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3.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4.xml" ContentType="application/vnd.openxmlformats-officedocument.presentationml.notesSlide+xml"/>
  <Override PartName="/ppt/tags/tag189.xml" ContentType="application/vnd.openxmlformats-officedocument.presentationml.tags+xml"/>
  <Override PartName="/ppt/notesSlides/notesSlide5.xml" ContentType="application/vnd.openxmlformats-officedocument.presentationml.notesSlide+xml"/>
  <Override PartName="/ppt/tags/tag19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Lst>
  <p:notesMasterIdLst>
    <p:notesMasterId r:id="rId31"/>
  </p:notesMasterIdLst>
  <p:sldIdLst>
    <p:sldId id="621" r:id="rId3"/>
    <p:sldId id="558" r:id="rId4"/>
    <p:sldId id="559" r:id="rId5"/>
    <p:sldId id="587" r:id="rId6"/>
    <p:sldId id="531" r:id="rId7"/>
    <p:sldId id="532" r:id="rId8"/>
    <p:sldId id="533" r:id="rId9"/>
    <p:sldId id="523" r:id="rId10"/>
    <p:sldId id="524" r:id="rId11"/>
    <p:sldId id="526" r:id="rId12"/>
    <p:sldId id="527" r:id="rId13"/>
    <p:sldId id="592" r:id="rId14"/>
    <p:sldId id="489" r:id="rId15"/>
    <p:sldId id="594" r:id="rId16"/>
    <p:sldId id="508" r:id="rId17"/>
    <p:sldId id="509" r:id="rId18"/>
    <p:sldId id="510" r:id="rId19"/>
    <p:sldId id="495" r:id="rId20"/>
    <p:sldId id="499" r:id="rId21"/>
    <p:sldId id="500" r:id="rId22"/>
    <p:sldId id="502" r:id="rId23"/>
    <p:sldId id="501" r:id="rId24"/>
    <p:sldId id="505" r:id="rId25"/>
    <p:sldId id="511" r:id="rId26"/>
    <p:sldId id="512" r:id="rId27"/>
    <p:sldId id="589" r:id="rId28"/>
    <p:sldId id="504" r:id="rId29"/>
    <p:sldId id="591" r:id="rId30"/>
  </p:sldIdLst>
  <p:sldSz cx="12192000" cy="6858000"/>
  <p:notesSz cx="6858000" cy="9144000"/>
  <p:embeddedFontLst>
    <p:embeddedFont>
      <p:font typeface="FZDaBiaoSong-B06S" panose="02010600030101010101" charset="-122"/>
      <p:regular r:id="rId32"/>
    </p:embeddedFont>
    <p:embeddedFont>
      <p:font typeface="FZJinLS-B-GB" panose="02010600030101010101" charset="-122"/>
      <p:regular r:id="rId33"/>
    </p:embeddedFont>
    <p:embeddedFont>
      <p:font typeface="方正大标宋简体" panose="02010600030101010101" charset="-122"/>
      <p:regular r:id="rId34"/>
    </p:embeddedFont>
    <p:embeddedFont>
      <p:font typeface="三极魏碑简" panose="02010600030101010101" charset="-122"/>
      <p:regular r:id="rId35"/>
    </p:embeddedFont>
    <p:embeddedFont>
      <p:font typeface="Calibri" panose="020F0502020204030204" pitchFamily="34" charset="0"/>
      <p:regular r:id="rId36"/>
      <p:bold r:id="rId37"/>
      <p:italic r:id="rId38"/>
      <p:boldItalic r:id="rId39"/>
    </p:embeddedFont>
    <p:embeddedFont>
      <p:font typeface="FZQingKeBenYueSongS-R-GB" panose="02010600030101010101" charset="0"/>
      <p:regular r:id="rId40"/>
    </p:embeddedFont>
    <p:embeddedFont>
      <p:font typeface="等线" panose="02010600030101010101" pitchFamily="2" charset="-122"/>
      <p:regular r:id="rId41"/>
      <p:bold r:id="rId42"/>
    </p:embeddedFont>
    <p:embeddedFont>
      <p:font typeface="等线 Light" panose="02010600030101010101" pitchFamily="2" charset="-122"/>
      <p:regular r:id="rId43"/>
    </p:embeddedFont>
    <p:embeddedFont>
      <p:font typeface="方正小标宋简体" panose="02010601030101010101" pitchFamily="2" charset="-122"/>
      <p:regular r:id="rId44"/>
    </p:embeddedFont>
    <p:embeddedFont>
      <p:font typeface="黑体" panose="02010609060101010101" pitchFamily="49" charset="-122"/>
      <p:regular r:id="rId45"/>
    </p:embeddedFont>
    <p:embeddedFont>
      <p:font typeface="华文中宋" panose="02010600040101010101" pitchFamily="2" charset="-122"/>
      <p:regular r:id="rId46"/>
    </p:embeddedFont>
    <p:embeddedFont>
      <p:font typeface="楷体" panose="02010609060101010101" pitchFamily="49" charset="-122"/>
      <p:regular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dri" initials="Nordri"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969"/>
    <a:srgbClr val="B92E35"/>
    <a:srgbClr val="B8676E"/>
    <a:srgbClr val="8FB37B"/>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86103"/>
  </p:normalViewPr>
  <p:slideViewPr>
    <p:cSldViewPr snapToGrid="0">
      <p:cViewPr varScale="1">
        <p:scale>
          <a:sx n="86" d="100"/>
          <a:sy n="86" d="100"/>
        </p:scale>
        <p:origin x="78"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27D6F75-041E-4CA5-BF87-BBF7A92A8145}" type="doc">
      <dgm:prSet loTypeId="urn:microsoft.com/office/officeart/2005/8/layout/orgChart1#3" loCatId="hierarchy" qsTypeId="urn:microsoft.com/office/officeart/2005/8/quickstyle/simple1#3" qsCatId="simple" csTypeId="urn:microsoft.com/office/officeart/2005/8/colors/accent1_2#3" csCatId="accent1" phldr="1"/>
      <dgm:spPr/>
      <dgm:t>
        <a:bodyPr/>
        <a:lstStyle/>
        <a:p>
          <a:endParaRPr lang="zh-CN" altLang="en-US"/>
        </a:p>
      </dgm:t>
    </dgm:pt>
    <dgm:pt modelId="{FAF6C490-16DA-4A60-AC69-246217298F8F}">
      <dgm:prSet phldrT="[文本]" phldr="0" custT="1"/>
      <dgm:spPr>
        <a:solidFill>
          <a:srgbClr val="9B0000"/>
        </a:solidFill>
      </dgm:spPr>
      <dgm:t>
        <a:bodyPr vert="horz" wrap="square"/>
        <a:lstStyle/>
        <a:p>
          <a:pPr>
            <a:lnSpc>
              <a:spcPct val="100000"/>
            </a:lnSpc>
            <a:spcBef>
              <a:spcPct val="0"/>
            </a:spcBef>
            <a:spcAft>
              <a:spcPct val="35000"/>
            </a:spcAft>
          </a:pPr>
          <a:r>
            <a:rPr lang="zh-CN" altLang="en-US" sz="1400" b="1">
              <a:solidFill>
                <a:schemeClr val="bg1"/>
              </a:solidFill>
              <a:effectLst>
                <a:outerShdw blurRad="38100" dist="38100" dir="2700000" algn="tl">
                  <a:srgbClr val="000000">
                    <a:alpha val="43137"/>
                  </a:srgbClr>
                </a:outerShdw>
              </a:effectLst>
              <a:latin typeface="STZhongsong" panose="02010600040101010101" pitchFamily="2" charset="-122"/>
              <a:ea typeface="STZhongsong" panose="02010600040101010101" pitchFamily="2" charset="-122"/>
            </a:rPr>
            <a:t>学生工作指导委员会</a:t>
          </a:r>
          <a:endParaRPr sz="6500"/>
        </a:p>
      </dgm:t>
    </dgm:pt>
    <dgm:pt modelId="{FC206F8B-9807-4E3D-B0D9-F2A95BC36987}" type="parTrans" cxnId="{F2D8F770-30A8-4652-86B3-F0B546435CA7}">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F3725526-ECF1-436E-AD9B-AF7185BEB017}" type="sibTrans" cxnId="{F2D8F770-30A8-4652-86B3-F0B546435CA7}">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0408F531-44E6-42B9-B311-DB39C71F7CBC}" type="asst">
      <dgm:prSet phldrT="[文本]" phldr="0" custT="1"/>
      <dgm:spPr>
        <a:solidFill>
          <a:srgbClr val="9B0000"/>
        </a:solidFill>
      </dgm:spPr>
      <dgm:t>
        <a:bodyPr vert="horz" wrap="square"/>
        <a:lstStyle/>
        <a:p>
          <a:pPr>
            <a:lnSpc>
              <a:spcPct val="100000"/>
            </a:lnSpc>
            <a:spcBef>
              <a:spcPct val="0"/>
            </a:spcBef>
            <a:spcAft>
              <a:spcPts val="0"/>
            </a:spcAft>
          </a:pPr>
          <a:r>
            <a:rPr lang="en-US" altLang="zh-CN"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mn-cs"/>
            </a:rPr>
            <a:t>《</a:t>
          </a:r>
          <a:r>
            <a:rPr lang="zh-CN" altLang="en-US"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mn-cs"/>
            </a:rPr>
            <a:t>北京大学外国语学院关于进一步</a:t>
          </a:r>
          <a:endParaRPr lang="en-US" altLang="zh-CN"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mn-cs"/>
          </a:endParaRPr>
        </a:p>
        <a:p>
          <a:pPr>
            <a:lnSpc>
              <a:spcPct val="100000"/>
            </a:lnSpc>
            <a:spcBef>
              <a:spcPct val="0"/>
            </a:spcBef>
            <a:spcAft>
              <a:spcPts val="0"/>
            </a:spcAft>
          </a:pPr>
          <a:r>
            <a:rPr lang="zh-CN" altLang="en-US"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mn-cs"/>
            </a:rPr>
            <a:t>加强学生心理健康教育工作的方案</a:t>
          </a:r>
          <a:r>
            <a:rPr lang="en-US" altLang="zh-CN"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mn-cs"/>
            </a:rPr>
            <a:t>》</a:t>
          </a:r>
          <a:endParaRPr lang="zh-CN" altLang="en-US"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dgm:t>
    </dgm:pt>
    <dgm:pt modelId="{E3D859F3-6ECA-496A-9540-DBE129DF22F4}" type="parTrans" cxnId="{92BBEEC2-DDB5-40E9-88F3-0C3F9F0F0D46}">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202AA912-C529-4DB2-B663-AE726D1EBF2B}" type="sibTrans" cxnId="{92BBEEC2-DDB5-40E9-88F3-0C3F9F0F0D46}">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1CF673B4-5B02-4714-B6D9-EBFAACBBE1E1}" type="asst">
      <dgm:prSet phldrT="[文本]" phldr="0" custT="1"/>
      <dgm:spPr>
        <a:solidFill>
          <a:srgbClr val="9B0000"/>
        </a:solidFill>
      </dgm:spPr>
      <dgm:t>
        <a:bodyPr vert="horz" wrap="square"/>
        <a:lstStyle/>
        <a:p>
          <a:pPr>
            <a:lnSpc>
              <a:spcPct val="100000"/>
            </a:lnSpc>
            <a:spcBef>
              <a:spcPct val="0"/>
            </a:spcBef>
            <a:spcAft>
              <a:spcPts val="0"/>
            </a:spcAft>
          </a:pPr>
          <a:r>
            <a:rPr lang="en-US" altLang="zh-CN"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a:t>
          </a:r>
          <a:r>
            <a:rPr lang="zh-CN" altLang="en-US"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北京大学学生素质综合测评办法</a:t>
          </a:r>
          <a:endParaRPr lang="en-US" altLang="zh-CN"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a:p>
          <a:pPr>
            <a:lnSpc>
              <a:spcPct val="100000"/>
            </a:lnSpc>
            <a:spcBef>
              <a:spcPct val="0"/>
            </a:spcBef>
            <a:spcAft>
              <a:spcPts val="0"/>
            </a:spcAft>
          </a:pPr>
          <a:r>
            <a:rPr lang="zh-CN" altLang="en-US"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外国语学院实施细则</a:t>
          </a:r>
          <a:r>
            <a:rPr lang="en-US" altLang="zh-CN"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a:t>
          </a:r>
          <a:endParaRPr lang="zh-CN" altLang="en-US" sz="11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dgm:t>
    </dgm:pt>
    <dgm:pt modelId="{C49AAE10-ED9B-478B-98C3-6D3EAE02AF0A}" type="parTrans" cxnId="{B7AAD479-965C-4519-A344-81A8E15757A2}">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31A57675-3C3A-4DD1-A977-38069B4E1F1B}" type="sibTrans" cxnId="{B7AAD479-965C-4519-A344-81A8E15757A2}">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0F91C567-4FB9-4E2B-886E-583586CBC4E4}">
      <dgm:prSet phldrT="[文本]" phldr="0" custT="1"/>
      <dgm:spPr>
        <a:solidFill>
          <a:srgbClr val="9B0000"/>
        </a:solidFill>
      </dgm:spPr>
      <dgm:t>
        <a:bodyPr vert="horz" wrap="square"/>
        <a:lstStyle/>
        <a:p>
          <a:pPr>
            <a:lnSpc>
              <a:spcPct val="100000"/>
            </a:lnSpc>
            <a:spcBef>
              <a:spcPct val="0"/>
            </a:spcBef>
            <a:spcAft>
              <a:spcPct val="35000"/>
            </a:spcAft>
          </a:pPr>
          <a:r>
            <a:rPr lang="zh-CN" altLang="en-US" sz="14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思政引领</a:t>
          </a:r>
          <a:endParaRPr sz="6500">
            <a:latin typeface="三极魏碑简" panose="00000500000000000000" charset="-122"/>
            <a:ea typeface="三极魏碑简" panose="00000500000000000000" charset="-122"/>
          </a:endParaRPr>
        </a:p>
      </dgm:t>
    </dgm:pt>
    <dgm:pt modelId="{7D54890C-C6A6-442D-AF47-0D023135AC56}" type="parTrans" cxnId="{AEE113DE-68BE-4F89-A38E-8028A66E6AE6}">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73ED798D-8FA4-4A8B-9BB7-BBB764F3B101}" type="sibTrans" cxnId="{AEE113DE-68BE-4F89-A38E-8028A66E6AE6}">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0CFFBD46-8D8A-4ECA-847A-FE7D5819CFE4}">
      <dgm:prSet phldrT="[文本]" phldr="0" custT="1"/>
      <dgm:spPr>
        <a:solidFill>
          <a:srgbClr val="9B0000"/>
        </a:solidFill>
      </dgm:spPr>
      <dgm:t>
        <a:bodyPr vert="horz" wrap="square"/>
        <a:lstStyle/>
        <a:p>
          <a:pPr>
            <a:lnSpc>
              <a:spcPct val="100000"/>
            </a:lnSpc>
            <a:spcBef>
              <a:spcPct val="0"/>
            </a:spcBef>
            <a:spcAft>
              <a:spcPct val="35000"/>
            </a:spcAft>
          </a:pPr>
          <a:r>
            <a:rPr lang="zh-CN" altLang="en-US" sz="14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评奖评优</a:t>
          </a:r>
          <a:endParaRPr sz="6500">
            <a:latin typeface="三极魏碑简" panose="00000500000000000000" charset="-122"/>
            <a:ea typeface="三极魏碑简" panose="00000500000000000000" charset="-122"/>
          </a:endParaRPr>
        </a:p>
      </dgm:t>
    </dgm:pt>
    <dgm:pt modelId="{2C4FCD86-30D3-4F5C-ABAE-8BB0621600AB}" type="parTrans" cxnId="{E9502530-4FA5-4D0B-829E-47BE015584B8}">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9EB788DF-9FF2-4AD2-9870-94C57884BF29}" type="sibTrans" cxnId="{E9502530-4FA5-4D0B-829E-47BE015584B8}">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89E229BB-6A1F-4494-AC25-F4F74584E231}">
      <dgm:prSet phldrT="[文本]" phldr="0" custT="1"/>
      <dgm:spPr>
        <a:solidFill>
          <a:srgbClr val="9B0000"/>
        </a:solidFill>
      </dgm:spPr>
      <dgm:t>
        <a:bodyPr vert="horz" wrap="square"/>
        <a:lstStyle/>
        <a:p>
          <a:pPr>
            <a:lnSpc>
              <a:spcPct val="100000"/>
            </a:lnSpc>
            <a:spcBef>
              <a:spcPct val="0"/>
            </a:spcBef>
            <a:spcAft>
              <a:spcPct val="35000"/>
            </a:spcAft>
          </a:pPr>
          <a:r>
            <a:rPr lang="zh-CN" altLang="en-US" sz="14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危机干预</a:t>
          </a:r>
          <a:endParaRPr sz="6500">
            <a:latin typeface="三极魏碑简" panose="00000500000000000000" charset="-122"/>
            <a:ea typeface="三极魏碑简" panose="00000500000000000000" charset="-122"/>
          </a:endParaRPr>
        </a:p>
      </dgm:t>
    </dgm:pt>
    <dgm:pt modelId="{9B23A185-9570-4927-BA2F-2DA6D93A9201}" type="parTrans" cxnId="{9490CD64-867F-494E-9EC0-24860B30FA94}">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F2508029-EC37-420F-A29D-193E69E322E8}" type="sibTrans" cxnId="{9490CD64-867F-494E-9EC0-24860B30FA94}">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2641D61C-0537-488D-B4FD-2AE4A09DEF78}">
      <dgm:prSet phldrT="[文本]" phldr="0" custT="1"/>
      <dgm:spPr>
        <a:solidFill>
          <a:srgbClr val="9B0000"/>
        </a:solidFill>
      </dgm:spPr>
      <dgm:t>
        <a:bodyPr vert="horz" wrap="square"/>
        <a:lstStyle/>
        <a:p>
          <a:pPr>
            <a:lnSpc>
              <a:spcPct val="100000"/>
            </a:lnSpc>
            <a:spcBef>
              <a:spcPct val="0"/>
            </a:spcBef>
            <a:spcAft>
              <a:spcPct val="35000"/>
            </a:spcAft>
          </a:pPr>
          <a:r>
            <a:rPr lang="zh-CN" altLang="en-US" sz="14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海外管理</a:t>
          </a:r>
          <a:endParaRPr sz="6500">
            <a:latin typeface="三极魏碑简" panose="00000500000000000000" charset="-122"/>
            <a:ea typeface="三极魏碑简" panose="00000500000000000000" charset="-122"/>
          </a:endParaRPr>
        </a:p>
      </dgm:t>
    </dgm:pt>
    <dgm:pt modelId="{8F23A196-0F23-4796-A497-B5FB077C466D}" type="parTrans" cxnId="{E46E6E6E-F1D5-4558-87CB-4CD6742E1A7C}">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6320B0EC-0EA8-485A-9A6F-6ADFCABFD471}" type="sibTrans" cxnId="{E46E6E6E-F1D5-4558-87CB-4CD6742E1A7C}">
      <dgm:prSet/>
      <dgm:spPr/>
      <dgm:t>
        <a:bodyPr/>
        <a:lstStyle/>
        <a:p>
          <a:endParaRPr lang="zh-CN" altLang="en-US">
            <a:solidFill>
              <a:schemeClr val="bg1"/>
            </a:solidFill>
            <a:latin typeface="方正小标宋简体" panose="03000509000000000000" pitchFamily="65" charset="-122"/>
            <a:ea typeface="方正小标宋简体" panose="03000509000000000000" pitchFamily="65" charset="-122"/>
          </a:endParaRPr>
        </a:p>
      </dgm:t>
    </dgm:pt>
    <dgm:pt modelId="{070408B3-9CE1-43D3-AE2B-22165C079673}" type="pres">
      <dgm:prSet presAssocID="{A27D6F75-041E-4CA5-BF87-BBF7A92A8145}" presName="hierChild1" presStyleCnt="0">
        <dgm:presLayoutVars>
          <dgm:orgChart val="1"/>
          <dgm:chPref val="1"/>
          <dgm:dir/>
          <dgm:animOne val="branch"/>
          <dgm:animLvl val="lvl"/>
          <dgm:resizeHandles/>
        </dgm:presLayoutVars>
      </dgm:prSet>
      <dgm:spPr/>
    </dgm:pt>
    <dgm:pt modelId="{BE329A8A-EF9B-4865-BBCD-765084AB991F}" type="pres">
      <dgm:prSet presAssocID="{FAF6C490-16DA-4A60-AC69-246217298F8F}" presName="hierRoot1" presStyleCnt="0">
        <dgm:presLayoutVars>
          <dgm:hierBranch val="init"/>
        </dgm:presLayoutVars>
      </dgm:prSet>
      <dgm:spPr/>
    </dgm:pt>
    <dgm:pt modelId="{ED8AE0D6-04A6-4B97-BAA9-D05308A6C86A}" type="pres">
      <dgm:prSet presAssocID="{FAF6C490-16DA-4A60-AC69-246217298F8F}" presName="rootComposite1" presStyleCnt="0"/>
      <dgm:spPr/>
    </dgm:pt>
    <dgm:pt modelId="{B4572AF0-AFC2-414C-A2CA-AF25006A6C04}" type="pres">
      <dgm:prSet presAssocID="{FAF6C490-16DA-4A60-AC69-246217298F8F}" presName="rootText1" presStyleLbl="node0" presStyleIdx="0" presStyleCnt="1" custScaleX="206351">
        <dgm:presLayoutVars>
          <dgm:chPref val="3"/>
        </dgm:presLayoutVars>
      </dgm:prSet>
      <dgm:spPr/>
    </dgm:pt>
    <dgm:pt modelId="{8E99B695-579D-407F-8DB7-240B3271C250}" type="pres">
      <dgm:prSet presAssocID="{FAF6C490-16DA-4A60-AC69-246217298F8F}" presName="rootConnector1" presStyleLbl="node1" presStyleIdx="0" presStyleCnt="0"/>
      <dgm:spPr/>
    </dgm:pt>
    <dgm:pt modelId="{104A88BA-9CED-41ED-995D-F522D15E3916}" type="pres">
      <dgm:prSet presAssocID="{FAF6C490-16DA-4A60-AC69-246217298F8F}" presName="hierChild2" presStyleCnt="0"/>
      <dgm:spPr/>
    </dgm:pt>
    <dgm:pt modelId="{C1F8CFE1-6D90-4558-94DE-16C3CF8E663F}" type="pres">
      <dgm:prSet presAssocID="{7D54890C-C6A6-442D-AF47-0D023135AC56}" presName="Name37" presStyleLbl="parChTrans1D2" presStyleIdx="0" presStyleCnt="6"/>
      <dgm:spPr/>
    </dgm:pt>
    <dgm:pt modelId="{07F4BF48-A652-4EB9-9B9B-337A5BD6D12C}" type="pres">
      <dgm:prSet presAssocID="{0F91C567-4FB9-4E2B-886E-583586CBC4E4}" presName="hierRoot2" presStyleCnt="0">
        <dgm:presLayoutVars>
          <dgm:hierBranch val="init"/>
        </dgm:presLayoutVars>
      </dgm:prSet>
      <dgm:spPr/>
    </dgm:pt>
    <dgm:pt modelId="{AE141D10-665E-49E4-B08F-E84B0051C6DE}" type="pres">
      <dgm:prSet presAssocID="{0F91C567-4FB9-4E2B-886E-583586CBC4E4}" presName="rootComposite" presStyleCnt="0"/>
      <dgm:spPr/>
    </dgm:pt>
    <dgm:pt modelId="{EEA74C49-F570-4021-A05F-A3E85E1341E0}" type="pres">
      <dgm:prSet presAssocID="{0F91C567-4FB9-4E2B-886E-583586CBC4E4}" presName="rootText" presStyleLbl="node2" presStyleIdx="0" presStyleCnt="4" custScaleX="103176">
        <dgm:presLayoutVars>
          <dgm:chPref val="3"/>
        </dgm:presLayoutVars>
      </dgm:prSet>
      <dgm:spPr/>
    </dgm:pt>
    <dgm:pt modelId="{25C4F9C1-1E5F-4658-830B-32F7B8AE5AC8}" type="pres">
      <dgm:prSet presAssocID="{0F91C567-4FB9-4E2B-886E-583586CBC4E4}" presName="rootConnector" presStyleLbl="node2" presStyleIdx="0" presStyleCnt="4"/>
      <dgm:spPr/>
    </dgm:pt>
    <dgm:pt modelId="{D87419F8-6CF8-403D-860E-6BF4CDB01531}" type="pres">
      <dgm:prSet presAssocID="{0F91C567-4FB9-4E2B-886E-583586CBC4E4}" presName="hierChild4" presStyleCnt="0"/>
      <dgm:spPr/>
    </dgm:pt>
    <dgm:pt modelId="{491C3D1B-AE27-4A04-B67B-4413E2E1DAB8}" type="pres">
      <dgm:prSet presAssocID="{0F91C567-4FB9-4E2B-886E-583586CBC4E4}" presName="hierChild5" presStyleCnt="0"/>
      <dgm:spPr/>
    </dgm:pt>
    <dgm:pt modelId="{E76D3693-21F2-43FF-8BDB-EF19EEE54170}" type="pres">
      <dgm:prSet presAssocID="{2C4FCD86-30D3-4F5C-ABAE-8BB0621600AB}" presName="Name37" presStyleLbl="parChTrans1D2" presStyleIdx="1" presStyleCnt="6"/>
      <dgm:spPr/>
    </dgm:pt>
    <dgm:pt modelId="{5B5957D8-703E-4C73-B087-2530E9B4C185}" type="pres">
      <dgm:prSet presAssocID="{0CFFBD46-8D8A-4ECA-847A-FE7D5819CFE4}" presName="hierRoot2" presStyleCnt="0">
        <dgm:presLayoutVars>
          <dgm:hierBranch val="init"/>
        </dgm:presLayoutVars>
      </dgm:prSet>
      <dgm:spPr/>
    </dgm:pt>
    <dgm:pt modelId="{AFB436DC-0AF5-4EC8-82C2-558AE1DB2FD2}" type="pres">
      <dgm:prSet presAssocID="{0CFFBD46-8D8A-4ECA-847A-FE7D5819CFE4}" presName="rootComposite" presStyleCnt="0"/>
      <dgm:spPr/>
    </dgm:pt>
    <dgm:pt modelId="{47C69D90-C870-4B7C-8FBF-542D5A1A9B79}" type="pres">
      <dgm:prSet presAssocID="{0CFFBD46-8D8A-4ECA-847A-FE7D5819CFE4}" presName="rootText" presStyleLbl="node2" presStyleIdx="1" presStyleCnt="4" custScaleX="103176">
        <dgm:presLayoutVars>
          <dgm:chPref val="3"/>
        </dgm:presLayoutVars>
      </dgm:prSet>
      <dgm:spPr/>
    </dgm:pt>
    <dgm:pt modelId="{77FC6685-546A-47F4-9763-9FE4CB48E77B}" type="pres">
      <dgm:prSet presAssocID="{0CFFBD46-8D8A-4ECA-847A-FE7D5819CFE4}" presName="rootConnector" presStyleLbl="node2" presStyleIdx="1" presStyleCnt="4"/>
      <dgm:spPr/>
    </dgm:pt>
    <dgm:pt modelId="{36D4395A-E39C-44C9-AC73-DB287A46147C}" type="pres">
      <dgm:prSet presAssocID="{0CFFBD46-8D8A-4ECA-847A-FE7D5819CFE4}" presName="hierChild4" presStyleCnt="0"/>
      <dgm:spPr/>
    </dgm:pt>
    <dgm:pt modelId="{6A599A2F-D55A-48DC-AF55-CC80F6F1433B}" type="pres">
      <dgm:prSet presAssocID="{0CFFBD46-8D8A-4ECA-847A-FE7D5819CFE4}" presName="hierChild5" presStyleCnt="0"/>
      <dgm:spPr/>
    </dgm:pt>
    <dgm:pt modelId="{95221FFF-5DDB-4E91-A2B6-53098994DA61}" type="pres">
      <dgm:prSet presAssocID="{9B23A185-9570-4927-BA2F-2DA6D93A9201}" presName="Name37" presStyleLbl="parChTrans1D2" presStyleIdx="2" presStyleCnt="6"/>
      <dgm:spPr/>
    </dgm:pt>
    <dgm:pt modelId="{A193C372-4C23-4BAE-A28A-220819CAA55B}" type="pres">
      <dgm:prSet presAssocID="{89E229BB-6A1F-4494-AC25-F4F74584E231}" presName="hierRoot2" presStyleCnt="0">
        <dgm:presLayoutVars>
          <dgm:hierBranch val="init"/>
        </dgm:presLayoutVars>
      </dgm:prSet>
      <dgm:spPr/>
    </dgm:pt>
    <dgm:pt modelId="{56CD318B-A883-4D16-9CDC-640746731479}" type="pres">
      <dgm:prSet presAssocID="{89E229BB-6A1F-4494-AC25-F4F74584E231}" presName="rootComposite" presStyleCnt="0"/>
      <dgm:spPr/>
    </dgm:pt>
    <dgm:pt modelId="{4D4CA822-1234-4250-A00F-C4AE74F30D9D}" type="pres">
      <dgm:prSet presAssocID="{89E229BB-6A1F-4494-AC25-F4F74584E231}" presName="rootText" presStyleLbl="node2" presStyleIdx="2" presStyleCnt="4" custScaleX="103176">
        <dgm:presLayoutVars>
          <dgm:chPref val="3"/>
        </dgm:presLayoutVars>
      </dgm:prSet>
      <dgm:spPr/>
    </dgm:pt>
    <dgm:pt modelId="{804C0DA2-A832-4E93-B3F9-37D7A4FED821}" type="pres">
      <dgm:prSet presAssocID="{89E229BB-6A1F-4494-AC25-F4F74584E231}" presName="rootConnector" presStyleLbl="node2" presStyleIdx="2" presStyleCnt="4"/>
      <dgm:spPr/>
    </dgm:pt>
    <dgm:pt modelId="{1EF420AC-FD8A-4F3A-8ABC-93DB9914B6BE}" type="pres">
      <dgm:prSet presAssocID="{89E229BB-6A1F-4494-AC25-F4F74584E231}" presName="hierChild4" presStyleCnt="0"/>
      <dgm:spPr/>
    </dgm:pt>
    <dgm:pt modelId="{F5109931-5B17-4250-87A7-5B526D19A651}" type="pres">
      <dgm:prSet presAssocID="{89E229BB-6A1F-4494-AC25-F4F74584E231}" presName="hierChild5" presStyleCnt="0"/>
      <dgm:spPr/>
    </dgm:pt>
    <dgm:pt modelId="{E2130590-F690-4CF8-A549-F3B199021398}" type="pres">
      <dgm:prSet presAssocID="{8F23A196-0F23-4796-A497-B5FB077C466D}" presName="Name37" presStyleLbl="parChTrans1D2" presStyleIdx="3" presStyleCnt="6"/>
      <dgm:spPr/>
    </dgm:pt>
    <dgm:pt modelId="{FB3A1534-40FF-4C38-A99C-6C0F6758DA29}" type="pres">
      <dgm:prSet presAssocID="{2641D61C-0537-488D-B4FD-2AE4A09DEF78}" presName="hierRoot2" presStyleCnt="0">
        <dgm:presLayoutVars>
          <dgm:hierBranch val="init"/>
        </dgm:presLayoutVars>
      </dgm:prSet>
      <dgm:spPr/>
    </dgm:pt>
    <dgm:pt modelId="{29685A83-1272-403F-BD57-40DFBD7B82E6}" type="pres">
      <dgm:prSet presAssocID="{2641D61C-0537-488D-B4FD-2AE4A09DEF78}" presName="rootComposite" presStyleCnt="0"/>
      <dgm:spPr/>
    </dgm:pt>
    <dgm:pt modelId="{A30A74FF-2BBA-4A91-B39D-1CB080D703AE}" type="pres">
      <dgm:prSet presAssocID="{2641D61C-0537-488D-B4FD-2AE4A09DEF78}" presName="rootText" presStyleLbl="node2" presStyleIdx="3" presStyleCnt="4" custScaleX="103176">
        <dgm:presLayoutVars>
          <dgm:chPref val="3"/>
        </dgm:presLayoutVars>
      </dgm:prSet>
      <dgm:spPr/>
    </dgm:pt>
    <dgm:pt modelId="{E0B98148-EA86-4CC1-935B-5B78E27E7CC8}" type="pres">
      <dgm:prSet presAssocID="{2641D61C-0537-488D-B4FD-2AE4A09DEF78}" presName="rootConnector" presStyleLbl="node2" presStyleIdx="3" presStyleCnt="4"/>
      <dgm:spPr/>
    </dgm:pt>
    <dgm:pt modelId="{A2417973-3A19-4D96-BB09-FC63A0FB8CAE}" type="pres">
      <dgm:prSet presAssocID="{2641D61C-0537-488D-B4FD-2AE4A09DEF78}" presName="hierChild4" presStyleCnt="0"/>
      <dgm:spPr/>
    </dgm:pt>
    <dgm:pt modelId="{CAB3E768-8D02-473E-BF02-8C43C7E5410B}" type="pres">
      <dgm:prSet presAssocID="{2641D61C-0537-488D-B4FD-2AE4A09DEF78}" presName="hierChild5" presStyleCnt="0"/>
      <dgm:spPr/>
    </dgm:pt>
    <dgm:pt modelId="{F9469A68-1E30-45C0-86BF-AFB283136235}" type="pres">
      <dgm:prSet presAssocID="{FAF6C490-16DA-4A60-AC69-246217298F8F}" presName="hierChild3" presStyleCnt="0"/>
      <dgm:spPr/>
    </dgm:pt>
    <dgm:pt modelId="{62222C59-D90B-4F55-AD2A-4D9CD2442687}" type="pres">
      <dgm:prSet presAssocID="{E3D859F3-6ECA-496A-9540-DBE129DF22F4}" presName="Name111" presStyleLbl="parChTrans1D2" presStyleIdx="4" presStyleCnt="6"/>
      <dgm:spPr/>
    </dgm:pt>
    <dgm:pt modelId="{409EA86B-0111-45BF-8C29-D36C0E2BC0FB}" type="pres">
      <dgm:prSet presAssocID="{0408F531-44E6-42B9-B311-DB39C71F7CBC}" presName="hierRoot3" presStyleCnt="0">
        <dgm:presLayoutVars>
          <dgm:hierBranch val="r"/>
        </dgm:presLayoutVars>
      </dgm:prSet>
      <dgm:spPr/>
    </dgm:pt>
    <dgm:pt modelId="{60FD6D4B-806F-4679-B795-429EABB1C290}" type="pres">
      <dgm:prSet presAssocID="{0408F531-44E6-42B9-B311-DB39C71F7CBC}" presName="rootComposite3" presStyleCnt="0"/>
      <dgm:spPr/>
    </dgm:pt>
    <dgm:pt modelId="{E8AD70B4-2490-4D76-A59C-B687A8860407}" type="pres">
      <dgm:prSet presAssocID="{0408F531-44E6-42B9-B311-DB39C71F7CBC}" presName="rootText3" presStyleLbl="asst1" presStyleIdx="0" presStyleCnt="2" custScaleX="223545">
        <dgm:presLayoutVars>
          <dgm:chPref val="3"/>
        </dgm:presLayoutVars>
      </dgm:prSet>
      <dgm:spPr/>
    </dgm:pt>
    <dgm:pt modelId="{50F84A82-1A73-409E-9347-934EDFE46B1A}" type="pres">
      <dgm:prSet presAssocID="{0408F531-44E6-42B9-B311-DB39C71F7CBC}" presName="rootConnector3" presStyleLbl="asst1" presStyleIdx="0" presStyleCnt="2"/>
      <dgm:spPr/>
    </dgm:pt>
    <dgm:pt modelId="{2ACAC36A-2C64-4784-B162-E5FD407DB35F}" type="pres">
      <dgm:prSet presAssocID="{0408F531-44E6-42B9-B311-DB39C71F7CBC}" presName="hierChild6" presStyleCnt="0"/>
      <dgm:spPr/>
    </dgm:pt>
    <dgm:pt modelId="{071F041A-0DE3-4A9A-9367-8D67E19BF44A}" type="pres">
      <dgm:prSet presAssocID="{0408F531-44E6-42B9-B311-DB39C71F7CBC}" presName="hierChild7" presStyleCnt="0"/>
      <dgm:spPr/>
    </dgm:pt>
    <dgm:pt modelId="{223D3B70-B84C-4663-B958-20D51227A1DD}" type="pres">
      <dgm:prSet presAssocID="{C49AAE10-ED9B-478B-98C3-6D3EAE02AF0A}" presName="Name111" presStyleLbl="parChTrans1D2" presStyleIdx="5" presStyleCnt="6"/>
      <dgm:spPr/>
    </dgm:pt>
    <dgm:pt modelId="{01571260-0C91-4441-BE0D-809B85CD8CA9}" type="pres">
      <dgm:prSet presAssocID="{1CF673B4-5B02-4714-B6D9-EBFAACBBE1E1}" presName="hierRoot3" presStyleCnt="0">
        <dgm:presLayoutVars>
          <dgm:hierBranch val="init"/>
        </dgm:presLayoutVars>
      </dgm:prSet>
      <dgm:spPr/>
    </dgm:pt>
    <dgm:pt modelId="{13926004-3B36-4F53-9E06-89051746610E}" type="pres">
      <dgm:prSet presAssocID="{1CF673B4-5B02-4714-B6D9-EBFAACBBE1E1}" presName="rootComposite3" presStyleCnt="0"/>
      <dgm:spPr/>
    </dgm:pt>
    <dgm:pt modelId="{F398CC58-1198-4DFA-81C0-56BB229CCD64}" type="pres">
      <dgm:prSet presAssocID="{1CF673B4-5B02-4714-B6D9-EBFAACBBE1E1}" presName="rootText3" presStyleLbl="asst1" presStyleIdx="1" presStyleCnt="2" custScaleX="223545">
        <dgm:presLayoutVars>
          <dgm:chPref val="3"/>
        </dgm:presLayoutVars>
      </dgm:prSet>
      <dgm:spPr/>
    </dgm:pt>
    <dgm:pt modelId="{BAD4077B-F7ED-4E18-ACD3-F5701907972C}" type="pres">
      <dgm:prSet presAssocID="{1CF673B4-5B02-4714-B6D9-EBFAACBBE1E1}" presName="rootConnector3" presStyleLbl="asst1" presStyleIdx="1" presStyleCnt="2"/>
      <dgm:spPr/>
    </dgm:pt>
    <dgm:pt modelId="{8439B328-D00E-4BD4-A2D2-F26824B68BE2}" type="pres">
      <dgm:prSet presAssocID="{1CF673B4-5B02-4714-B6D9-EBFAACBBE1E1}" presName="hierChild6" presStyleCnt="0"/>
      <dgm:spPr/>
    </dgm:pt>
    <dgm:pt modelId="{0BC102EF-04D2-4465-9BBE-A5BA23F71DF6}" type="pres">
      <dgm:prSet presAssocID="{1CF673B4-5B02-4714-B6D9-EBFAACBBE1E1}" presName="hierChild7" presStyleCnt="0"/>
      <dgm:spPr/>
    </dgm:pt>
  </dgm:ptLst>
  <dgm:cxnLst>
    <dgm:cxn modelId="{7B806E02-18A2-43F8-9751-EB5D10CB4AAA}" type="presOf" srcId="{0F91C567-4FB9-4E2B-886E-583586CBC4E4}" destId="{25C4F9C1-1E5F-4658-830B-32F7B8AE5AC8}" srcOrd="2" destOrd="0" presId="urn:microsoft.com/office/officeart/2005/8/layout/orgChart1#3"/>
    <dgm:cxn modelId="{C524431D-7B37-4458-BB26-646D045D55D1}" type="presOf" srcId="{2641D61C-0537-488D-B4FD-2AE4A09DEF78}" destId="{29685A83-1272-403F-BD57-40DFBD7B82E6}" srcOrd="0" destOrd="0" presId="urn:microsoft.com/office/officeart/2005/8/layout/orgChart1#3"/>
    <dgm:cxn modelId="{F6657B23-EE66-43F5-82DD-A903EAE791FD}" type="presOf" srcId="{0408F531-44E6-42B9-B311-DB39C71F7CBC}" destId="{50F84A82-1A73-409E-9347-934EDFE46B1A}" srcOrd="2" destOrd="0" presId="urn:microsoft.com/office/officeart/2005/8/layout/orgChart1#3"/>
    <dgm:cxn modelId="{E9502530-4FA5-4D0B-829E-47BE015584B8}" srcId="{FAF6C490-16DA-4A60-AC69-246217298F8F}" destId="{0CFFBD46-8D8A-4ECA-847A-FE7D5819CFE4}" srcOrd="3" destOrd="0" parTransId="{2C4FCD86-30D3-4F5C-ABAE-8BB0621600AB}" sibTransId="{9EB788DF-9FF2-4AD2-9870-94C57884BF29}"/>
    <dgm:cxn modelId="{F1BBDB3F-D485-44F4-82B0-E34E3D2A4FBB}" type="presOf" srcId="{0408F531-44E6-42B9-B311-DB39C71F7CBC}" destId="{E8AD70B4-2490-4D76-A59C-B687A8860407}" srcOrd="1" destOrd="0" presId="urn:microsoft.com/office/officeart/2005/8/layout/orgChart1#3"/>
    <dgm:cxn modelId="{9AA65A5E-5FF9-4C08-9084-913F54155867}" type="presOf" srcId="{2641D61C-0537-488D-B4FD-2AE4A09DEF78}" destId="{E0B98148-EA86-4CC1-935B-5B78E27E7CC8}" srcOrd="2" destOrd="0" presId="urn:microsoft.com/office/officeart/2005/8/layout/orgChart1#3"/>
    <dgm:cxn modelId="{D6D41B60-50A8-4AAE-BD20-5E1A55EECAF5}" type="presOf" srcId="{1CF673B4-5B02-4714-B6D9-EBFAACBBE1E1}" destId="{BAD4077B-F7ED-4E18-ACD3-F5701907972C}" srcOrd="2" destOrd="0" presId="urn:microsoft.com/office/officeart/2005/8/layout/orgChart1#3"/>
    <dgm:cxn modelId="{26792861-AE34-4C6C-A5A5-888F0E43138F}" type="presOf" srcId="{1CF673B4-5B02-4714-B6D9-EBFAACBBE1E1}" destId="{13926004-3B36-4F53-9E06-89051746610E}" srcOrd="0" destOrd="0" presId="urn:microsoft.com/office/officeart/2005/8/layout/orgChart1#3"/>
    <dgm:cxn modelId="{54ADC362-4831-4C19-9ECC-8408E25CF315}" type="presOf" srcId="{0CFFBD46-8D8A-4ECA-847A-FE7D5819CFE4}" destId="{47C69D90-C870-4B7C-8FBF-542D5A1A9B79}" srcOrd="1" destOrd="0" presId="urn:microsoft.com/office/officeart/2005/8/layout/orgChart1#3"/>
    <dgm:cxn modelId="{ED2AFC62-6743-4806-ACCD-97E983ACEBD0}" type="presOf" srcId="{89E229BB-6A1F-4494-AC25-F4F74584E231}" destId="{804C0DA2-A832-4E93-B3F9-37D7A4FED821}" srcOrd="2" destOrd="0" presId="urn:microsoft.com/office/officeart/2005/8/layout/orgChart1#3"/>
    <dgm:cxn modelId="{73961A63-BFD6-49AD-9F5F-4BBAAB5B5ABA}" type="presOf" srcId="{0F91C567-4FB9-4E2B-886E-583586CBC4E4}" destId="{EEA74C49-F570-4021-A05F-A3E85E1341E0}" srcOrd="1" destOrd="0" presId="urn:microsoft.com/office/officeart/2005/8/layout/orgChart1#3"/>
    <dgm:cxn modelId="{8BCA2144-EF16-44EB-8AAE-5050CB619A92}" type="presOf" srcId="{A27D6F75-041E-4CA5-BF87-BBF7A92A8145}" destId="{070408B3-9CE1-43D3-AE2B-22165C079673}" srcOrd="0" destOrd="0" presId="urn:microsoft.com/office/officeart/2005/8/layout/orgChart1#3"/>
    <dgm:cxn modelId="{9490CD64-867F-494E-9EC0-24860B30FA94}" srcId="{FAF6C490-16DA-4A60-AC69-246217298F8F}" destId="{89E229BB-6A1F-4494-AC25-F4F74584E231}" srcOrd="4" destOrd="0" parTransId="{9B23A185-9570-4927-BA2F-2DA6D93A9201}" sibTransId="{F2508029-EC37-420F-A29D-193E69E322E8}"/>
    <dgm:cxn modelId="{12AF2D65-A0A0-49D0-93CD-D23B0A29B204}" type="presOf" srcId="{0CFFBD46-8D8A-4ECA-847A-FE7D5819CFE4}" destId="{AFB436DC-0AF5-4EC8-82C2-558AE1DB2FD2}" srcOrd="0" destOrd="0" presId="urn:microsoft.com/office/officeart/2005/8/layout/orgChart1#3"/>
    <dgm:cxn modelId="{7A82D745-4D6E-428C-B648-C3B1D72AF65D}" type="presOf" srcId="{7D54890C-C6A6-442D-AF47-0D023135AC56}" destId="{C1F8CFE1-6D90-4558-94DE-16C3CF8E663F}" srcOrd="0" destOrd="0" presId="urn:microsoft.com/office/officeart/2005/8/layout/orgChart1#3"/>
    <dgm:cxn modelId="{46EC9246-6B00-4AC3-95CB-F4F4E836EAEF}" type="presOf" srcId="{E3D859F3-6ECA-496A-9540-DBE129DF22F4}" destId="{62222C59-D90B-4F55-AD2A-4D9CD2442687}" srcOrd="0" destOrd="0" presId="urn:microsoft.com/office/officeart/2005/8/layout/orgChart1#3"/>
    <dgm:cxn modelId="{078F486B-0B47-487D-9E27-9DCA3F26BFCF}" type="presOf" srcId="{2641D61C-0537-488D-B4FD-2AE4A09DEF78}" destId="{A30A74FF-2BBA-4A91-B39D-1CB080D703AE}" srcOrd="1" destOrd="0" presId="urn:microsoft.com/office/officeart/2005/8/layout/orgChart1#3"/>
    <dgm:cxn modelId="{80B9416C-F5B8-48C3-B628-4DE0FA00C24F}" type="presOf" srcId="{0CFFBD46-8D8A-4ECA-847A-FE7D5819CFE4}" destId="{77FC6685-546A-47F4-9763-9FE4CB48E77B}" srcOrd="2" destOrd="0" presId="urn:microsoft.com/office/officeart/2005/8/layout/orgChart1#3"/>
    <dgm:cxn modelId="{E46E6E6E-F1D5-4558-87CB-4CD6742E1A7C}" srcId="{FAF6C490-16DA-4A60-AC69-246217298F8F}" destId="{2641D61C-0537-488D-B4FD-2AE4A09DEF78}" srcOrd="5" destOrd="0" parTransId="{8F23A196-0F23-4796-A497-B5FB077C466D}" sibTransId="{6320B0EC-0EA8-485A-9A6F-6ADFCABFD471}"/>
    <dgm:cxn modelId="{F2D8F770-30A8-4652-86B3-F0B546435CA7}" srcId="{A27D6F75-041E-4CA5-BF87-BBF7A92A8145}" destId="{FAF6C490-16DA-4A60-AC69-246217298F8F}" srcOrd="0" destOrd="0" parTransId="{FC206F8B-9807-4E3D-B0D9-F2A95BC36987}" sibTransId="{F3725526-ECF1-436E-AD9B-AF7185BEB017}"/>
    <dgm:cxn modelId="{AE031579-2EE9-4AB4-9062-E7C9022EF57F}" type="presOf" srcId="{0408F531-44E6-42B9-B311-DB39C71F7CBC}" destId="{60FD6D4B-806F-4679-B795-429EABB1C290}" srcOrd="0" destOrd="0" presId="urn:microsoft.com/office/officeart/2005/8/layout/orgChart1#3"/>
    <dgm:cxn modelId="{B7AAD479-965C-4519-A344-81A8E15757A2}" srcId="{FAF6C490-16DA-4A60-AC69-246217298F8F}" destId="{1CF673B4-5B02-4714-B6D9-EBFAACBBE1E1}" srcOrd="1" destOrd="0" parTransId="{C49AAE10-ED9B-478B-98C3-6D3EAE02AF0A}" sibTransId="{31A57675-3C3A-4DD1-A977-38069B4E1F1B}"/>
    <dgm:cxn modelId="{0E74FB7A-19C1-4F02-860A-75A1C15FB6C4}" type="presOf" srcId="{89E229BB-6A1F-4494-AC25-F4F74584E231}" destId="{4D4CA822-1234-4250-A00F-C4AE74F30D9D}" srcOrd="1" destOrd="0" presId="urn:microsoft.com/office/officeart/2005/8/layout/orgChart1#3"/>
    <dgm:cxn modelId="{6891BA7E-152D-4D16-9D45-BCE5E25432B6}" type="presOf" srcId="{1CF673B4-5B02-4714-B6D9-EBFAACBBE1E1}" destId="{F398CC58-1198-4DFA-81C0-56BB229CCD64}" srcOrd="1" destOrd="0" presId="urn:microsoft.com/office/officeart/2005/8/layout/orgChart1#3"/>
    <dgm:cxn modelId="{0FB25C83-3E36-4950-8C78-BA347EA0BC15}" type="presOf" srcId="{FAF6C490-16DA-4A60-AC69-246217298F8F}" destId="{B4572AF0-AFC2-414C-A2CA-AF25006A6C04}" srcOrd="1" destOrd="0" presId="urn:microsoft.com/office/officeart/2005/8/layout/orgChart1#3"/>
    <dgm:cxn modelId="{3DE4348D-BF16-45B3-A48B-91AB3CCA10F0}" type="presOf" srcId="{2C4FCD86-30D3-4F5C-ABAE-8BB0621600AB}" destId="{E76D3693-21F2-43FF-8BDB-EF19EEE54170}" srcOrd="0" destOrd="0" presId="urn:microsoft.com/office/officeart/2005/8/layout/orgChart1#3"/>
    <dgm:cxn modelId="{7C8BE296-D982-468D-9F1C-33CBCA2D4CA9}" type="presOf" srcId="{FAF6C490-16DA-4A60-AC69-246217298F8F}" destId="{ED8AE0D6-04A6-4B97-BAA9-D05308A6C86A}" srcOrd="0" destOrd="0" presId="urn:microsoft.com/office/officeart/2005/8/layout/orgChart1#3"/>
    <dgm:cxn modelId="{0B541F9F-14FA-4F9A-979E-BFE7350E0F91}" type="presOf" srcId="{0F91C567-4FB9-4E2B-886E-583586CBC4E4}" destId="{AE141D10-665E-49E4-B08F-E84B0051C6DE}" srcOrd="0" destOrd="0" presId="urn:microsoft.com/office/officeart/2005/8/layout/orgChart1#3"/>
    <dgm:cxn modelId="{BF9F10B3-8CC5-494F-90B7-5E9C830658ED}" type="presOf" srcId="{89E229BB-6A1F-4494-AC25-F4F74584E231}" destId="{56CD318B-A883-4D16-9CDC-640746731479}" srcOrd="0" destOrd="0" presId="urn:microsoft.com/office/officeart/2005/8/layout/orgChart1#3"/>
    <dgm:cxn modelId="{92BBEEC2-DDB5-40E9-88F3-0C3F9F0F0D46}" srcId="{FAF6C490-16DA-4A60-AC69-246217298F8F}" destId="{0408F531-44E6-42B9-B311-DB39C71F7CBC}" srcOrd="0" destOrd="0" parTransId="{E3D859F3-6ECA-496A-9540-DBE129DF22F4}" sibTransId="{202AA912-C529-4DB2-B663-AE726D1EBF2B}"/>
    <dgm:cxn modelId="{A44F43CC-7EAE-496F-82B1-A66FC7F12A2C}" type="presOf" srcId="{C49AAE10-ED9B-478B-98C3-6D3EAE02AF0A}" destId="{223D3B70-B84C-4663-B958-20D51227A1DD}" srcOrd="0" destOrd="0" presId="urn:microsoft.com/office/officeart/2005/8/layout/orgChart1#3"/>
    <dgm:cxn modelId="{22C896DA-79CE-4CBB-BAAA-93CD651121CE}" type="presOf" srcId="{8F23A196-0F23-4796-A497-B5FB077C466D}" destId="{E2130590-F690-4CF8-A549-F3B199021398}" srcOrd="0" destOrd="0" presId="urn:microsoft.com/office/officeart/2005/8/layout/orgChart1#3"/>
    <dgm:cxn modelId="{AEE113DE-68BE-4F89-A38E-8028A66E6AE6}" srcId="{FAF6C490-16DA-4A60-AC69-246217298F8F}" destId="{0F91C567-4FB9-4E2B-886E-583586CBC4E4}" srcOrd="2" destOrd="0" parTransId="{7D54890C-C6A6-442D-AF47-0D023135AC56}" sibTransId="{73ED798D-8FA4-4A8B-9BB7-BBB764F3B101}"/>
    <dgm:cxn modelId="{04AA42EC-9E1A-42E6-A776-DBCFCEDF08E4}" type="presOf" srcId="{9B23A185-9570-4927-BA2F-2DA6D93A9201}" destId="{95221FFF-5DDB-4E91-A2B6-53098994DA61}" srcOrd="0" destOrd="0" presId="urn:microsoft.com/office/officeart/2005/8/layout/orgChart1#3"/>
    <dgm:cxn modelId="{234EFAEE-91DC-4C04-BC95-FE2565459028}" type="presOf" srcId="{FAF6C490-16DA-4A60-AC69-246217298F8F}" destId="{8E99B695-579D-407F-8DB7-240B3271C250}" srcOrd="2" destOrd="0" presId="urn:microsoft.com/office/officeart/2005/8/layout/orgChart1#3"/>
    <dgm:cxn modelId="{108FCAEC-8DC8-440D-A477-FEBF4B4E102C}" type="presParOf" srcId="{070408B3-9CE1-43D3-AE2B-22165C079673}" destId="{BE329A8A-EF9B-4865-BBCD-765084AB991F}" srcOrd="0" destOrd="0" presId="urn:microsoft.com/office/officeart/2005/8/layout/orgChart1#3"/>
    <dgm:cxn modelId="{0F341A7F-1588-4BF2-9A09-1D2F15AF50DF}" type="presParOf" srcId="{BE329A8A-EF9B-4865-BBCD-765084AB991F}" destId="{ED8AE0D6-04A6-4B97-BAA9-D05308A6C86A}" srcOrd="0" destOrd="0" presId="urn:microsoft.com/office/officeart/2005/8/layout/orgChart1#3"/>
    <dgm:cxn modelId="{BF104298-1CB8-4EB3-9F6B-F38564D11E19}" type="presParOf" srcId="{ED8AE0D6-04A6-4B97-BAA9-D05308A6C86A}" destId="{B4572AF0-AFC2-414C-A2CA-AF25006A6C04}" srcOrd="0" destOrd="0" presId="urn:microsoft.com/office/officeart/2005/8/layout/orgChart1#3"/>
    <dgm:cxn modelId="{8FAEB48B-948D-4246-AE99-9BB3A2E6E6AA}" type="presParOf" srcId="{ED8AE0D6-04A6-4B97-BAA9-D05308A6C86A}" destId="{8E99B695-579D-407F-8DB7-240B3271C250}" srcOrd="1" destOrd="0" presId="urn:microsoft.com/office/officeart/2005/8/layout/orgChart1#3"/>
    <dgm:cxn modelId="{B9D58C54-A4D2-43F9-8288-1E625FAD7907}" type="presParOf" srcId="{BE329A8A-EF9B-4865-BBCD-765084AB991F}" destId="{104A88BA-9CED-41ED-995D-F522D15E3916}" srcOrd="1" destOrd="0" presId="urn:microsoft.com/office/officeart/2005/8/layout/orgChart1#3"/>
    <dgm:cxn modelId="{6F54901B-3C3F-478A-B825-6FBBFE96D578}" type="presParOf" srcId="{104A88BA-9CED-41ED-995D-F522D15E3916}" destId="{C1F8CFE1-6D90-4558-94DE-16C3CF8E663F}" srcOrd="0" destOrd="0" presId="urn:microsoft.com/office/officeart/2005/8/layout/orgChart1#3"/>
    <dgm:cxn modelId="{4FF95A51-2086-4ED8-9A19-A74AE4CC9E1A}" type="presParOf" srcId="{104A88BA-9CED-41ED-995D-F522D15E3916}" destId="{07F4BF48-A652-4EB9-9B9B-337A5BD6D12C}" srcOrd="1" destOrd="0" presId="urn:microsoft.com/office/officeart/2005/8/layout/orgChart1#3"/>
    <dgm:cxn modelId="{398D9C86-6EB0-47F4-B068-02B36F8DEFDD}" type="presParOf" srcId="{07F4BF48-A652-4EB9-9B9B-337A5BD6D12C}" destId="{AE141D10-665E-49E4-B08F-E84B0051C6DE}" srcOrd="0" destOrd="0" presId="urn:microsoft.com/office/officeart/2005/8/layout/orgChart1#3"/>
    <dgm:cxn modelId="{68A7B91D-FD47-4675-877C-3AA34EBE15E0}" type="presParOf" srcId="{AE141D10-665E-49E4-B08F-E84B0051C6DE}" destId="{EEA74C49-F570-4021-A05F-A3E85E1341E0}" srcOrd="0" destOrd="0" presId="urn:microsoft.com/office/officeart/2005/8/layout/orgChart1#3"/>
    <dgm:cxn modelId="{61F68760-4B2A-45E2-89DB-47F65329EC1E}" type="presParOf" srcId="{AE141D10-665E-49E4-B08F-E84B0051C6DE}" destId="{25C4F9C1-1E5F-4658-830B-32F7B8AE5AC8}" srcOrd="1" destOrd="0" presId="urn:microsoft.com/office/officeart/2005/8/layout/orgChart1#3"/>
    <dgm:cxn modelId="{599DBDCD-0597-43BE-A8A4-9938DB86AEA8}" type="presParOf" srcId="{07F4BF48-A652-4EB9-9B9B-337A5BD6D12C}" destId="{D87419F8-6CF8-403D-860E-6BF4CDB01531}" srcOrd="1" destOrd="0" presId="urn:microsoft.com/office/officeart/2005/8/layout/orgChart1#3"/>
    <dgm:cxn modelId="{9B7F7C44-3EE2-4F7C-B7B6-A551BF50E5F8}" type="presParOf" srcId="{07F4BF48-A652-4EB9-9B9B-337A5BD6D12C}" destId="{491C3D1B-AE27-4A04-B67B-4413E2E1DAB8}" srcOrd="2" destOrd="0" presId="urn:microsoft.com/office/officeart/2005/8/layout/orgChart1#3"/>
    <dgm:cxn modelId="{D20A9F29-2B10-4C3F-9EC7-C8D6C0F6D46C}" type="presParOf" srcId="{104A88BA-9CED-41ED-995D-F522D15E3916}" destId="{E76D3693-21F2-43FF-8BDB-EF19EEE54170}" srcOrd="2" destOrd="0" presId="urn:microsoft.com/office/officeart/2005/8/layout/orgChart1#3"/>
    <dgm:cxn modelId="{8BFB9C56-E17C-4B19-A09A-7CF93A673C7F}" type="presParOf" srcId="{104A88BA-9CED-41ED-995D-F522D15E3916}" destId="{5B5957D8-703E-4C73-B087-2530E9B4C185}" srcOrd="3" destOrd="0" presId="urn:microsoft.com/office/officeart/2005/8/layout/orgChart1#3"/>
    <dgm:cxn modelId="{037D3CE8-3642-4398-ABE1-3633395619F7}" type="presParOf" srcId="{5B5957D8-703E-4C73-B087-2530E9B4C185}" destId="{AFB436DC-0AF5-4EC8-82C2-558AE1DB2FD2}" srcOrd="0" destOrd="0" presId="urn:microsoft.com/office/officeart/2005/8/layout/orgChart1#3"/>
    <dgm:cxn modelId="{6B52E98F-98C9-43FD-9314-5188054BDD76}" type="presParOf" srcId="{AFB436DC-0AF5-4EC8-82C2-558AE1DB2FD2}" destId="{47C69D90-C870-4B7C-8FBF-542D5A1A9B79}" srcOrd="0" destOrd="0" presId="urn:microsoft.com/office/officeart/2005/8/layout/orgChart1#3"/>
    <dgm:cxn modelId="{A09FA8EC-42B2-4E5D-A456-ECE615B07B08}" type="presParOf" srcId="{AFB436DC-0AF5-4EC8-82C2-558AE1DB2FD2}" destId="{77FC6685-546A-47F4-9763-9FE4CB48E77B}" srcOrd="1" destOrd="0" presId="urn:microsoft.com/office/officeart/2005/8/layout/orgChart1#3"/>
    <dgm:cxn modelId="{F9CC4A18-971C-4A91-A3C1-DAA6160FEACB}" type="presParOf" srcId="{5B5957D8-703E-4C73-B087-2530E9B4C185}" destId="{36D4395A-E39C-44C9-AC73-DB287A46147C}" srcOrd="1" destOrd="0" presId="urn:microsoft.com/office/officeart/2005/8/layout/orgChart1#3"/>
    <dgm:cxn modelId="{5ACB9CCC-5D86-43E5-90C2-EE7E9CDFC361}" type="presParOf" srcId="{5B5957D8-703E-4C73-B087-2530E9B4C185}" destId="{6A599A2F-D55A-48DC-AF55-CC80F6F1433B}" srcOrd="2" destOrd="0" presId="urn:microsoft.com/office/officeart/2005/8/layout/orgChart1#3"/>
    <dgm:cxn modelId="{7E0E7EDF-14B4-4EEC-B985-559BB50E980E}" type="presParOf" srcId="{104A88BA-9CED-41ED-995D-F522D15E3916}" destId="{95221FFF-5DDB-4E91-A2B6-53098994DA61}" srcOrd="4" destOrd="0" presId="urn:microsoft.com/office/officeart/2005/8/layout/orgChart1#3"/>
    <dgm:cxn modelId="{EC163D69-F16B-43F1-B78D-BBAECDFD3961}" type="presParOf" srcId="{104A88BA-9CED-41ED-995D-F522D15E3916}" destId="{A193C372-4C23-4BAE-A28A-220819CAA55B}" srcOrd="5" destOrd="0" presId="urn:microsoft.com/office/officeart/2005/8/layout/orgChart1#3"/>
    <dgm:cxn modelId="{418EFD59-B00A-4959-8589-8FB43C0B67F9}" type="presParOf" srcId="{A193C372-4C23-4BAE-A28A-220819CAA55B}" destId="{56CD318B-A883-4D16-9CDC-640746731479}" srcOrd="0" destOrd="0" presId="urn:microsoft.com/office/officeart/2005/8/layout/orgChart1#3"/>
    <dgm:cxn modelId="{10AFE552-2CA9-4538-BC61-FD203573FCBC}" type="presParOf" srcId="{56CD318B-A883-4D16-9CDC-640746731479}" destId="{4D4CA822-1234-4250-A00F-C4AE74F30D9D}" srcOrd="0" destOrd="0" presId="urn:microsoft.com/office/officeart/2005/8/layout/orgChart1#3"/>
    <dgm:cxn modelId="{E9CD520E-F96F-4658-B4F6-3671B7249605}" type="presParOf" srcId="{56CD318B-A883-4D16-9CDC-640746731479}" destId="{804C0DA2-A832-4E93-B3F9-37D7A4FED821}" srcOrd="1" destOrd="0" presId="urn:microsoft.com/office/officeart/2005/8/layout/orgChart1#3"/>
    <dgm:cxn modelId="{6FA5D4E6-1E60-4413-BAE0-71B0718C2DAB}" type="presParOf" srcId="{A193C372-4C23-4BAE-A28A-220819CAA55B}" destId="{1EF420AC-FD8A-4F3A-8ABC-93DB9914B6BE}" srcOrd="1" destOrd="0" presId="urn:microsoft.com/office/officeart/2005/8/layout/orgChart1#3"/>
    <dgm:cxn modelId="{F876CCE7-C1D0-4146-BC83-0DC78F79C4BA}" type="presParOf" srcId="{A193C372-4C23-4BAE-A28A-220819CAA55B}" destId="{F5109931-5B17-4250-87A7-5B526D19A651}" srcOrd="2" destOrd="0" presId="urn:microsoft.com/office/officeart/2005/8/layout/orgChart1#3"/>
    <dgm:cxn modelId="{45BCF2EE-CD33-4800-8179-E7D96F34AF96}" type="presParOf" srcId="{104A88BA-9CED-41ED-995D-F522D15E3916}" destId="{E2130590-F690-4CF8-A549-F3B199021398}" srcOrd="6" destOrd="0" presId="urn:microsoft.com/office/officeart/2005/8/layout/orgChart1#3"/>
    <dgm:cxn modelId="{C1F181D8-C87E-4A00-B7D7-3A79DD1CF372}" type="presParOf" srcId="{104A88BA-9CED-41ED-995D-F522D15E3916}" destId="{FB3A1534-40FF-4C38-A99C-6C0F6758DA29}" srcOrd="7" destOrd="0" presId="urn:microsoft.com/office/officeart/2005/8/layout/orgChart1#3"/>
    <dgm:cxn modelId="{E2704C96-C290-4857-B239-B37F0594902A}" type="presParOf" srcId="{FB3A1534-40FF-4C38-A99C-6C0F6758DA29}" destId="{29685A83-1272-403F-BD57-40DFBD7B82E6}" srcOrd="0" destOrd="0" presId="urn:microsoft.com/office/officeart/2005/8/layout/orgChart1#3"/>
    <dgm:cxn modelId="{9B53D81A-2BF6-42B0-8A63-D13CD5EBBDC0}" type="presParOf" srcId="{29685A83-1272-403F-BD57-40DFBD7B82E6}" destId="{A30A74FF-2BBA-4A91-B39D-1CB080D703AE}" srcOrd="0" destOrd="0" presId="urn:microsoft.com/office/officeart/2005/8/layout/orgChart1#3"/>
    <dgm:cxn modelId="{41C0025F-FFC0-403C-984A-50A650390BDF}" type="presParOf" srcId="{29685A83-1272-403F-BD57-40DFBD7B82E6}" destId="{E0B98148-EA86-4CC1-935B-5B78E27E7CC8}" srcOrd="1" destOrd="0" presId="urn:microsoft.com/office/officeart/2005/8/layout/orgChart1#3"/>
    <dgm:cxn modelId="{146263F3-62B0-4755-ADBB-CE402C98BC67}" type="presParOf" srcId="{FB3A1534-40FF-4C38-A99C-6C0F6758DA29}" destId="{A2417973-3A19-4D96-BB09-FC63A0FB8CAE}" srcOrd="1" destOrd="0" presId="urn:microsoft.com/office/officeart/2005/8/layout/orgChart1#3"/>
    <dgm:cxn modelId="{8DFC088F-5117-4242-B884-73FC6A299B70}" type="presParOf" srcId="{FB3A1534-40FF-4C38-A99C-6C0F6758DA29}" destId="{CAB3E768-8D02-473E-BF02-8C43C7E5410B}" srcOrd="2" destOrd="0" presId="urn:microsoft.com/office/officeart/2005/8/layout/orgChart1#3"/>
    <dgm:cxn modelId="{D9D32B46-667A-449B-9A11-C0847607950A}" type="presParOf" srcId="{BE329A8A-EF9B-4865-BBCD-765084AB991F}" destId="{F9469A68-1E30-45C0-86BF-AFB283136235}" srcOrd="2" destOrd="0" presId="urn:microsoft.com/office/officeart/2005/8/layout/orgChart1#3"/>
    <dgm:cxn modelId="{EA5D730B-6C84-440F-BDDB-F0AF572DB190}" type="presParOf" srcId="{F9469A68-1E30-45C0-86BF-AFB283136235}" destId="{62222C59-D90B-4F55-AD2A-4D9CD2442687}" srcOrd="0" destOrd="0" presId="urn:microsoft.com/office/officeart/2005/8/layout/orgChart1#3"/>
    <dgm:cxn modelId="{B1F06432-1388-4873-A92C-401949CC976A}" type="presParOf" srcId="{F9469A68-1E30-45C0-86BF-AFB283136235}" destId="{409EA86B-0111-45BF-8C29-D36C0E2BC0FB}" srcOrd="1" destOrd="0" presId="urn:microsoft.com/office/officeart/2005/8/layout/orgChart1#3"/>
    <dgm:cxn modelId="{695C664B-230D-413F-800D-8ACE7CE258A2}" type="presParOf" srcId="{409EA86B-0111-45BF-8C29-D36C0E2BC0FB}" destId="{60FD6D4B-806F-4679-B795-429EABB1C290}" srcOrd="0" destOrd="0" presId="urn:microsoft.com/office/officeart/2005/8/layout/orgChart1#3"/>
    <dgm:cxn modelId="{4B1D1631-2D5D-45D9-A481-F15D59D0EA0A}" type="presParOf" srcId="{60FD6D4B-806F-4679-B795-429EABB1C290}" destId="{E8AD70B4-2490-4D76-A59C-B687A8860407}" srcOrd="0" destOrd="0" presId="urn:microsoft.com/office/officeart/2005/8/layout/orgChart1#3"/>
    <dgm:cxn modelId="{C7BCE8B5-72DA-4CEC-AC3B-37A384E7AC52}" type="presParOf" srcId="{60FD6D4B-806F-4679-B795-429EABB1C290}" destId="{50F84A82-1A73-409E-9347-934EDFE46B1A}" srcOrd="1" destOrd="0" presId="urn:microsoft.com/office/officeart/2005/8/layout/orgChart1#3"/>
    <dgm:cxn modelId="{207E32D7-D4B6-4D5D-9F9C-8DFAAC4CF5F2}" type="presParOf" srcId="{409EA86B-0111-45BF-8C29-D36C0E2BC0FB}" destId="{2ACAC36A-2C64-4784-B162-E5FD407DB35F}" srcOrd="1" destOrd="0" presId="urn:microsoft.com/office/officeart/2005/8/layout/orgChart1#3"/>
    <dgm:cxn modelId="{D7A0999C-8E33-463C-BE79-7175D7886527}" type="presParOf" srcId="{409EA86B-0111-45BF-8C29-D36C0E2BC0FB}" destId="{071F041A-0DE3-4A9A-9367-8D67E19BF44A}" srcOrd="2" destOrd="0" presId="urn:microsoft.com/office/officeart/2005/8/layout/orgChart1#3"/>
    <dgm:cxn modelId="{0C5C4ACE-A6B0-442C-9899-C9937A79B8F3}" type="presParOf" srcId="{F9469A68-1E30-45C0-86BF-AFB283136235}" destId="{223D3B70-B84C-4663-B958-20D51227A1DD}" srcOrd="2" destOrd="0" presId="urn:microsoft.com/office/officeart/2005/8/layout/orgChart1#3"/>
    <dgm:cxn modelId="{E178F1FF-F605-495E-8315-A8E0CA06FFF5}" type="presParOf" srcId="{F9469A68-1E30-45C0-86BF-AFB283136235}" destId="{01571260-0C91-4441-BE0D-809B85CD8CA9}" srcOrd="3" destOrd="0" presId="urn:microsoft.com/office/officeart/2005/8/layout/orgChart1#3"/>
    <dgm:cxn modelId="{8B4EF582-FB57-4185-AF00-D989CC0B6808}" type="presParOf" srcId="{01571260-0C91-4441-BE0D-809B85CD8CA9}" destId="{13926004-3B36-4F53-9E06-89051746610E}" srcOrd="0" destOrd="0" presId="urn:microsoft.com/office/officeart/2005/8/layout/orgChart1#3"/>
    <dgm:cxn modelId="{20472A99-812E-49CE-B133-809E0FA1F8A0}" type="presParOf" srcId="{13926004-3B36-4F53-9E06-89051746610E}" destId="{F398CC58-1198-4DFA-81C0-56BB229CCD64}" srcOrd="0" destOrd="0" presId="urn:microsoft.com/office/officeart/2005/8/layout/orgChart1#3"/>
    <dgm:cxn modelId="{1937BCCB-3CD2-4000-A4FF-617722A1BB70}" type="presParOf" srcId="{13926004-3B36-4F53-9E06-89051746610E}" destId="{BAD4077B-F7ED-4E18-ACD3-F5701907972C}" srcOrd="1" destOrd="0" presId="urn:microsoft.com/office/officeart/2005/8/layout/orgChart1#3"/>
    <dgm:cxn modelId="{328E6799-9C7F-4089-9985-3CEB679BEC6F}" type="presParOf" srcId="{01571260-0C91-4441-BE0D-809B85CD8CA9}" destId="{8439B328-D00E-4BD4-A2D2-F26824B68BE2}" srcOrd="1" destOrd="0" presId="urn:microsoft.com/office/officeart/2005/8/layout/orgChart1#3"/>
    <dgm:cxn modelId="{18553710-B0AF-48AC-BDA5-EEA878E0367D}" type="presParOf" srcId="{01571260-0C91-4441-BE0D-809B85CD8CA9}" destId="{0BC102EF-04D2-4465-9BBE-A5BA23F71DF6}" srcOrd="2" destOrd="0" presId="urn:microsoft.com/office/officeart/2005/8/layout/orgChart1#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D3B70-B84C-4663-B958-20D51227A1DD}">
      <dsp:nvSpPr>
        <dsp:cNvPr id="0" name=""/>
        <dsp:cNvSpPr/>
      </dsp:nvSpPr>
      <dsp:spPr>
        <a:xfrm>
          <a:off x="4064000" y="523726"/>
          <a:ext cx="109909" cy="481508"/>
        </a:xfrm>
        <a:custGeom>
          <a:avLst/>
          <a:gdLst/>
          <a:ahLst/>
          <a:cxnLst/>
          <a:rect l="0" t="0" r="0" b="0"/>
          <a:pathLst>
            <a:path>
              <a:moveTo>
                <a:pt x="0" y="0"/>
              </a:moveTo>
              <a:lnTo>
                <a:pt x="0" y="481508"/>
              </a:lnTo>
              <a:lnTo>
                <a:pt x="109909" y="4815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222C59-D90B-4F55-AD2A-4D9CD2442687}">
      <dsp:nvSpPr>
        <dsp:cNvPr id="0" name=""/>
        <dsp:cNvSpPr/>
      </dsp:nvSpPr>
      <dsp:spPr>
        <a:xfrm>
          <a:off x="3954090" y="523726"/>
          <a:ext cx="109909" cy="481508"/>
        </a:xfrm>
        <a:custGeom>
          <a:avLst/>
          <a:gdLst/>
          <a:ahLst/>
          <a:cxnLst/>
          <a:rect l="0" t="0" r="0" b="0"/>
          <a:pathLst>
            <a:path>
              <a:moveTo>
                <a:pt x="109909" y="0"/>
              </a:moveTo>
              <a:lnTo>
                <a:pt x="109909" y="481508"/>
              </a:lnTo>
              <a:lnTo>
                <a:pt x="0" y="4815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130590-F690-4CF8-A549-F3B199021398}">
      <dsp:nvSpPr>
        <dsp:cNvPr id="0" name=""/>
        <dsp:cNvSpPr/>
      </dsp:nvSpPr>
      <dsp:spPr>
        <a:xfrm>
          <a:off x="4064000" y="523726"/>
          <a:ext cx="1949732" cy="963017"/>
        </a:xfrm>
        <a:custGeom>
          <a:avLst/>
          <a:gdLst/>
          <a:ahLst/>
          <a:cxnLst/>
          <a:rect l="0" t="0" r="0" b="0"/>
          <a:pathLst>
            <a:path>
              <a:moveTo>
                <a:pt x="0" y="0"/>
              </a:moveTo>
              <a:lnTo>
                <a:pt x="0" y="853107"/>
              </a:lnTo>
              <a:lnTo>
                <a:pt x="1949732" y="853107"/>
              </a:lnTo>
              <a:lnTo>
                <a:pt x="1949732" y="9630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221FFF-5DDB-4E91-A2B6-53098994DA61}">
      <dsp:nvSpPr>
        <dsp:cNvPr id="0" name=""/>
        <dsp:cNvSpPr/>
      </dsp:nvSpPr>
      <dsp:spPr>
        <a:xfrm>
          <a:off x="4064000" y="523726"/>
          <a:ext cx="649910" cy="963017"/>
        </a:xfrm>
        <a:custGeom>
          <a:avLst/>
          <a:gdLst/>
          <a:ahLst/>
          <a:cxnLst/>
          <a:rect l="0" t="0" r="0" b="0"/>
          <a:pathLst>
            <a:path>
              <a:moveTo>
                <a:pt x="0" y="0"/>
              </a:moveTo>
              <a:lnTo>
                <a:pt x="0" y="853107"/>
              </a:lnTo>
              <a:lnTo>
                <a:pt x="649910" y="853107"/>
              </a:lnTo>
              <a:lnTo>
                <a:pt x="649910" y="9630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6D3693-21F2-43FF-8BDB-EF19EEE54170}">
      <dsp:nvSpPr>
        <dsp:cNvPr id="0" name=""/>
        <dsp:cNvSpPr/>
      </dsp:nvSpPr>
      <dsp:spPr>
        <a:xfrm>
          <a:off x="3414089" y="523726"/>
          <a:ext cx="649910" cy="963017"/>
        </a:xfrm>
        <a:custGeom>
          <a:avLst/>
          <a:gdLst/>
          <a:ahLst/>
          <a:cxnLst/>
          <a:rect l="0" t="0" r="0" b="0"/>
          <a:pathLst>
            <a:path>
              <a:moveTo>
                <a:pt x="649910" y="0"/>
              </a:moveTo>
              <a:lnTo>
                <a:pt x="649910" y="853107"/>
              </a:lnTo>
              <a:lnTo>
                <a:pt x="0" y="853107"/>
              </a:lnTo>
              <a:lnTo>
                <a:pt x="0" y="9630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F8CFE1-6D90-4558-94DE-16C3CF8E663F}">
      <dsp:nvSpPr>
        <dsp:cNvPr id="0" name=""/>
        <dsp:cNvSpPr/>
      </dsp:nvSpPr>
      <dsp:spPr>
        <a:xfrm>
          <a:off x="2114267" y="523726"/>
          <a:ext cx="1949732" cy="963017"/>
        </a:xfrm>
        <a:custGeom>
          <a:avLst/>
          <a:gdLst/>
          <a:ahLst/>
          <a:cxnLst/>
          <a:rect l="0" t="0" r="0" b="0"/>
          <a:pathLst>
            <a:path>
              <a:moveTo>
                <a:pt x="1949732" y="0"/>
              </a:moveTo>
              <a:lnTo>
                <a:pt x="1949732" y="853107"/>
              </a:lnTo>
              <a:lnTo>
                <a:pt x="0" y="853107"/>
              </a:lnTo>
              <a:lnTo>
                <a:pt x="0" y="9630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572AF0-AFC2-414C-A2CA-AF25006A6C04}">
      <dsp:nvSpPr>
        <dsp:cNvPr id="0" name=""/>
        <dsp:cNvSpPr/>
      </dsp:nvSpPr>
      <dsp:spPr>
        <a:xfrm>
          <a:off x="2984002" y="347"/>
          <a:ext cx="2159995" cy="523378"/>
        </a:xfrm>
        <a:prstGeom prst="rect">
          <a:avLst/>
        </a:prstGeom>
        <a:solidFill>
          <a:srgbClr val="9B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zh-CN" altLang="en-US" sz="1400" b="1" kern="1200">
              <a:solidFill>
                <a:schemeClr val="bg1"/>
              </a:solidFill>
              <a:effectLst>
                <a:outerShdw blurRad="38100" dist="38100" dir="2700000" algn="tl">
                  <a:srgbClr val="000000">
                    <a:alpha val="43137"/>
                  </a:srgbClr>
                </a:outerShdw>
              </a:effectLst>
              <a:latin typeface="STZhongsong" panose="02010600040101010101" pitchFamily="2" charset="-122"/>
              <a:ea typeface="STZhongsong" panose="02010600040101010101" pitchFamily="2" charset="-122"/>
            </a:rPr>
            <a:t>学生工作指导委员会</a:t>
          </a:r>
          <a:endParaRPr sz="6500" kern="1200"/>
        </a:p>
      </dsp:txBody>
      <dsp:txXfrm>
        <a:off x="2984002" y="347"/>
        <a:ext cx="2159995" cy="523378"/>
      </dsp:txXfrm>
    </dsp:sp>
    <dsp:sp modelId="{EEA74C49-F570-4021-A05F-A3E85E1341E0}">
      <dsp:nvSpPr>
        <dsp:cNvPr id="0" name=""/>
        <dsp:cNvSpPr/>
      </dsp:nvSpPr>
      <dsp:spPr>
        <a:xfrm>
          <a:off x="1574265" y="1486743"/>
          <a:ext cx="1080002" cy="523378"/>
        </a:xfrm>
        <a:prstGeom prst="rect">
          <a:avLst/>
        </a:prstGeom>
        <a:solidFill>
          <a:srgbClr val="9B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zh-CN" altLang="en-US" sz="14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思政引领</a:t>
          </a:r>
          <a:endParaRPr sz="6500" kern="1200">
            <a:latin typeface="三极魏碑简" panose="00000500000000000000" charset="-122"/>
            <a:ea typeface="三极魏碑简" panose="00000500000000000000" charset="-122"/>
          </a:endParaRPr>
        </a:p>
      </dsp:txBody>
      <dsp:txXfrm>
        <a:off x="1574265" y="1486743"/>
        <a:ext cx="1080002" cy="523378"/>
      </dsp:txXfrm>
    </dsp:sp>
    <dsp:sp modelId="{47C69D90-C870-4B7C-8FBF-542D5A1A9B79}">
      <dsp:nvSpPr>
        <dsp:cNvPr id="0" name=""/>
        <dsp:cNvSpPr/>
      </dsp:nvSpPr>
      <dsp:spPr>
        <a:xfrm>
          <a:off x="2874087" y="1486743"/>
          <a:ext cx="1080002" cy="523378"/>
        </a:xfrm>
        <a:prstGeom prst="rect">
          <a:avLst/>
        </a:prstGeom>
        <a:solidFill>
          <a:srgbClr val="9B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zh-CN" altLang="en-US" sz="14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评奖评优</a:t>
          </a:r>
          <a:endParaRPr sz="6500" kern="1200">
            <a:latin typeface="三极魏碑简" panose="00000500000000000000" charset="-122"/>
            <a:ea typeface="三极魏碑简" panose="00000500000000000000" charset="-122"/>
          </a:endParaRPr>
        </a:p>
      </dsp:txBody>
      <dsp:txXfrm>
        <a:off x="2874087" y="1486743"/>
        <a:ext cx="1080002" cy="523378"/>
      </dsp:txXfrm>
    </dsp:sp>
    <dsp:sp modelId="{4D4CA822-1234-4250-A00F-C4AE74F30D9D}">
      <dsp:nvSpPr>
        <dsp:cNvPr id="0" name=""/>
        <dsp:cNvSpPr/>
      </dsp:nvSpPr>
      <dsp:spPr>
        <a:xfrm>
          <a:off x="4173909" y="1486743"/>
          <a:ext cx="1080002" cy="523378"/>
        </a:xfrm>
        <a:prstGeom prst="rect">
          <a:avLst/>
        </a:prstGeom>
        <a:solidFill>
          <a:srgbClr val="9B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zh-CN" altLang="en-US" sz="14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危机干预</a:t>
          </a:r>
          <a:endParaRPr sz="6500" kern="1200">
            <a:latin typeface="三极魏碑简" panose="00000500000000000000" charset="-122"/>
            <a:ea typeface="三极魏碑简" panose="00000500000000000000" charset="-122"/>
          </a:endParaRPr>
        </a:p>
      </dsp:txBody>
      <dsp:txXfrm>
        <a:off x="4173909" y="1486743"/>
        <a:ext cx="1080002" cy="523378"/>
      </dsp:txXfrm>
    </dsp:sp>
    <dsp:sp modelId="{A30A74FF-2BBA-4A91-B39D-1CB080D703AE}">
      <dsp:nvSpPr>
        <dsp:cNvPr id="0" name=""/>
        <dsp:cNvSpPr/>
      </dsp:nvSpPr>
      <dsp:spPr>
        <a:xfrm>
          <a:off x="5473731" y="1486743"/>
          <a:ext cx="1080002" cy="523378"/>
        </a:xfrm>
        <a:prstGeom prst="rect">
          <a:avLst/>
        </a:prstGeom>
        <a:solidFill>
          <a:srgbClr val="9B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zh-CN" altLang="en-US" sz="14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海外管理</a:t>
          </a:r>
          <a:endParaRPr sz="6500" kern="1200">
            <a:latin typeface="三极魏碑简" panose="00000500000000000000" charset="-122"/>
            <a:ea typeface="三极魏碑简" panose="00000500000000000000" charset="-122"/>
          </a:endParaRPr>
        </a:p>
      </dsp:txBody>
      <dsp:txXfrm>
        <a:off x="5473731" y="1486743"/>
        <a:ext cx="1080002" cy="523378"/>
      </dsp:txXfrm>
    </dsp:sp>
    <dsp:sp modelId="{E8AD70B4-2490-4D76-A59C-B687A8860407}">
      <dsp:nvSpPr>
        <dsp:cNvPr id="0" name=""/>
        <dsp:cNvSpPr/>
      </dsp:nvSpPr>
      <dsp:spPr>
        <a:xfrm>
          <a:off x="1614115" y="743545"/>
          <a:ext cx="2339974" cy="523378"/>
        </a:xfrm>
        <a:prstGeom prst="rect">
          <a:avLst/>
        </a:prstGeom>
        <a:solidFill>
          <a:srgbClr val="9B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US" altLang="zh-CN"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mn-cs"/>
            </a:rPr>
            <a:t>《</a:t>
          </a:r>
          <a:r>
            <a:rPr lang="zh-CN" altLang="en-US"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mn-cs"/>
            </a:rPr>
            <a:t>北京大学外国语学院关于进一步</a:t>
          </a:r>
          <a:endParaRPr lang="en-US" altLang="zh-CN"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mn-cs"/>
          </a:endParaRPr>
        </a:p>
        <a:p>
          <a:pPr marL="0" lvl="0" indent="0" algn="ctr" defTabSz="488950">
            <a:lnSpc>
              <a:spcPct val="100000"/>
            </a:lnSpc>
            <a:spcBef>
              <a:spcPct val="0"/>
            </a:spcBef>
            <a:spcAft>
              <a:spcPts val="0"/>
            </a:spcAft>
            <a:buNone/>
          </a:pPr>
          <a:r>
            <a:rPr lang="zh-CN" altLang="en-US"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mn-cs"/>
            </a:rPr>
            <a:t>加强学生心理健康教育工作的方案</a:t>
          </a:r>
          <a:r>
            <a:rPr lang="en-US" altLang="zh-CN"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mn-cs"/>
            </a:rPr>
            <a:t>》</a:t>
          </a:r>
          <a:endParaRPr lang="zh-CN" altLang="en-US"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dsp:txBody>
      <dsp:txXfrm>
        <a:off x="1614115" y="743545"/>
        <a:ext cx="2339974" cy="523378"/>
      </dsp:txXfrm>
    </dsp:sp>
    <dsp:sp modelId="{F398CC58-1198-4DFA-81C0-56BB229CCD64}">
      <dsp:nvSpPr>
        <dsp:cNvPr id="0" name=""/>
        <dsp:cNvSpPr/>
      </dsp:nvSpPr>
      <dsp:spPr>
        <a:xfrm>
          <a:off x="4173909" y="743545"/>
          <a:ext cx="2339974" cy="523378"/>
        </a:xfrm>
        <a:prstGeom prst="rect">
          <a:avLst/>
        </a:prstGeom>
        <a:solidFill>
          <a:srgbClr val="9B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US" altLang="zh-CN"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a:t>
          </a:r>
          <a:r>
            <a:rPr lang="zh-CN" altLang="en-US"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北京大学学生素质综合测评办法</a:t>
          </a:r>
          <a:endParaRPr lang="en-US" altLang="zh-CN"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a:p>
          <a:pPr marL="0" lvl="0" indent="0" algn="ctr" defTabSz="488950">
            <a:lnSpc>
              <a:spcPct val="100000"/>
            </a:lnSpc>
            <a:spcBef>
              <a:spcPct val="0"/>
            </a:spcBef>
            <a:spcAft>
              <a:spcPts val="0"/>
            </a:spcAft>
            <a:buNone/>
          </a:pPr>
          <a:r>
            <a:rPr lang="zh-CN" altLang="en-US"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外国语学院实施细则</a:t>
          </a:r>
          <a:r>
            <a:rPr lang="en-US" altLang="zh-CN"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a:t>
          </a:r>
          <a:endParaRPr lang="zh-CN" altLang="en-US" sz="1100" kern="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dsp:txBody>
      <dsp:txXfrm>
        <a:off x="4173909" y="743545"/>
        <a:ext cx="2339974" cy="52337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3">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AF31D-74F4-F74F-A7DB-0B1D002073FD}" type="datetimeFigureOut">
              <a:rPr kumimoji="1" lang="zh-CN" altLang="en-US" smtClean="0"/>
              <a:t>2024/1/9</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E3775-4F4A-1348-BDD7-7B98BAB5B52C}"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3</a:t>
            </a:fld>
            <a:endParaRPr kumimoji="1" lang="zh-CN" altLang="en-US"/>
          </a:p>
        </p:txBody>
      </p:sp>
    </p:spTree>
    <p:extLst>
      <p:ext uri="{BB962C8B-B14F-4D97-AF65-F5344CB8AC3E}">
        <p14:creationId xmlns:p14="http://schemas.microsoft.com/office/powerpoint/2010/main" val="2773059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运动队：</a:t>
            </a:r>
            <a:r>
              <a:rPr lang="en-US" altLang="zh-CN" sz="1800" kern="100" dirty="0">
                <a:effectLst/>
                <a:latin typeface="宋体" pitchFamily="2" charset="-122"/>
                <a:ea typeface="宋体" pitchFamily="2" charset="-122"/>
                <a:cs typeface="Times New Roman" panose="02020603050405020304" pitchFamily="18" charset="0"/>
              </a:rPr>
              <a:t>11</a:t>
            </a:r>
            <a:r>
              <a:rPr lang="zh-CN" altLang="en-US" sz="1800" kern="100" dirty="0">
                <a:effectLst/>
                <a:latin typeface="宋体" pitchFamily="2" charset="-122"/>
                <a:ea typeface="宋体" pitchFamily="2" charset="-122"/>
                <a:cs typeface="Times New Roman" panose="02020603050405020304" pitchFamily="18" charset="0"/>
              </a:rPr>
              <a:t>支运动队</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运动会</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趣味项目</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en-US" altLang="zh-CN" sz="1800" kern="100" dirty="0">
                <a:effectLst/>
                <a:latin typeface="宋体" pitchFamily="2" charset="-122"/>
                <a:ea typeface="宋体" pitchFamily="2" charset="-122"/>
                <a:cs typeface="Times New Roman" panose="02020603050405020304" pitchFamily="18" charset="0"/>
              </a:rPr>
              <a:t>《</a:t>
            </a:r>
            <a:r>
              <a:rPr lang="zh-CN" altLang="en-US" sz="1800" kern="100" dirty="0">
                <a:effectLst/>
                <a:latin typeface="宋体" pitchFamily="2" charset="-122"/>
                <a:ea typeface="宋体" pitchFamily="2" charset="-122"/>
                <a:cs typeface="Times New Roman" panose="02020603050405020304" pitchFamily="18" charset="0"/>
              </a:rPr>
              <a:t>外国语学院运动队章程</a:t>
            </a:r>
            <a:r>
              <a:rPr lang="en-US" altLang="zh-CN" sz="1800" kern="100" dirty="0">
                <a:effectLst/>
                <a:latin typeface="宋体" pitchFamily="2" charset="-122"/>
                <a:ea typeface="宋体" pitchFamily="2" charset="-122"/>
                <a:cs typeface="Times New Roman" panose="02020603050405020304" pitchFamily="18" charset="0"/>
              </a:rPr>
              <a:t>》</a:t>
            </a:r>
            <a:r>
              <a:rPr lang="zh-CN" altLang="en-US" sz="1800" kern="100" dirty="0">
                <a:effectLst/>
                <a:latin typeface="宋体" pitchFamily="2" charset="-122"/>
                <a:ea typeface="宋体" pitchFamily="2" charset="-122"/>
                <a:cs typeface="Times New Roman" panose="02020603050405020304" pitchFamily="18" charset="0"/>
              </a:rPr>
              <a:t>、</a:t>
            </a:r>
            <a:r>
              <a:rPr lang="en-US" altLang="zh-CN" sz="1800" kern="100" dirty="0">
                <a:effectLst/>
                <a:latin typeface="宋体" pitchFamily="2" charset="-122"/>
                <a:ea typeface="宋体" pitchFamily="2" charset="-122"/>
                <a:cs typeface="Times New Roman" panose="02020603050405020304" pitchFamily="18" charset="0"/>
              </a:rPr>
              <a:t>《</a:t>
            </a:r>
            <a:r>
              <a:rPr lang="zh-CN" altLang="en-US" sz="1800" kern="100" dirty="0">
                <a:effectLst/>
                <a:latin typeface="宋体" pitchFamily="2" charset="-122"/>
                <a:ea typeface="宋体" pitchFamily="2" charset="-122"/>
                <a:cs typeface="Times New Roman" panose="02020603050405020304" pitchFamily="18" charset="0"/>
              </a:rPr>
              <a:t>北京大学运动队经费使用管理办法</a:t>
            </a:r>
            <a:r>
              <a:rPr lang="en-US" altLang="zh-CN" sz="1800" kern="100" dirty="0">
                <a:effectLst/>
                <a:latin typeface="宋体" pitchFamily="2" charset="-122"/>
                <a:ea typeface="宋体" pitchFamily="2" charset="-122"/>
                <a:cs typeface="Times New Roman" panose="02020603050405020304" pitchFamily="18" charset="0"/>
              </a:rPr>
              <a:t>》</a:t>
            </a:r>
            <a:endParaRPr lang="zh-CN" altLang="en-US" sz="1800" kern="100" dirty="0">
              <a:effectLst/>
              <a:latin typeface="Calibri" charset="0"/>
              <a:ea typeface="宋体"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20</a:t>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“一二</a:t>
            </a:r>
            <a:r>
              <a:rPr lang="en-US" altLang="zh-CN" sz="1800" kern="100" dirty="0">
                <a:effectLst/>
                <a:latin typeface="宋体" pitchFamily="2" charset="-122"/>
                <a:ea typeface="宋体" pitchFamily="2" charset="-122"/>
                <a:cs typeface="Times New Roman" panose="02020603050405020304" pitchFamily="18" charset="0"/>
              </a:rPr>
              <a:t>·</a:t>
            </a:r>
            <a:r>
              <a:rPr lang="zh-CN" altLang="en-US" sz="1800" kern="100" dirty="0">
                <a:effectLst/>
                <a:latin typeface="宋体" pitchFamily="2" charset="-122"/>
                <a:ea typeface="宋体" pitchFamily="2" charset="-122"/>
                <a:cs typeface="Times New Roman" panose="02020603050405020304" pitchFamily="18" charset="0"/>
              </a:rPr>
              <a:t>九”：</a:t>
            </a:r>
            <a:r>
              <a:rPr lang="en-US" altLang="zh-CN" sz="1800" kern="100" dirty="0">
                <a:effectLst/>
                <a:latin typeface="宋体" pitchFamily="2" charset="-122"/>
                <a:ea typeface="宋体" pitchFamily="2" charset="-122"/>
                <a:cs typeface="Times New Roman" panose="02020603050405020304" pitchFamily="18" charset="0"/>
              </a:rPr>
              <a:t>176</a:t>
            </a:r>
            <a:r>
              <a:rPr lang="zh-CN" altLang="en-US" sz="1800" kern="100" dirty="0">
                <a:effectLst/>
                <a:latin typeface="宋体" pitchFamily="2" charset="-122"/>
                <a:ea typeface="宋体" pitchFamily="2" charset="-122"/>
                <a:cs typeface="Times New Roman" panose="02020603050405020304" pitchFamily="18" charset="0"/>
              </a:rPr>
              <a:t>人参与 甲组一等奖和优秀活动组织奖</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“海棠观世界，共语燕园情”文化节暨多语种歌会</a:t>
            </a:r>
            <a:r>
              <a:rPr lang="en-US" altLang="zh-CN" sz="1800" kern="100" dirty="0">
                <a:effectLst/>
                <a:latin typeface="宋体" pitchFamily="2" charset="-122"/>
                <a:ea typeface="宋体" pitchFamily="2" charset="-122"/>
                <a:cs typeface="Times New Roman" panose="02020603050405020304" pitchFamily="18" charset="0"/>
              </a:rPr>
              <a:t>/</a:t>
            </a:r>
            <a:r>
              <a:rPr lang="zh-CN" altLang="en-US" sz="1800" kern="100" dirty="0">
                <a:effectLst/>
                <a:latin typeface="宋体" pitchFamily="2" charset="-122"/>
                <a:ea typeface="宋体" pitchFamily="2" charset="-122"/>
                <a:cs typeface="Times New Roman" panose="02020603050405020304" pitchFamily="18" charset="0"/>
              </a:rPr>
              <a:t>新生舞会</a:t>
            </a:r>
            <a:r>
              <a:rPr lang="en-US" altLang="zh-CN" sz="1800" kern="100" dirty="0">
                <a:effectLst/>
                <a:latin typeface="宋体" pitchFamily="2" charset="-122"/>
                <a:ea typeface="宋体" pitchFamily="2" charset="-122"/>
                <a:cs typeface="Times New Roman" panose="02020603050405020304" pitchFamily="18" charset="0"/>
              </a:rPr>
              <a:t>/</a:t>
            </a:r>
            <a:r>
              <a:rPr lang="zh-CN" altLang="en-US" sz="1800" kern="100" dirty="0">
                <a:effectLst/>
                <a:latin typeface="宋体" pitchFamily="2" charset="-122"/>
                <a:ea typeface="宋体" pitchFamily="2" charset="-122"/>
                <a:cs typeface="Times New Roman" panose="02020603050405020304" pitchFamily="18" charset="0"/>
              </a:rPr>
              <a:t>新年晚会（观赏</a:t>
            </a:r>
            <a:r>
              <a:rPr lang="en-US" altLang="zh-CN" sz="1800" kern="100" dirty="0">
                <a:effectLst/>
                <a:latin typeface="宋体" pitchFamily="2" charset="-122"/>
                <a:ea typeface="宋体" pitchFamily="2" charset="-122"/>
                <a:cs typeface="Times New Roman" panose="02020603050405020304" pitchFamily="18" charset="0"/>
              </a:rPr>
              <a:t>+</a:t>
            </a:r>
            <a:r>
              <a:rPr lang="zh-CN" altLang="en-US" sz="1800" kern="100" dirty="0">
                <a:effectLst/>
                <a:latin typeface="宋体" pitchFamily="2" charset="-122"/>
                <a:ea typeface="宋体" pitchFamily="2" charset="-122"/>
                <a:cs typeface="Times New Roman" panose="02020603050405020304" pitchFamily="18" charset="0"/>
              </a:rPr>
              <a:t>互动</a:t>
            </a:r>
            <a:r>
              <a:rPr lang="en-US" altLang="zh-CN" sz="1800" kern="100" dirty="0">
                <a:effectLst/>
                <a:latin typeface="宋体" pitchFamily="2" charset="-122"/>
                <a:ea typeface="宋体" pitchFamily="2" charset="-122"/>
                <a:cs typeface="Times New Roman" panose="02020603050405020304" pitchFamily="18" charset="0"/>
              </a:rPr>
              <a:t>+</a:t>
            </a:r>
            <a:r>
              <a:rPr lang="zh-CN" altLang="en-US" sz="1800" kern="100" dirty="0">
                <a:effectLst/>
                <a:latin typeface="宋体" pitchFamily="2" charset="-122"/>
                <a:ea typeface="宋体" pitchFamily="2" charset="-122"/>
                <a:cs typeface="Times New Roman" panose="02020603050405020304" pitchFamily="18" charset="0"/>
              </a:rPr>
              <a:t>体验）：</a:t>
            </a:r>
            <a:r>
              <a:rPr lang="en-GB" altLang="zh-CN" sz="1800" kern="100" dirty="0">
                <a:effectLst/>
                <a:latin typeface="宋体" pitchFamily="2" charset="-122"/>
                <a:ea typeface="宋体" pitchFamily="2" charset="-122"/>
                <a:cs typeface="Times New Roman" panose="02020603050405020304" pitchFamily="18" charset="0"/>
              </a:rPr>
              <a:t>XX</a:t>
            </a:r>
            <a:r>
              <a:rPr lang="zh-CN" altLang="en-US" sz="1800" kern="100" dirty="0">
                <a:effectLst/>
                <a:latin typeface="宋体" pitchFamily="2" charset="-122"/>
                <a:ea typeface="宋体" pitchFamily="2" charset="-122"/>
                <a:cs typeface="Times New Roman" panose="02020603050405020304" pitchFamily="18" charset="0"/>
              </a:rPr>
              <a:t>人次参与</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宣传推送：“北大外院人”总阅读量达</a:t>
            </a:r>
            <a:r>
              <a:rPr lang="en-US" altLang="zh-CN" sz="1800" kern="100" dirty="0">
                <a:effectLst/>
                <a:latin typeface="宋体" pitchFamily="2" charset="-122"/>
                <a:ea typeface="宋体" pitchFamily="2" charset="-122"/>
                <a:cs typeface="Times New Roman" panose="02020603050405020304" pitchFamily="18" charset="0"/>
              </a:rPr>
              <a:t>706782</a:t>
            </a:r>
            <a:r>
              <a:rPr lang="zh-CN" altLang="en-US" sz="1800" kern="100" dirty="0">
                <a:effectLst/>
                <a:latin typeface="宋体" pitchFamily="2" charset="-122"/>
                <a:ea typeface="宋体" pitchFamily="2" charset="-122"/>
                <a:cs typeface="Times New Roman" panose="02020603050405020304" pitchFamily="18" charset="0"/>
              </a:rPr>
              <a:t>次；创建“北大外院人”视频号，累计发布视频</a:t>
            </a:r>
            <a:r>
              <a:rPr lang="en-US" altLang="zh-CN" sz="1800" kern="100" dirty="0">
                <a:effectLst/>
                <a:latin typeface="宋体" pitchFamily="2" charset="-122"/>
                <a:ea typeface="宋体" pitchFamily="2" charset="-122"/>
                <a:cs typeface="Times New Roman" panose="02020603050405020304" pitchFamily="18" charset="0"/>
              </a:rPr>
              <a:t>8</a:t>
            </a:r>
            <a:r>
              <a:rPr lang="zh-CN" altLang="en-US" sz="1800" kern="100" dirty="0">
                <a:effectLst/>
                <a:latin typeface="宋体" pitchFamily="2" charset="-122"/>
                <a:ea typeface="宋体" pitchFamily="2" charset="-122"/>
                <a:cs typeface="Times New Roman" panose="02020603050405020304" pitchFamily="18" charset="0"/>
              </a:rPr>
              <a:t>支</a:t>
            </a:r>
            <a:endParaRPr lang="zh-CN" altLang="en-US" sz="1800" kern="100" dirty="0">
              <a:effectLst/>
              <a:latin typeface="Calibri" charset="0"/>
              <a:ea typeface="宋体"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21</a:t>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志愿服务：连续</a:t>
            </a:r>
            <a:r>
              <a:rPr lang="en-US" altLang="zh-CN" sz="1800" kern="100" dirty="0">
                <a:effectLst/>
                <a:latin typeface="宋体" pitchFamily="2" charset="-122"/>
                <a:ea typeface="宋体" pitchFamily="2" charset="-122"/>
                <a:cs typeface="Times New Roman" panose="02020603050405020304" pitchFamily="18" charset="0"/>
              </a:rPr>
              <a:t>15</a:t>
            </a:r>
            <a:r>
              <a:rPr lang="zh-CN" altLang="en-US" sz="1800" kern="100" dirty="0">
                <a:effectLst/>
                <a:latin typeface="宋体" pitchFamily="2" charset="-122"/>
                <a:ea typeface="宋体" pitchFamily="2" charset="-122"/>
                <a:cs typeface="Times New Roman" panose="02020603050405020304" pitchFamily="18" charset="0"/>
              </a:rPr>
              <a:t>年开设“一福”老人班项目 曾受海淀区优秀志愿服务团队嘉奖</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外院学生累计志愿服务时长</a:t>
            </a:r>
            <a:r>
              <a:rPr lang="en-US" altLang="zh-CN" sz="1800" kern="100" dirty="0">
                <a:effectLst/>
                <a:latin typeface="宋体" pitchFamily="2" charset="-122"/>
                <a:ea typeface="宋体" pitchFamily="2" charset="-122"/>
                <a:cs typeface="Times New Roman" panose="02020603050405020304" pitchFamily="18" charset="0"/>
              </a:rPr>
              <a:t>7808</a:t>
            </a:r>
            <a:r>
              <a:rPr lang="zh-CN" altLang="en-US" sz="1800" kern="100" dirty="0">
                <a:effectLst/>
                <a:latin typeface="宋体" pitchFamily="2" charset="-122"/>
                <a:ea typeface="宋体" pitchFamily="2" charset="-122"/>
                <a:cs typeface="Times New Roman" panose="02020603050405020304" pitchFamily="18" charset="0"/>
              </a:rPr>
              <a:t>小时，参与人数达</a:t>
            </a:r>
            <a:r>
              <a:rPr lang="en-US" altLang="zh-CN" sz="1800" kern="100" dirty="0">
                <a:effectLst/>
                <a:latin typeface="宋体" pitchFamily="2" charset="-122"/>
                <a:ea typeface="宋体" pitchFamily="2" charset="-122"/>
                <a:cs typeface="Times New Roman" panose="02020603050405020304" pitchFamily="18" charset="0"/>
              </a:rPr>
              <a:t>1075</a:t>
            </a:r>
            <a:r>
              <a:rPr lang="zh-CN" altLang="en-US" sz="1800" kern="100" dirty="0">
                <a:effectLst/>
                <a:latin typeface="宋体" pitchFamily="2" charset="-122"/>
                <a:ea typeface="宋体" pitchFamily="2" charset="-122"/>
                <a:cs typeface="Times New Roman" panose="02020603050405020304" pitchFamily="18" charset="0"/>
              </a:rPr>
              <a:t>人次</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专题教育：赴房山窦店开展专题劳动教育</a:t>
            </a:r>
            <a:endParaRPr lang="zh-CN" altLang="en-US" sz="1800" kern="100" dirty="0">
              <a:effectLst/>
              <a:latin typeface="Calibri" charset="0"/>
              <a:ea typeface="宋体"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22</a:t>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kern="1200">
                <a:solidFill>
                  <a:schemeClr val="tx1"/>
                </a:solidFill>
                <a:effectLst/>
                <a:latin typeface="+mn-lt"/>
                <a:ea typeface="+mn-ea"/>
                <a:cs typeface="+mn-cs"/>
              </a:rPr>
              <a:t>举全院之力</a:t>
            </a:r>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学生工作指导委员会：思政引领 评奖评优 危机干预 海外管理 《北京大学外国语学院关于进一步加强学生心理健康教育工作的方案》</a:t>
            </a:r>
          </a:p>
          <a:p>
            <a:r>
              <a:rPr lang="zh-CN" altLang="zh-CN" sz="1200" kern="1200">
                <a:solidFill>
                  <a:schemeClr val="tx1"/>
                </a:solidFill>
                <a:effectLst/>
                <a:latin typeface="+mn-lt"/>
                <a:ea typeface="+mn-ea"/>
                <a:cs typeface="+mn-cs"/>
              </a:rPr>
              <a:t>思政投入：圆桌谈、师研道（党政领导、专任教师授业解惑、纾解焦虑）；购入语料库</a:t>
            </a:r>
          </a:p>
          <a:p>
            <a:r>
              <a:rPr lang="zh-CN" altLang="zh-CN" sz="1200" kern="1200">
                <a:solidFill>
                  <a:schemeClr val="tx1"/>
                </a:solidFill>
                <a:effectLst/>
                <a:latin typeface="+mn-lt"/>
                <a:ea typeface="+mn-ea"/>
                <a:cs typeface="+mn-cs"/>
              </a:rPr>
              <a:t>奖助帮扶：设</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院级奖学金、助学金，发放院级奖学金</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元，助学金</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元</a:t>
            </a:r>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24</a:t>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班主任（</a:t>
            </a:r>
            <a:r>
              <a:rPr lang="en-US" altLang="zh-CN" sz="1200" kern="1200">
                <a:solidFill>
                  <a:schemeClr val="tx1"/>
                </a:solidFill>
                <a:effectLst/>
                <a:latin typeface="+mn-lt"/>
                <a:ea typeface="+mn-ea"/>
                <a:cs typeface="+mn-cs"/>
              </a:rPr>
              <a:t>2</a:t>
            </a:r>
            <a:r>
              <a:rPr lang="zh-CN" altLang="zh-CN" sz="1200" kern="1200">
                <a:solidFill>
                  <a:schemeClr val="tx1"/>
                </a:solidFill>
                <a:effectLst/>
                <a:latin typeface="+mn-lt"/>
                <a:ea typeface="+mn-ea"/>
                <a:cs typeface="+mn-cs"/>
              </a:rPr>
              <a:t>小时</a:t>
            </a:r>
            <a:r>
              <a:rPr lang="en-US" altLang="zh-CN" sz="1200" kern="1200">
                <a:solidFill>
                  <a:schemeClr val="tx1"/>
                </a:solidFill>
                <a:effectLst/>
                <a:latin typeface="+mn-lt"/>
                <a:ea typeface="+mn-ea"/>
                <a:cs typeface="+mn-cs"/>
              </a:rPr>
              <a:t>/</a:t>
            </a:r>
            <a:r>
              <a:rPr lang="zh-CN" altLang="zh-CN" sz="1200" kern="1200">
                <a:solidFill>
                  <a:schemeClr val="tx1"/>
                </a:solidFill>
                <a:effectLst/>
                <a:latin typeface="+mn-lt"/>
                <a:ea typeface="+mn-ea"/>
                <a:cs typeface="+mn-cs"/>
              </a:rPr>
              <a:t>周</a:t>
            </a:r>
            <a:r>
              <a:rPr lang="en-US" altLang="zh-CN" sz="1200" kern="1200">
                <a:solidFill>
                  <a:schemeClr val="tx1"/>
                </a:solidFill>
                <a:effectLst/>
                <a:latin typeface="+mn-lt"/>
                <a:ea typeface="+mn-ea"/>
                <a:cs typeface="+mn-cs"/>
              </a:rPr>
              <a:t>*16</a:t>
            </a:r>
            <a:r>
              <a:rPr lang="zh-CN" altLang="zh-CN" sz="1200" kern="1200">
                <a:solidFill>
                  <a:schemeClr val="tx1"/>
                </a:solidFill>
                <a:effectLst/>
                <a:latin typeface="+mn-lt"/>
                <a:ea typeface="+mn-ea"/>
                <a:cs typeface="+mn-cs"/>
              </a:rPr>
              <a:t>教学周；工作有布置、业务有培训、年终有总结、考评有依据）</a:t>
            </a:r>
          </a:p>
          <a:p>
            <a:r>
              <a:rPr lang="zh-CN" altLang="zh-CN" sz="1200" kern="1200">
                <a:solidFill>
                  <a:schemeClr val="tx1"/>
                </a:solidFill>
                <a:effectLst/>
                <a:latin typeface="+mn-lt"/>
                <a:ea typeface="+mn-ea"/>
                <a:cs typeface="+mn-cs"/>
              </a:rPr>
              <a:t>第二班主任建设（参与</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活动）</a:t>
            </a:r>
          </a:p>
          <a:p>
            <a:r>
              <a:rPr lang="en-US" altLang="zh-CN" sz="1200" kern="1200">
                <a:solidFill>
                  <a:schemeClr val="tx1"/>
                </a:solidFill>
                <a:effectLst/>
                <a:latin typeface="+mn-lt"/>
                <a:ea typeface="+mn-ea"/>
                <a:cs typeface="+mn-cs"/>
              </a:rPr>
              <a:t> </a:t>
            </a:r>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学生骨干队伍建设（统计获评校级、院级奖学金和奖励的情况）</a:t>
            </a:r>
          </a:p>
          <a:p>
            <a:r>
              <a:rPr lang="zh-CN" altLang="zh-CN" sz="1200" kern="1200">
                <a:solidFill>
                  <a:schemeClr val="tx1"/>
                </a:solidFill>
                <a:effectLst/>
                <a:latin typeface="+mn-lt"/>
                <a:ea typeface="+mn-ea"/>
                <a:cs typeface="+mn-cs"/>
              </a:rPr>
              <a:t>党支部书记</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人  </a:t>
            </a:r>
          </a:p>
          <a:p>
            <a:r>
              <a:rPr lang="zh-CN" altLang="zh-CN" sz="1200" kern="1200">
                <a:solidFill>
                  <a:schemeClr val="tx1"/>
                </a:solidFill>
                <a:effectLst/>
                <a:latin typeface="+mn-lt"/>
                <a:ea typeface="+mn-ea"/>
                <a:cs typeface="+mn-cs"/>
              </a:rPr>
              <a:t>团学骨干</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人</a:t>
            </a:r>
          </a:p>
          <a:p>
            <a:r>
              <a:rPr lang="zh-CN" altLang="zh-CN" sz="1200" kern="1200">
                <a:solidFill>
                  <a:schemeClr val="tx1"/>
                </a:solidFill>
                <a:effectLst/>
                <a:latin typeface="+mn-lt"/>
                <a:ea typeface="+mn-ea"/>
                <a:cs typeface="+mn-cs"/>
              </a:rPr>
              <a:t>带班辅导员</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人</a:t>
            </a:r>
          </a:p>
          <a:p>
            <a:r>
              <a:rPr lang="zh-CN" altLang="zh-CN" sz="1200" kern="1200">
                <a:solidFill>
                  <a:schemeClr val="tx1"/>
                </a:solidFill>
                <a:effectLst/>
                <a:latin typeface="+mn-lt"/>
                <a:ea typeface="+mn-ea"/>
                <a:cs typeface="+mn-cs"/>
              </a:rPr>
              <a:t>班长、团支书</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人</a:t>
            </a:r>
          </a:p>
          <a:p>
            <a:r>
              <a:rPr lang="zh-CN" altLang="zh-CN" sz="1200" kern="1200">
                <a:solidFill>
                  <a:schemeClr val="tx1"/>
                </a:solidFill>
                <a:effectLst/>
                <a:latin typeface="+mn-lt"/>
                <a:ea typeface="+mn-ea"/>
                <a:cs typeface="+mn-cs"/>
              </a:rPr>
              <a:t>例会制度、培训制度、述职制度、考核制度</a:t>
            </a:r>
          </a:p>
          <a:p>
            <a:r>
              <a:rPr lang="zh-CN" altLang="zh-CN" sz="1200" kern="1200">
                <a:solidFill>
                  <a:schemeClr val="tx1"/>
                </a:solidFill>
                <a:effectLst/>
                <a:latin typeface="+mn-lt"/>
                <a:ea typeface="+mn-ea"/>
                <a:cs typeface="+mn-cs"/>
              </a:rPr>
              <a:t>学生骨干学校招募学员</a:t>
            </a:r>
            <a:r>
              <a:rPr lang="en-US" altLang="zh-CN" sz="1200" kern="1200">
                <a:solidFill>
                  <a:schemeClr val="tx1"/>
                </a:solidFill>
                <a:effectLst/>
                <a:latin typeface="+mn-lt"/>
                <a:ea typeface="+mn-ea"/>
                <a:cs typeface="+mn-cs"/>
              </a:rPr>
              <a:t>175</a:t>
            </a:r>
            <a:r>
              <a:rPr lang="zh-CN" altLang="zh-CN" sz="1200" kern="1200">
                <a:solidFill>
                  <a:schemeClr val="tx1"/>
                </a:solidFill>
                <a:effectLst/>
                <a:latin typeface="+mn-lt"/>
                <a:ea typeface="+mn-ea"/>
                <a:cs typeface="+mn-cs"/>
              </a:rPr>
              <a:t>人，理论素养提升、理想信念培育、基本素质涵养三条主线，必修课程</a:t>
            </a:r>
            <a:r>
              <a:rPr lang="en-US" altLang="zh-CN" sz="1200" kern="1200">
                <a:solidFill>
                  <a:schemeClr val="tx1"/>
                </a:solidFill>
                <a:effectLst/>
                <a:latin typeface="+mn-lt"/>
                <a:ea typeface="+mn-ea"/>
                <a:cs typeface="+mn-cs"/>
              </a:rPr>
              <a:t>3</a:t>
            </a:r>
            <a:r>
              <a:rPr lang="zh-CN" altLang="zh-CN" sz="1200" kern="1200">
                <a:solidFill>
                  <a:schemeClr val="tx1"/>
                </a:solidFill>
                <a:effectLst/>
                <a:latin typeface="+mn-lt"/>
                <a:ea typeface="+mn-ea"/>
                <a:cs typeface="+mn-cs"/>
              </a:rPr>
              <a:t>次、选修课程</a:t>
            </a:r>
            <a:r>
              <a:rPr lang="en-US" altLang="zh-CN" sz="1200" kern="1200">
                <a:solidFill>
                  <a:schemeClr val="tx1"/>
                </a:solidFill>
                <a:effectLst/>
                <a:latin typeface="+mn-lt"/>
                <a:ea typeface="+mn-ea"/>
                <a:cs typeface="+mn-cs"/>
              </a:rPr>
              <a:t>24</a:t>
            </a:r>
            <a:r>
              <a:rPr lang="zh-CN" altLang="zh-CN" sz="1200" kern="1200">
                <a:solidFill>
                  <a:schemeClr val="tx1"/>
                </a:solidFill>
                <a:effectLst/>
                <a:latin typeface="+mn-lt"/>
                <a:ea typeface="+mn-ea"/>
                <a:cs typeface="+mn-cs"/>
              </a:rPr>
              <a:t>次</a:t>
            </a:r>
          </a:p>
          <a:p>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名入选选留学生干部、研究生支教团</a:t>
            </a:r>
          </a:p>
          <a:p>
            <a:r>
              <a:rPr lang="en-US" altLang="zh-CN" sz="1200" kern="1200">
                <a:solidFill>
                  <a:schemeClr val="tx1"/>
                </a:solidFill>
                <a:effectLst/>
                <a:latin typeface="+mn-lt"/>
                <a:ea typeface="+mn-ea"/>
                <a:cs typeface="+mn-cs"/>
              </a:rPr>
              <a:t>2</a:t>
            </a:r>
            <a:r>
              <a:rPr lang="zh-CN" altLang="zh-CN" sz="1200" kern="1200">
                <a:solidFill>
                  <a:schemeClr val="tx1"/>
                </a:solidFill>
                <a:effectLst/>
                <a:latin typeface="+mn-lt"/>
                <a:ea typeface="+mn-ea"/>
                <a:cs typeface="+mn-cs"/>
              </a:rPr>
              <a:t>名学生获得北京市三好学生、优秀学生干部标兵</a:t>
            </a:r>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25</a:t>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28</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4D8BE36-52CD-4C3F-A739-3A813F66AFE9}" type="slidenum">
              <a:rPr lang="zh-CN" altLang="en-US" smtClean="0">
                <a:solidFill>
                  <a:prstClr val="black"/>
                </a:solidFill>
              </a:rPr>
              <a:t>4</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挑战杯</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北京大学外国语言文学研究生论坛</a:t>
            </a:r>
            <a:r>
              <a:rPr lang="en-US" altLang="zh-CN" sz="1800" kern="100" dirty="0">
                <a:effectLst/>
                <a:latin typeface="宋体" pitchFamily="2" charset="-122"/>
                <a:ea typeface="宋体" pitchFamily="2" charset="-122"/>
                <a:cs typeface="Times New Roman" panose="02020603050405020304" pitchFamily="18" charset="0"/>
              </a:rPr>
              <a:t>——</a:t>
            </a:r>
            <a:r>
              <a:rPr lang="zh-CN" altLang="en-US" sz="1800" kern="100" dirty="0">
                <a:effectLst/>
                <a:latin typeface="宋体" pitchFamily="2" charset="-122"/>
                <a:ea typeface="宋体" pitchFamily="2" charset="-122"/>
                <a:cs typeface="Times New Roman" panose="02020603050405020304" pitchFamily="18" charset="0"/>
              </a:rPr>
              <a:t>全国</a:t>
            </a:r>
            <a:r>
              <a:rPr lang="en-US" altLang="zh-CN" sz="1800" kern="100" dirty="0">
                <a:effectLst/>
                <a:latin typeface="宋体" pitchFamily="2" charset="-122"/>
                <a:ea typeface="宋体" pitchFamily="2" charset="-122"/>
                <a:cs typeface="Times New Roman" panose="02020603050405020304" pitchFamily="18" charset="0"/>
              </a:rPr>
              <a:t>113</a:t>
            </a:r>
            <a:r>
              <a:rPr lang="zh-CN" altLang="en-US" sz="1800" kern="100" dirty="0">
                <a:effectLst/>
                <a:latin typeface="宋体" pitchFamily="2" charset="-122"/>
                <a:ea typeface="宋体" pitchFamily="2" charset="-122"/>
                <a:cs typeface="Times New Roman" panose="02020603050405020304" pitchFamily="18" charset="0"/>
              </a:rPr>
              <a:t>所高校</a:t>
            </a:r>
            <a:r>
              <a:rPr lang="en-US" altLang="zh-CN" sz="1800" kern="100" dirty="0">
                <a:effectLst/>
                <a:latin typeface="宋体" pitchFamily="2" charset="-122"/>
                <a:ea typeface="宋体" pitchFamily="2" charset="-122"/>
                <a:cs typeface="Times New Roman" panose="02020603050405020304" pitchFamily="18" charset="0"/>
              </a:rPr>
              <a:t>500</a:t>
            </a:r>
            <a:r>
              <a:rPr lang="zh-CN" altLang="en-US" sz="1800" kern="100" dirty="0">
                <a:effectLst/>
                <a:latin typeface="宋体" pitchFamily="2" charset="-122"/>
                <a:ea typeface="宋体" pitchFamily="2" charset="-122"/>
                <a:cs typeface="Times New Roman" panose="02020603050405020304" pitchFamily="18" charset="0"/>
              </a:rPr>
              <a:t>余位研究生的</a:t>
            </a:r>
            <a:r>
              <a:rPr lang="en-US" altLang="zh-CN" sz="1800" kern="100" dirty="0">
                <a:effectLst/>
                <a:latin typeface="宋体" pitchFamily="2" charset="-122"/>
                <a:ea typeface="宋体" pitchFamily="2" charset="-122"/>
                <a:cs typeface="Times New Roman" panose="02020603050405020304" pitchFamily="18" charset="0"/>
              </a:rPr>
              <a:t>531</a:t>
            </a:r>
            <a:r>
              <a:rPr lang="zh-CN" altLang="en-US" sz="1800" kern="100" dirty="0">
                <a:effectLst/>
                <a:latin typeface="宋体" pitchFamily="2" charset="-122"/>
                <a:ea typeface="宋体" pitchFamily="2" charset="-122"/>
                <a:cs typeface="Times New Roman" panose="02020603050405020304" pitchFamily="18" charset="0"/>
              </a:rPr>
              <a:t>篇投稿</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永旺杯、“新生牵线计划”“同桌计划”等品牌项目</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系列学术指导讲座</a:t>
            </a:r>
            <a:endParaRPr lang="zh-CN" altLang="en-US" sz="1800" kern="100" dirty="0">
              <a:effectLst/>
              <a:latin typeface="Calibri" charset="0"/>
              <a:ea typeface="宋体" pitchFamily="2" charset="-122"/>
              <a:cs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9</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支部学：党委书记讲党课（院党委书记李淑静老师为</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群体</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人授课）；专家</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次授课</a:t>
            </a:r>
          </a:p>
          <a:p>
            <a:r>
              <a:rPr lang="zh-CN" altLang="zh-CN" sz="1200" kern="1200">
                <a:solidFill>
                  <a:schemeClr val="tx1"/>
                </a:solidFill>
                <a:effectLst/>
                <a:latin typeface="+mn-lt"/>
                <a:ea typeface="+mn-ea"/>
                <a:cs typeface="+mn-cs"/>
              </a:rPr>
              <a:t>共建学：军地共建、基层共建（从党支书述职</a:t>
            </a:r>
            <a:r>
              <a:rPr lang="en-US" altLang="zh-CN" sz="1200" kern="1200">
                <a:solidFill>
                  <a:schemeClr val="tx1"/>
                </a:solidFill>
                <a:effectLst/>
                <a:latin typeface="+mn-lt"/>
                <a:ea typeface="+mn-ea"/>
                <a:cs typeface="+mn-cs"/>
              </a:rPr>
              <a:t>PPT</a:t>
            </a:r>
            <a:r>
              <a:rPr lang="zh-CN" altLang="zh-CN" sz="1200" kern="1200">
                <a:solidFill>
                  <a:schemeClr val="tx1"/>
                </a:solidFill>
                <a:effectLst/>
                <a:latin typeface="+mn-lt"/>
                <a:ea typeface="+mn-ea"/>
                <a:cs typeface="+mn-cs"/>
              </a:rPr>
              <a:t>里找一找）</a:t>
            </a:r>
          </a:p>
          <a:p>
            <a:r>
              <a:rPr lang="zh-CN" altLang="zh-CN" sz="1200" kern="1200">
                <a:solidFill>
                  <a:schemeClr val="tx1"/>
                </a:solidFill>
                <a:effectLst/>
                <a:latin typeface="+mn-lt"/>
                <a:ea typeface="+mn-ea"/>
                <a:cs typeface="+mn-cs"/>
              </a:rPr>
              <a:t>专业学：</a:t>
            </a:r>
            <a:r>
              <a:rPr lang="en-US" altLang="zh-CN" sz="1200" kern="1200">
                <a:solidFill>
                  <a:schemeClr val="tx1"/>
                </a:solidFill>
                <a:effectLst/>
                <a:latin typeface="+mn-lt"/>
                <a:ea typeface="+mn-ea"/>
                <a:cs typeface="+mn-cs"/>
              </a:rPr>
              <a:t>42</a:t>
            </a:r>
            <a:r>
              <a:rPr lang="zh-CN" altLang="zh-CN" sz="1200" kern="1200">
                <a:solidFill>
                  <a:schemeClr val="tx1"/>
                </a:solidFill>
                <a:effectLst/>
                <a:latin typeface="+mn-lt"/>
                <a:ea typeface="+mn-ea"/>
                <a:cs typeface="+mn-cs"/>
              </a:rPr>
              <a:t>场次多语种读书会，</a:t>
            </a:r>
            <a:r>
              <a:rPr lang="en-US" altLang="zh-CN" sz="1200" kern="1200">
                <a:solidFill>
                  <a:schemeClr val="tx1"/>
                </a:solidFill>
                <a:effectLst/>
                <a:latin typeface="+mn-lt"/>
                <a:ea typeface="+mn-ea"/>
                <a:cs typeface="+mn-cs"/>
              </a:rPr>
              <a:t>15</a:t>
            </a:r>
            <a:r>
              <a:rPr lang="zh-CN" altLang="zh-CN" sz="1200" kern="1200">
                <a:solidFill>
                  <a:schemeClr val="tx1"/>
                </a:solidFill>
                <a:effectLst/>
                <a:latin typeface="+mn-lt"/>
                <a:ea typeface="+mn-ea"/>
                <a:cs typeface="+mn-cs"/>
              </a:rPr>
              <a:t>个语种，以《习近平谈治国理政》、党的二十大报告为教材 系所主任指导、研究生领读 </a:t>
            </a:r>
          </a:p>
          <a:p>
            <a:r>
              <a:rPr lang="zh-CN" altLang="zh-CN" sz="1200" kern="1200">
                <a:solidFill>
                  <a:schemeClr val="tx1"/>
                </a:solidFill>
                <a:effectLst/>
                <a:latin typeface="+mn-lt"/>
                <a:ea typeface="+mn-ea"/>
                <a:cs typeface="+mn-cs"/>
              </a:rPr>
              <a:t>党员团员联动学：</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个学生党支部、</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个团支部开展主题党团日活动</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次；讲师团、宣讲团</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场宣讲</a:t>
            </a:r>
          </a:p>
          <a:p>
            <a:r>
              <a:rPr lang="zh-CN" altLang="zh-CN" sz="1200" kern="1200">
                <a:solidFill>
                  <a:schemeClr val="tx1"/>
                </a:solidFill>
                <a:effectLst/>
                <a:latin typeface="+mn-lt"/>
                <a:ea typeface="+mn-ea"/>
                <a:cs typeface="+mn-cs"/>
              </a:rPr>
              <a:t>大中小学一起学：赴中小学双语宣讲</a:t>
            </a:r>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11</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支部学：党委书记讲党课（院党委书记李淑静老师为</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群体</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人授课）；专家</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次授课</a:t>
            </a:r>
          </a:p>
          <a:p>
            <a:r>
              <a:rPr lang="zh-CN" altLang="zh-CN" sz="1200" kern="1200">
                <a:solidFill>
                  <a:schemeClr val="tx1"/>
                </a:solidFill>
                <a:effectLst/>
                <a:latin typeface="+mn-lt"/>
                <a:ea typeface="+mn-ea"/>
                <a:cs typeface="+mn-cs"/>
              </a:rPr>
              <a:t>共建学：军地共建、基层共建（从党支书述职</a:t>
            </a:r>
            <a:r>
              <a:rPr lang="en-US" altLang="zh-CN" sz="1200" kern="1200">
                <a:solidFill>
                  <a:schemeClr val="tx1"/>
                </a:solidFill>
                <a:effectLst/>
                <a:latin typeface="+mn-lt"/>
                <a:ea typeface="+mn-ea"/>
                <a:cs typeface="+mn-cs"/>
              </a:rPr>
              <a:t>PPT</a:t>
            </a:r>
            <a:r>
              <a:rPr lang="zh-CN" altLang="zh-CN" sz="1200" kern="1200">
                <a:solidFill>
                  <a:schemeClr val="tx1"/>
                </a:solidFill>
                <a:effectLst/>
                <a:latin typeface="+mn-lt"/>
                <a:ea typeface="+mn-ea"/>
                <a:cs typeface="+mn-cs"/>
              </a:rPr>
              <a:t>里找一找）</a:t>
            </a:r>
          </a:p>
          <a:p>
            <a:r>
              <a:rPr lang="zh-CN" altLang="zh-CN" sz="1200" kern="1200">
                <a:solidFill>
                  <a:schemeClr val="tx1"/>
                </a:solidFill>
                <a:effectLst/>
                <a:latin typeface="+mn-lt"/>
                <a:ea typeface="+mn-ea"/>
                <a:cs typeface="+mn-cs"/>
              </a:rPr>
              <a:t>专业学：</a:t>
            </a:r>
            <a:r>
              <a:rPr lang="en-US" altLang="zh-CN" sz="1200" kern="1200">
                <a:solidFill>
                  <a:schemeClr val="tx1"/>
                </a:solidFill>
                <a:effectLst/>
                <a:latin typeface="+mn-lt"/>
                <a:ea typeface="+mn-ea"/>
                <a:cs typeface="+mn-cs"/>
              </a:rPr>
              <a:t>42</a:t>
            </a:r>
            <a:r>
              <a:rPr lang="zh-CN" altLang="zh-CN" sz="1200" kern="1200">
                <a:solidFill>
                  <a:schemeClr val="tx1"/>
                </a:solidFill>
                <a:effectLst/>
                <a:latin typeface="+mn-lt"/>
                <a:ea typeface="+mn-ea"/>
                <a:cs typeface="+mn-cs"/>
              </a:rPr>
              <a:t>场次多语种读书会，</a:t>
            </a:r>
            <a:r>
              <a:rPr lang="en-US" altLang="zh-CN" sz="1200" kern="1200">
                <a:solidFill>
                  <a:schemeClr val="tx1"/>
                </a:solidFill>
                <a:effectLst/>
                <a:latin typeface="+mn-lt"/>
                <a:ea typeface="+mn-ea"/>
                <a:cs typeface="+mn-cs"/>
              </a:rPr>
              <a:t>15</a:t>
            </a:r>
            <a:r>
              <a:rPr lang="zh-CN" altLang="zh-CN" sz="1200" kern="1200">
                <a:solidFill>
                  <a:schemeClr val="tx1"/>
                </a:solidFill>
                <a:effectLst/>
                <a:latin typeface="+mn-lt"/>
                <a:ea typeface="+mn-ea"/>
                <a:cs typeface="+mn-cs"/>
              </a:rPr>
              <a:t>个语种，以《习近平谈治国理政》、党的二十大报告为教材 系所主任指导、研究生领读 </a:t>
            </a:r>
          </a:p>
          <a:p>
            <a:r>
              <a:rPr lang="zh-CN" altLang="zh-CN" sz="1200" kern="1200">
                <a:solidFill>
                  <a:schemeClr val="tx1"/>
                </a:solidFill>
                <a:effectLst/>
                <a:latin typeface="+mn-lt"/>
                <a:ea typeface="+mn-ea"/>
                <a:cs typeface="+mn-cs"/>
              </a:rPr>
              <a:t>党员团员联动学：</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个学生党支部、</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个团支部开展主题党团日活动</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次；讲师团、宣讲团</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场宣讲</a:t>
            </a:r>
          </a:p>
          <a:p>
            <a:r>
              <a:rPr lang="zh-CN" altLang="zh-CN" sz="1200" kern="1200">
                <a:solidFill>
                  <a:schemeClr val="tx1"/>
                </a:solidFill>
                <a:effectLst/>
                <a:latin typeface="+mn-lt"/>
                <a:ea typeface="+mn-ea"/>
                <a:cs typeface="+mn-cs"/>
              </a:rPr>
              <a:t>大中小学一起学：赴中小学双语宣讲</a:t>
            </a:r>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15</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支部学：党委书记讲党课（院党委书记李淑静老师为</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群体</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人授课）；专家</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次授课</a:t>
            </a:r>
          </a:p>
          <a:p>
            <a:r>
              <a:rPr lang="zh-CN" altLang="zh-CN" sz="1200" kern="1200">
                <a:solidFill>
                  <a:schemeClr val="tx1"/>
                </a:solidFill>
                <a:effectLst/>
                <a:latin typeface="+mn-lt"/>
                <a:ea typeface="+mn-ea"/>
                <a:cs typeface="+mn-cs"/>
              </a:rPr>
              <a:t>共建学：军地共建、基层共建（从党支书述职</a:t>
            </a:r>
            <a:r>
              <a:rPr lang="en-US" altLang="zh-CN" sz="1200" kern="1200">
                <a:solidFill>
                  <a:schemeClr val="tx1"/>
                </a:solidFill>
                <a:effectLst/>
                <a:latin typeface="+mn-lt"/>
                <a:ea typeface="+mn-ea"/>
                <a:cs typeface="+mn-cs"/>
              </a:rPr>
              <a:t>PPT</a:t>
            </a:r>
            <a:r>
              <a:rPr lang="zh-CN" altLang="zh-CN" sz="1200" kern="1200">
                <a:solidFill>
                  <a:schemeClr val="tx1"/>
                </a:solidFill>
                <a:effectLst/>
                <a:latin typeface="+mn-lt"/>
                <a:ea typeface="+mn-ea"/>
                <a:cs typeface="+mn-cs"/>
              </a:rPr>
              <a:t>里找一找）</a:t>
            </a:r>
          </a:p>
          <a:p>
            <a:r>
              <a:rPr lang="zh-CN" altLang="zh-CN" sz="1200" kern="1200">
                <a:solidFill>
                  <a:schemeClr val="tx1"/>
                </a:solidFill>
                <a:effectLst/>
                <a:latin typeface="+mn-lt"/>
                <a:ea typeface="+mn-ea"/>
                <a:cs typeface="+mn-cs"/>
              </a:rPr>
              <a:t>专业学：</a:t>
            </a:r>
            <a:r>
              <a:rPr lang="en-US" altLang="zh-CN" sz="1200" kern="1200">
                <a:solidFill>
                  <a:schemeClr val="tx1"/>
                </a:solidFill>
                <a:effectLst/>
                <a:latin typeface="+mn-lt"/>
                <a:ea typeface="+mn-ea"/>
                <a:cs typeface="+mn-cs"/>
              </a:rPr>
              <a:t>42</a:t>
            </a:r>
            <a:r>
              <a:rPr lang="zh-CN" altLang="zh-CN" sz="1200" kern="1200">
                <a:solidFill>
                  <a:schemeClr val="tx1"/>
                </a:solidFill>
                <a:effectLst/>
                <a:latin typeface="+mn-lt"/>
                <a:ea typeface="+mn-ea"/>
                <a:cs typeface="+mn-cs"/>
              </a:rPr>
              <a:t>场次多语种读书会，</a:t>
            </a:r>
            <a:r>
              <a:rPr lang="en-US" altLang="zh-CN" sz="1200" kern="1200">
                <a:solidFill>
                  <a:schemeClr val="tx1"/>
                </a:solidFill>
                <a:effectLst/>
                <a:latin typeface="+mn-lt"/>
                <a:ea typeface="+mn-ea"/>
                <a:cs typeface="+mn-cs"/>
              </a:rPr>
              <a:t>15</a:t>
            </a:r>
            <a:r>
              <a:rPr lang="zh-CN" altLang="zh-CN" sz="1200" kern="1200">
                <a:solidFill>
                  <a:schemeClr val="tx1"/>
                </a:solidFill>
                <a:effectLst/>
                <a:latin typeface="+mn-lt"/>
                <a:ea typeface="+mn-ea"/>
                <a:cs typeface="+mn-cs"/>
              </a:rPr>
              <a:t>个语种，以《习近平谈治国理政》、党的二十大报告为教材 系所主任指导、研究生领读 </a:t>
            </a:r>
          </a:p>
          <a:p>
            <a:r>
              <a:rPr lang="zh-CN" altLang="zh-CN" sz="1200" kern="1200">
                <a:solidFill>
                  <a:schemeClr val="tx1"/>
                </a:solidFill>
                <a:effectLst/>
                <a:latin typeface="+mn-lt"/>
                <a:ea typeface="+mn-ea"/>
                <a:cs typeface="+mn-cs"/>
              </a:rPr>
              <a:t>党员团员联动学：</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个学生党支部、</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个团支部开展主题党团日活动</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次；讲师团、宣讲团</a:t>
            </a:r>
            <a:r>
              <a:rPr lang="en-US" altLang="zh-CN" sz="1200" kern="1200">
                <a:solidFill>
                  <a:schemeClr val="tx1"/>
                </a:solidFill>
                <a:effectLst/>
                <a:latin typeface="+mn-lt"/>
                <a:ea typeface="+mn-ea"/>
                <a:cs typeface="+mn-cs"/>
              </a:rPr>
              <a:t>XX</a:t>
            </a:r>
            <a:r>
              <a:rPr lang="zh-CN" altLang="zh-CN" sz="1200" kern="1200">
                <a:solidFill>
                  <a:schemeClr val="tx1"/>
                </a:solidFill>
                <a:effectLst/>
                <a:latin typeface="+mn-lt"/>
                <a:ea typeface="+mn-ea"/>
                <a:cs typeface="+mn-cs"/>
              </a:rPr>
              <a:t>场宣讲</a:t>
            </a:r>
          </a:p>
          <a:p>
            <a:r>
              <a:rPr lang="zh-CN" altLang="zh-CN" sz="1200" kern="1200">
                <a:solidFill>
                  <a:schemeClr val="tx1"/>
                </a:solidFill>
                <a:effectLst/>
                <a:latin typeface="+mn-lt"/>
                <a:ea typeface="+mn-ea"/>
                <a:cs typeface="+mn-cs"/>
              </a:rPr>
              <a:t>大中小学一起学：赴中小学双语宣讲</a:t>
            </a:r>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16</a:t>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招募、培训、测试、保障</a:t>
            </a:r>
            <a:r>
              <a:rPr lang="en-US" altLang="zh-CN" sz="1200" kern="1200">
                <a:solidFill>
                  <a:schemeClr val="tx1"/>
                </a:solidFill>
                <a:effectLst/>
                <a:latin typeface="+mn-lt"/>
                <a:ea typeface="+mn-ea"/>
                <a:cs typeface="+mn-cs"/>
              </a:rPr>
              <a:t>40</a:t>
            </a:r>
            <a:r>
              <a:rPr lang="zh-CN" altLang="zh-CN" sz="1200" kern="1200">
                <a:solidFill>
                  <a:schemeClr val="tx1"/>
                </a:solidFill>
                <a:effectLst/>
                <a:latin typeface="+mn-lt"/>
                <a:ea typeface="+mn-ea"/>
                <a:cs typeface="+mn-cs"/>
              </a:rPr>
              <a:t>名志愿者服务“一带一路”国际合作高峰论坛</a:t>
            </a:r>
          </a:p>
          <a:p>
            <a:r>
              <a:rPr lang="zh-CN" altLang="zh-CN" sz="1200" kern="1200">
                <a:solidFill>
                  <a:schemeClr val="tx1"/>
                </a:solidFill>
                <a:effectLst/>
                <a:latin typeface="+mn-lt"/>
                <a:ea typeface="+mn-ea"/>
                <a:cs typeface="+mn-cs"/>
              </a:rPr>
              <a:t>成立临时党支部、团支部</a:t>
            </a:r>
          </a:p>
          <a:p>
            <a:r>
              <a:rPr lang="zh-CN" altLang="zh-CN" sz="1200" kern="1200">
                <a:solidFill>
                  <a:schemeClr val="tx1"/>
                </a:solidFill>
                <a:effectLst/>
                <a:latin typeface="+mn-lt"/>
                <a:ea typeface="+mn-ea"/>
                <a:cs typeface="+mn-cs"/>
              </a:rPr>
              <a:t>志愿服务时长</a:t>
            </a:r>
            <a:r>
              <a:rPr lang="en-US" altLang="zh-CN" sz="1200" kern="1200">
                <a:solidFill>
                  <a:schemeClr val="tx1"/>
                </a:solidFill>
                <a:effectLst/>
                <a:latin typeface="+mn-lt"/>
                <a:ea typeface="+mn-ea"/>
                <a:cs typeface="+mn-cs"/>
              </a:rPr>
              <a:t>1477</a:t>
            </a:r>
            <a:r>
              <a:rPr lang="zh-CN" altLang="zh-CN" sz="1200" kern="1200">
                <a:solidFill>
                  <a:schemeClr val="tx1"/>
                </a:solidFill>
                <a:effectLst/>
                <a:latin typeface="+mn-lt"/>
                <a:ea typeface="+mn-ea"/>
                <a:cs typeface="+mn-cs"/>
              </a:rPr>
              <a:t>小时</a:t>
            </a:r>
          </a:p>
          <a:p>
            <a:r>
              <a:rPr lang="zh-CN" altLang="zh-CN" sz="1200" kern="1200">
                <a:solidFill>
                  <a:schemeClr val="tx1"/>
                </a:solidFill>
                <a:effectLst/>
                <a:latin typeface="+mn-lt"/>
                <a:ea typeface="+mn-ea"/>
                <a:cs typeface="+mn-cs"/>
              </a:rPr>
              <a:t>“我眼中的‘一带一路’”志愿者宣讲团进支部、进课堂、进宿舍</a:t>
            </a:r>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17</a:t>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党政班子全员带队，</a:t>
            </a:r>
            <a:r>
              <a:rPr lang="en-US" altLang="zh-CN" sz="1800" kern="100" dirty="0">
                <a:effectLst/>
                <a:latin typeface="宋体" pitchFamily="2" charset="-122"/>
                <a:ea typeface="宋体" pitchFamily="2" charset="-122"/>
                <a:cs typeface="Times New Roman" panose="02020603050405020304" pitchFamily="18" charset="0"/>
              </a:rPr>
              <a:t>27</a:t>
            </a:r>
            <a:r>
              <a:rPr lang="zh-CN" altLang="en-US" sz="1800" kern="100" dirty="0">
                <a:effectLst/>
                <a:latin typeface="宋体" pitchFamily="2" charset="-122"/>
                <a:ea typeface="宋体" pitchFamily="2" charset="-122"/>
                <a:cs typeface="Times New Roman" panose="02020603050405020304" pitchFamily="18" charset="0"/>
              </a:rPr>
              <a:t>人次带队教师、</a:t>
            </a:r>
            <a:r>
              <a:rPr lang="en-US" altLang="zh-CN" sz="1800" kern="100" dirty="0">
                <a:effectLst/>
                <a:latin typeface="宋体" pitchFamily="2" charset="-122"/>
                <a:ea typeface="宋体" pitchFamily="2" charset="-122"/>
                <a:cs typeface="Times New Roman" panose="02020603050405020304" pitchFamily="18" charset="0"/>
              </a:rPr>
              <a:t>17</a:t>
            </a:r>
            <a:r>
              <a:rPr lang="zh-CN" altLang="en-US" sz="1800" kern="100" dirty="0">
                <a:effectLst/>
                <a:latin typeface="宋体" pitchFamily="2" charset="-122"/>
                <a:ea typeface="宋体" pitchFamily="2" charset="-122"/>
                <a:cs typeface="Times New Roman" panose="02020603050405020304" pitchFamily="18" charset="0"/>
              </a:rPr>
              <a:t>名助教</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新建</a:t>
            </a:r>
            <a:r>
              <a:rPr lang="en-GB" altLang="zh-CN" sz="1800" kern="100" dirty="0">
                <a:effectLst/>
                <a:latin typeface="宋体" pitchFamily="2" charset="-122"/>
                <a:ea typeface="宋体" pitchFamily="2" charset="-122"/>
                <a:cs typeface="Times New Roman" panose="02020603050405020304" pitchFamily="18" charset="0"/>
              </a:rPr>
              <a:t>XX</a:t>
            </a:r>
            <a:r>
              <a:rPr lang="zh-CN" altLang="en-US" sz="1800" kern="100" dirty="0">
                <a:effectLst/>
                <a:latin typeface="宋体" pitchFamily="2" charset="-122"/>
                <a:ea typeface="宋体" pitchFamily="2" charset="-122"/>
                <a:cs typeface="Times New Roman" panose="02020603050405020304" pitchFamily="18" charset="0"/>
              </a:rPr>
              <a:t>个基地，现有</a:t>
            </a:r>
            <a:r>
              <a:rPr lang="en-GB" altLang="zh-CN" sz="1800" kern="100" dirty="0">
                <a:effectLst/>
                <a:latin typeface="宋体" pitchFamily="2" charset="-122"/>
                <a:ea typeface="宋体" pitchFamily="2" charset="-122"/>
                <a:cs typeface="Times New Roman" panose="02020603050405020304" pitchFamily="18" charset="0"/>
              </a:rPr>
              <a:t>XX</a:t>
            </a:r>
            <a:r>
              <a:rPr lang="zh-CN" altLang="en-US" sz="1800" kern="100" dirty="0">
                <a:effectLst/>
                <a:latin typeface="宋体" pitchFamily="2" charset="-122"/>
                <a:ea typeface="宋体" pitchFamily="2" charset="-122"/>
                <a:cs typeface="Times New Roman" panose="02020603050405020304" pitchFamily="18" charset="0"/>
              </a:rPr>
              <a:t>个基地</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en-US" altLang="zh-CN" sz="1800" kern="100" dirty="0">
                <a:effectLst/>
                <a:latin typeface="宋体" pitchFamily="2" charset="-122"/>
                <a:ea typeface="宋体" pitchFamily="2" charset="-122"/>
                <a:cs typeface="Times New Roman" panose="02020603050405020304" pitchFamily="18" charset="0"/>
              </a:rPr>
              <a:t>218</a:t>
            </a:r>
            <a:r>
              <a:rPr lang="zh-CN" altLang="en-US" sz="1800" kern="100" dirty="0">
                <a:effectLst/>
                <a:latin typeface="宋体" pitchFamily="2" charset="-122"/>
                <a:ea typeface="宋体" pitchFamily="2" charset="-122"/>
                <a:cs typeface="Times New Roman" panose="02020603050405020304" pitchFamily="18" charset="0"/>
              </a:rPr>
              <a:t>名本科生，</a:t>
            </a:r>
            <a:r>
              <a:rPr lang="en-US" altLang="zh-CN" sz="1800" kern="100" dirty="0">
                <a:effectLst/>
                <a:latin typeface="宋体" pitchFamily="2" charset="-122"/>
                <a:ea typeface="宋体" pitchFamily="2" charset="-122"/>
                <a:cs typeface="Times New Roman" panose="02020603050405020304" pitchFamily="18" charset="0"/>
              </a:rPr>
              <a:t>11</a:t>
            </a:r>
            <a:r>
              <a:rPr lang="zh-CN" altLang="en-US" sz="1800" kern="100" dirty="0">
                <a:effectLst/>
                <a:latin typeface="宋体" pitchFamily="2" charset="-122"/>
                <a:ea typeface="宋体" pitchFamily="2" charset="-122"/>
                <a:cs typeface="Times New Roman" panose="02020603050405020304" pitchFamily="18" charset="0"/>
              </a:rPr>
              <a:t>支课程团队</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分赴</a:t>
            </a:r>
            <a:r>
              <a:rPr lang="en-GB" altLang="zh-CN" sz="1800" kern="100" dirty="0">
                <a:effectLst/>
                <a:latin typeface="宋体" pitchFamily="2" charset="-122"/>
                <a:ea typeface="宋体" pitchFamily="2" charset="-122"/>
                <a:cs typeface="Times New Roman" panose="02020603050405020304" pitchFamily="18" charset="0"/>
              </a:rPr>
              <a:t>XX</a:t>
            </a:r>
            <a:r>
              <a:rPr lang="zh-CN" altLang="en-US" sz="1800" kern="100" dirty="0">
                <a:effectLst/>
                <a:latin typeface="宋体" pitchFamily="2" charset="-122"/>
                <a:ea typeface="宋体" pitchFamily="2" charset="-122"/>
                <a:cs typeface="Times New Roman" panose="02020603050405020304" pitchFamily="18" charset="0"/>
              </a:rPr>
              <a:t>地开展思政实践，形成</a:t>
            </a:r>
            <a:r>
              <a:rPr lang="en-US" altLang="zh-CN" sz="1800" kern="100" dirty="0">
                <a:effectLst/>
                <a:latin typeface="宋体" pitchFamily="2" charset="-122"/>
                <a:ea typeface="宋体" pitchFamily="2" charset="-122"/>
                <a:cs typeface="Times New Roman" panose="02020603050405020304" pitchFamily="18" charset="0"/>
              </a:rPr>
              <a:t>13</a:t>
            </a:r>
            <a:r>
              <a:rPr lang="zh-CN" altLang="en-US" sz="1800" kern="100" dirty="0">
                <a:effectLst/>
                <a:latin typeface="宋体" pitchFamily="2" charset="-122"/>
                <a:ea typeface="宋体" pitchFamily="2" charset="-122"/>
                <a:cs typeface="Times New Roman" panose="02020603050405020304" pitchFamily="18" charset="0"/>
              </a:rPr>
              <a:t>万余字</a:t>
            </a:r>
            <a:r>
              <a:rPr lang="en-US" altLang="zh-CN" sz="1800" kern="100" dirty="0">
                <a:effectLst/>
                <a:latin typeface="宋体" pitchFamily="2" charset="-122"/>
                <a:ea typeface="宋体" pitchFamily="2" charset="-122"/>
                <a:cs typeface="Times New Roman" panose="02020603050405020304" pitchFamily="18" charset="0"/>
              </a:rPr>
              <a:t>《</a:t>
            </a:r>
            <a:r>
              <a:rPr lang="en-GB" altLang="zh-CN" sz="1800" kern="100" dirty="0">
                <a:effectLst/>
                <a:latin typeface="宋体" pitchFamily="2" charset="-122"/>
                <a:ea typeface="宋体" pitchFamily="2" charset="-122"/>
                <a:cs typeface="Times New Roman" panose="02020603050405020304" pitchFamily="18" charset="0"/>
              </a:rPr>
              <a:t>XXXX》</a:t>
            </a:r>
            <a:r>
              <a:rPr lang="zh-CN" altLang="en-GB" sz="1800" kern="100" dirty="0">
                <a:effectLst/>
                <a:latin typeface="楷体" pitchFamily="49" charset="-122"/>
                <a:ea typeface="楷体" pitchFamily="49" charset="-122"/>
                <a:cs typeface="宋体" pitchFamily="2" charset="-122"/>
              </a:rPr>
              <a:t>（</a:t>
            </a:r>
            <a:r>
              <a:rPr lang="zh-CN" altLang="en-US" sz="1800" kern="100" dirty="0">
                <a:effectLst/>
                <a:latin typeface="楷体" pitchFamily="49" charset="-122"/>
                <a:ea typeface="楷体" pitchFamily="49" charset="-122"/>
                <a:cs typeface="宋体" pitchFamily="2" charset="-122"/>
              </a:rPr>
              <a:t>一个报告集）</a:t>
            </a:r>
            <a:endParaRPr lang="zh-CN" altLang="en-US" sz="1800" kern="100" dirty="0">
              <a:effectLst/>
              <a:latin typeface="Calibri" charset="0"/>
              <a:ea typeface="宋体" pitchFamily="2" charset="-122"/>
              <a:cs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18</a:t>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挑战杯</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北京大学外国语言文学研究生论坛</a:t>
            </a:r>
            <a:r>
              <a:rPr lang="en-US" altLang="zh-CN" sz="1800" kern="100" dirty="0">
                <a:effectLst/>
                <a:latin typeface="宋体" pitchFamily="2" charset="-122"/>
                <a:ea typeface="宋体" pitchFamily="2" charset="-122"/>
                <a:cs typeface="Times New Roman" panose="02020603050405020304" pitchFamily="18" charset="0"/>
              </a:rPr>
              <a:t>——</a:t>
            </a:r>
            <a:r>
              <a:rPr lang="zh-CN" altLang="en-US" sz="1800" kern="100" dirty="0">
                <a:effectLst/>
                <a:latin typeface="宋体" pitchFamily="2" charset="-122"/>
                <a:ea typeface="宋体" pitchFamily="2" charset="-122"/>
                <a:cs typeface="Times New Roman" panose="02020603050405020304" pitchFamily="18" charset="0"/>
              </a:rPr>
              <a:t>全国</a:t>
            </a:r>
            <a:r>
              <a:rPr lang="en-US" altLang="zh-CN" sz="1800" kern="100" dirty="0">
                <a:effectLst/>
                <a:latin typeface="宋体" pitchFamily="2" charset="-122"/>
                <a:ea typeface="宋体" pitchFamily="2" charset="-122"/>
                <a:cs typeface="Times New Roman" panose="02020603050405020304" pitchFamily="18" charset="0"/>
              </a:rPr>
              <a:t>113</a:t>
            </a:r>
            <a:r>
              <a:rPr lang="zh-CN" altLang="en-US" sz="1800" kern="100" dirty="0">
                <a:effectLst/>
                <a:latin typeface="宋体" pitchFamily="2" charset="-122"/>
                <a:ea typeface="宋体" pitchFamily="2" charset="-122"/>
                <a:cs typeface="Times New Roman" panose="02020603050405020304" pitchFamily="18" charset="0"/>
              </a:rPr>
              <a:t>所高校</a:t>
            </a:r>
            <a:r>
              <a:rPr lang="en-US" altLang="zh-CN" sz="1800" kern="100" dirty="0">
                <a:effectLst/>
                <a:latin typeface="宋体" pitchFamily="2" charset="-122"/>
                <a:ea typeface="宋体" pitchFamily="2" charset="-122"/>
                <a:cs typeface="Times New Roman" panose="02020603050405020304" pitchFamily="18" charset="0"/>
              </a:rPr>
              <a:t>500</a:t>
            </a:r>
            <a:r>
              <a:rPr lang="zh-CN" altLang="en-US" sz="1800" kern="100" dirty="0">
                <a:effectLst/>
                <a:latin typeface="宋体" pitchFamily="2" charset="-122"/>
                <a:ea typeface="宋体" pitchFamily="2" charset="-122"/>
                <a:cs typeface="Times New Roman" panose="02020603050405020304" pitchFamily="18" charset="0"/>
              </a:rPr>
              <a:t>余位研究生的</a:t>
            </a:r>
            <a:r>
              <a:rPr lang="en-US" altLang="zh-CN" sz="1800" kern="100" dirty="0">
                <a:effectLst/>
                <a:latin typeface="宋体" pitchFamily="2" charset="-122"/>
                <a:ea typeface="宋体" pitchFamily="2" charset="-122"/>
                <a:cs typeface="Times New Roman" panose="02020603050405020304" pitchFamily="18" charset="0"/>
              </a:rPr>
              <a:t>531</a:t>
            </a:r>
            <a:r>
              <a:rPr lang="zh-CN" altLang="en-US" sz="1800" kern="100" dirty="0">
                <a:effectLst/>
                <a:latin typeface="宋体" pitchFamily="2" charset="-122"/>
                <a:ea typeface="宋体" pitchFamily="2" charset="-122"/>
                <a:cs typeface="Times New Roman" panose="02020603050405020304" pitchFamily="18" charset="0"/>
              </a:rPr>
              <a:t>篇投稿</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永旺杯、“新生牵线计划”“同桌计划”等品牌项目</a:t>
            </a:r>
            <a:endParaRPr lang="zh-CN" altLang="en-US" sz="1800" kern="100" dirty="0">
              <a:effectLst/>
              <a:latin typeface="Calibri" charset="0"/>
              <a:ea typeface="宋体"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itchFamily="2" charset="-122"/>
                <a:ea typeface="宋体" pitchFamily="2" charset="-122"/>
                <a:cs typeface="Times New Roman" panose="02020603050405020304" pitchFamily="18" charset="0"/>
              </a:rPr>
              <a:t>系列学术指导讲座</a:t>
            </a:r>
            <a:endParaRPr lang="zh-CN" altLang="en-US" sz="1800" kern="100" dirty="0">
              <a:effectLst/>
              <a:latin typeface="Calibri" charset="0"/>
              <a:ea typeface="宋体" pitchFamily="2" charset="-122"/>
              <a:cs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0D8E3775-4F4A-1348-BDD7-7B98BAB5B52C}" type="slidenum">
              <a:rPr kumimoji="1" lang="zh-CN" altLang="en-US" smtClean="0"/>
              <a:t>19</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0C138D5D-DA5A-B544-A56D-9B23161E082D}" type="datetimeFigureOut">
              <a:rPr kumimoji="1" lang="zh-CN" altLang="en-US" smtClean="0"/>
              <a:t>2024/1/9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1728DC96-ABDB-2E44-BF50-F794FF5E78F9}"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8DC96-ABDB-2E44-BF50-F794FF5E78F9}"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38D5D-DA5A-B544-A56D-9B23161E082D}" type="datetimeFigureOut">
              <a:rPr kumimoji="1" lang="zh-CN" altLang="en-US" smtClean="0"/>
              <a:t>2024/1/9</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8DC96-ABDB-2E44-BF50-F794FF5E78F9}"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GIF"/><Relationship Id="rId3" Type="http://schemas.openxmlformats.org/officeDocument/2006/relationships/tags" Target="../tags/tag180.xml"/><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slideLayout" Target="../slideLayouts/slideLayout13.xml"/><Relationship Id="rId10" Type="http://schemas.openxmlformats.org/officeDocument/2006/relationships/image" Target="../media/image33.jpeg"/><Relationship Id="rId4" Type="http://schemas.openxmlformats.org/officeDocument/2006/relationships/tags" Target="../tags/tag181.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9.png"/><Relationship Id="rId18" Type="http://schemas.openxmlformats.org/officeDocument/2006/relationships/image" Target="../media/image44.jpeg"/><Relationship Id="rId3" Type="http://schemas.openxmlformats.org/officeDocument/2006/relationships/tags" Target="../tags/tag184.xml"/><Relationship Id="rId21" Type="http://schemas.openxmlformats.org/officeDocument/2006/relationships/image" Target="../media/image47.png"/><Relationship Id="rId7" Type="http://schemas.openxmlformats.org/officeDocument/2006/relationships/tags" Target="../tags/tag188.xml"/><Relationship Id="rId12" Type="http://schemas.openxmlformats.org/officeDocument/2006/relationships/image" Target="../media/image38.jpeg"/><Relationship Id="rId17" Type="http://schemas.openxmlformats.org/officeDocument/2006/relationships/image" Target="../media/image43.jpeg"/><Relationship Id="rId25" Type="http://schemas.openxmlformats.org/officeDocument/2006/relationships/image" Target="../media/image51.jpeg"/><Relationship Id="rId2" Type="http://schemas.openxmlformats.org/officeDocument/2006/relationships/tags" Target="../tags/tag183.xml"/><Relationship Id="rId16" Type="http://schemas.openxmlformats.org/officeDocument/2006/relationships/image" Target="../media/image42.jpeg"/><Relationship Id="rId20" Type="http://schemas.openxmlformats.org/officeDocument/2006/relationships/image" Target="../media/image46.jpeg"/><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image" Target="../media/image37.jpeg"/><Relationship Id="rId24" Type="http://schemas.openxmlformats.org/officeDocument/2006/relationships/image" Target="../media/image50.jpeg"/><Relationship Id="rId5" Type="http://schemas.openxmlformats.org/officeDocument/2006/relationships/tags" Target="../tags/tag186.xml"/><Relationship Id="rId15" Type="http://schemas.openxmlformats.org/officeDocument/2006/relationships/image" Target="../media/image41.jpeg"/><Relationship Id="rId23" Type="http://schemas.openxmlformats.org/officeDocument/2006/relationships/image" Target="../media/image49.jpeg"/><Relationship Id="rId10" Type="http://schemas.openxmlformats.org/officeDocument/2006/relationships/image" Target="../media/image7.png"/><Relationship Id="rId19" Type="http://schemas.openxmlformats.org/officeDocument/2006/relationships/image" Target="../media/image45.png"/><Relationship Id="rId4" Type="http://schemas.openxmlformats.org/officeDocument/2006/relationships/tags" Target="../tags/tag185.xml"/><Relationship Id="rId9" Type="http://schemas.openxmlformats.org/officeDocument/2006/relationships/notesSlide" Target="../notesSlides/notesSlide4.xml"/><Relationship Id="rId14" Type="http://schemas.openxmlformats.org/officeDocument/2006/relationships/image" Target="../media/image40.jpeg"/><Relationship Id="rId22" Type="http://schemas.openxmlformats.org/officeDocument/2006/relationships/image" Target="../media/image48.jpeg"/></Relationships>
</file>

<file path=ppt/slides/_rels/slide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notesSlide" Target="../notesSlides/notesSlide5.xml"/><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slideLayout" Target="../slideLayouts/slideLayout2.xml"/><Relationship Id="rId16" Type="http://schemas.openxmlformats.org/officeDocument/2006/relationships/image" Target="../media/image68.png"/><Relationship Id="rId1" Type="http://schemas.openxmlformats.org/officeDocument/2006/relationships/tags" Target="../tags/tag189.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image" Target="../media/image62.png"/><Relationship Id="rId4" Type="http://schemas.openxmlformats.org/officeDocument/2006/relationships/image" Target="../media/image7.png"/><Relationship Id="rId9" Type="http://schemas.openxmlformats.org/officeDocument/2006/relationships/image" Target="../media/image61.jpeg"/><Relationship Id="rId14" Type="http://schemas.openxmlformats.org/officeDocument/2006/relationships/image" Target="../media/image66.jpeg"/></Relationships>
</file>

<file path=ppt/slides/_rels/slide16.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notesSlide" Target="../notesSlides/notesSlide6.xml"/><Relationship Id="rId7" Type="http://schemas.openxmlformats.org/officeDocument/2006/relationships/image" Target="../media/image57.jpeg"/><Relationship Id="rId12" Type="http://schemas.openxmlformats.org/officeDocument/2006/relationships/image" Target="../media/image62.png"/><Relationship Id="rId2" Type="http://schemas.openxmlformats.org/officeDocument/2006/relationships/slideLayout" Target="../slideLayouts/slideLayout2.xml"/><Relationship Id="rId16" Type="http://schemas.openxmlformats.org/officeDocument/2006/relationships/image" Target="../media/image68.png"/><Relationship Id="rId1" Type="http://schemas.openxmlformats.org/officeDocument/2006/relationships/tags" Target="../tags/tag190.xml"/><Relationship Id="rId6" Type="http://schemas.openxmlformats.org/officeDocument/2006/relationships/image" Target="../media/image7.png"/><Relationship Id="rId11" Type="http://schemas.openxmlformats.org/officeDocument/2006/relationships/image" Target="../media/image61.jpeg"/><Relationship Id="rId5" Type="http://schemas.openxmlformats.org/officeDocument/2006/relationships/image" Target="../media/image70.jpeg"/><Relationship Id="rId15" Type="http://schemas.openxmlformats.org/officeDocument/2006/relationships/image" Target="../media/image67.jpeg"/><Relationship Id="rId10" Type="http://schemas.openxmlformats.org/officeDocument/2006/relationships/image" Target="../media/image60.jpeg"/><Relationship Id="rId4" Type="http://schemas.openxmlformats.org/officeDocument/2006/relationships/image" Target="../media/image69.jpeg"/><Relationship Id="rId9" Type="http://schemas.openxmlformats.org/officeDocument/2006/relationships/image" Target="../media/image59.jpeg"/><Relationship Id="rId14" Type="http://schemas.openxmlformats.org/officeDocument/2006/relationships/image" Target="../media/image66.jpeg"/></Relationships>
</file>

<file path=ppt/slides/_rels/slide17.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png"/><Relationship Id="rId3" Type="http://schemas.openxmlformats.org/officeDocument/2006/relationships/image" Target="../media/image7.pn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image" Target="../media/image81.png"/></Relationships>
</file>

<file path=ppt/slides/_rels/slide18.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7.pn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9.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jpeg"/><Relationship Id="rId3" Type="http://schemas.openxmlformats.org/officeDocument/2006/relationships/image" Target="../media/image92.jpe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99.png"/><Relationship Id="rId5" Type="http://schemas.openxmlformats.org/officeDocument/2006/relationships/image" Target="../media/image94.jpeg"/><Relationship Id="rId10" Type="http://schemas.openxmlformats.org/officeDocument/2006/relationships/image" Target="../media/image98.svg"/><Relationship Id="rId4" Type="http://schemas.openxmlformats.org/officeDocument/2006/relationships/image" Target="../media/image93.jpeg"/><Relationship Id="rId9" Type="http://schemas.openxmlformats.org/officeDocument/2006/relationships/image" Target="../media/image97.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3" Type="http://schemas.openxmlformats.org/officeDocument/2006/relationships/image" Target="../media/image102.jpeg"/><Relationship Id="rId7" Type="http://schemas.openxmlformats.org/officeDocument/2006/relationships/image" Target="../media/image105.jpeg"/><Relationship Id="rId12" Type="http://schemas.openxmlformats.org/officeDocument/2006/relationships/image" Target="../media/image11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7.png"/><Relationship Id="rId10" Type="http://schemas.openxmlformats.org/officeDocument/2006/relationships/image" Target="../media/image108.jpeg"/><Relationship Id="rId4" Type="http://schemas.openxmlformats.org/officeDocument/2006/relationships/image" Target="../media/image103.jpeg"/><Relationship Id="rId9" Type="http://schemas.openxmlformats.org/officeDocument/2006/relationships/image" Target="../media/image107.png"/></Relationships>
</file>

<file path=ppt/slides/_rels/slide21.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emf"/><Relationship Id="rId3" Type="http://schemas.openxmlformats.org/officeDocument/2006/relationships/image" Target="../media/image112.jpeg"/><Relationship Id="rId7" Type="http://schemas.openxmlformats.org/officeDocument/2006/relationships/image" Target="../media/image115.jpeg"/><Relationship Id="rId12" Type="http://schemas.openxmlformats.org/officeDocument/2006/relationships/image" Target="../media/image1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7.png"/><Relationship Id="rId9" Type="http://schemas.openxmlformats.org/officeDocument/2006/relationships/image" Target="../media/image117.jpeg"/></Relationships>
</file>

<file path=ppt/slides/_rels/slide22.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12.jpeg"/><Relationship Id="rId7" Type="http://schemas.openxmlformats.org/officeDocument/2006/relationships/image" Target="../media/image1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7.png"/><Relationship Id="rId9" Type="http://schemas.openxmlformats.org/officeDocument/2006/relationships/image" Target="../media/image1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8.jpeg"/><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34.jpeg"/><Relationship Id="rId3" Type="http://schemas.openxmlformats.org/officeDocument/2006/relationships/image" Target="../media/image112.jpeg"/><Relationship Id="rId7" Type="http://schemas.openxmlformats.org/officeDocument/2006/relationships/diagramQuickStyle" Target="../diagrams/quickStyle1.xml"/><Relationship Id="rId12" Type="http://schemas.openxmlformats.org/officeDocument/2006/relationships/image" Target="../media/image133.jpeg"/><Relationship Id="rId17" Type="http://schemas.openxmlformats.org/officeDocument/2006/relationships/image" Target="../media/image138.jpeg"/><Relationship Id="rId2" Type="http://schemas.openxmlformats.org/officeDocument/2006/relationships/notesSlide" Target="../notesSlides/notesSlide13.xml"/><Relationship Id="rId16"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32.jpeg"/><Relationship Id="rId5" Type="http://schemas.openxmlformats.org/officeDocument/2006/relationships/diagramData" Target="../diagrams/data1.xml"/><Relationship Id="rId15" Type="http://schemas.openxmlformats.org/officeDocument/2006/relationships/image" Target="../media/image136.jpeg"/><Relationship Id="rId10" Type="http://schemas.openxmlformats.org/officeDocument/2006/relationships/image" Target="../media/image131.jpeg"/><Relationship Id="rId4" Type="http://schemas.openxmlformats.org/officeDocument/2006/relationships/image" Target="../media/image7.png"/><Relationship Id="rId9" Type="http://schemas.microsoft.com/office/2007/relationships/diagramDrawing" Target="../diagrams/drawing1.xml"/><Relationship Id="rId14" Type="http://schemas.openxmlformats.org/officeDocument/2006/relationships/image" Target="../media/image135.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2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10" Type="http://schemas.openxmlformats.org/officeDocument/2006/relationships/image" Target="../media/image7.png"/><Relationship Id="rId4" Type="http://schemas.openxmlformats.org/officeDocument/2006/relationships/tags" Target="../tags/tag13.xml"/><Relationship Id="rId9"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 Type="http://schemas.openxmlformats.org/officeDocument/2006/relationships/tags" Target="../tags/tag19.xml"/><Relationship Id="rId21" Type="http://schemas.openxmlformats.org/officeDocument/2006/relationships/tags" Target="../tags/tag37.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33" Type="http://schemas.openxmlformats.org/officeDocument/2006/relationships/image" Target="../media/image7.png"/><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29" Type="http://schemas.openxmlformats.org/officeDocument/2006/relationships/tags" Target="../tags/tag45.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32" Type="http://schemas.openxmlformats.org/officeDocument/2006/relationships/notesSlide" Target="../notesSlides/notesSlide2.xml"/><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tags" Target="../tags/tag44.xml"/><Relationship Id="rId10" Type="http://schemas.openxmlformats.org/officeDocument/2006/relationships/tags" Target="../tags/tag26.xml"/><Relationship Id="rId19" Type="http://schemas.openxmlformats.org/officeDocument/2006/relationships/tags" Target="../tags/tag35.xml"/><Relationship Id="rId31" Type="http://schemas.openxmlformats.org/officeDocument/2006/relationships/slideLayout" Target="../slideLayouts/slideLayout7.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tags" Target="../tags/tag43.xml"/><Relationship Id="rId30" Type="http://schemas.openxmlformats.org/officeDocument/2006/relationships/tags" Target="../tags/tag46.xml"/><Relationship Id="rId8" Type="http://schemas.openxmlformats.org/officeDocument/2006/relationships/tags" Target="../tags/tag24.xml"/></Relationships>
</file>

<file path=ppt/slides/_rels/slide5.xml.rels><?xml version="1.0" encoding="UTF-8" standalone="yes"?>
<Relationships xmlns="http://schemas.openxmlformats.org/package/2006/relationships"><Relationship Id="rId13" Type="http://schemas.openxmlformats.org/officeDocument/2006/relationships/tags" Target="../tags/tag59.xml"/><Relationship Id="rId18" Type="http://schemas.openxmlformats.org/officeDocument/2006/relationships/tags" Target="../tags/tag64.xml"/><Relationship Id="rId26" Type="http://schemas.openxmlformats.org/officeDocument/2006/relationships/tags" Target="../tags/tag72.xml"/><Relationship Id="rId21" Type="http://schemas.openxmlformats.org/officeDocument/2006/relationships/tags" Target="../tags/tag67.xml"/><Relationship Id="rId34" Type="http://schemas.openxmlformats.org/officeDocument/2006/relationships/tags" Target="../tags/tag80.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tags" Target="../tags/tag63.xml"/><Relationship Id="rId25" Type="http://schemas.openxmlformats.org/officeDocument/2006/relationships/tags" Target="../tags/tag71.xml"/><Relationship Id="rId33" Type="http://schemas.openxmlformats.org/officeDocument/2006/relationships/tags" Target="../tags/tag79.xml"/><Relationship Id="rId38" Type="http://schemas.openxmlformats.org/officeDocument/2006/relationships/image" Target="../media/image7.png"/><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tags" Target="../tags/tag66.xml"/><Relationship Id="rId29" Type="http://schemas.openxmlformats.org/officeDocument/2006/relationships/tags" Target="../tags/tag75.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24" Type="http://schemas.openxmlformats.org/officeDocument/2006/relationships/tags" Target="../tags/tag70.xml"/><Relationship Id="rId32" Type="http://schemas.openxmlformats.org/officeDocument/2006/relationships/tags" Target="../tags/tag78.xml"/><Relationship Id="rId37" Type="http://schemas.openxmlformats.org/officeDocument/2006/relationships/image" Target="../media/image9.png"/><Relationship Id="rId5" Type="http://schemas.openxmlformats.org/officeDocument/2006/relationships/tags" Target="../tags/tag51.xml"/><Relationship Id="rId15" Type="http://schemas.openxmlformats.org/officeDocument/2006/relationships/tags" Target="../tags/tag61.xml"/><Relationship Id="rId23" Type="http://schemas.openxmlformats.org/officeDocument/2006/relationships/tags" Target="../tags/tag69.xml"/><Relationship Id="rId28" Type="http://schemas.openxmlformats.org/officeDocument/2006/relationships/tags" Target="../tags/tag74.xml"/><Relationship Id="rId36" Type="http://schemas.openxmlformats.org/officeDocument/2006/relationships/image" Target="../media/image8.png"/><Relationship Id="rId10" Type="http://schemas.openxmlformats.org/officeDocument/2006/relationships/tags" Target="../tags/tag56.xml"/><Relationship Id="rId19" Type="http://schemas.openxmlformats.org/officeDocument/2006/relationships/tags" Target="../tags/tag65.xml"/><Relationship Id="rId31" Type="http://schemas.openxmlformats.org/officeDocument/2006/relationships/tags" Target="../tags/tag77.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 Id="rId22" Type="http://schemas.openxmlformats.org/officeDocument/2006/relationships/tags" Target="../tags/tag68.xml"/><Relationship Id="rId27" Type="http://schemas.openxmlformats.org/officeDocument/2006/relationships/tags" Target="../tags/tag73.xml"/><Relationship Id="rId30" Type="http://schemas.openxmlformats.org/officeDocument/2006/relationships/tags" Target="../tags/tag76.xml"/><Relationship Id="rId35" Type="http://schemas.openxmlformats.org/officeDocument/2006/relationships/slideLayout" Target="../slideLayouts/slideLayout14.xml"/><Relationship Id="rId8" Type="http://schemas.openxmlformats.org/officeDocument/2006/relationships/tags" Target="../tags/tag54.xml"/><Relationship Id="rId3" Type="http://schemas.openxmlformats.org/officeDocument/2006/relationships/tags" Target="../tags/tag49.xml"/></Relationships>
</file>

<file path=ppt/slides/_rels/slide6.xml.rels><?xml version="1.0" encoding="UTF-8" standalone="yes"?>
<Relationships xmlns="http://schemas.openxmlformats.org/package/2006/relationships"><Relationship Id="rId13" Type="http://schemas.openxmlformats.org/officeDocument/2006/relationships/tags" Target="../tags/tag93.xml"/><Relationship Id="rId18" Type="http://schemas.openxmlformats.org/officeDocument/2006/relationships/tags" Target="../tags/tag98.xml"/><Relationship Id="rId26" Type="http://schemas.openxmlformats.org/officeDocument/2006/relationships/tags" Target="../tags/tag106.xml"/><Relationship Id="rId39" Type="http://schemas.openxmlformats.org/officeDocument/2006/relationships/tags" Target="../tags/tag119.xml"/><Relationship Id="rId21" Type="http://schemas.openxmlformats.org/officeDocument/2006/relationships/tags" Target="../tags/tag101.xml"/><Relationship Id="rId34" Type="http://schemas.openxmlformats.org/officeDocument/2006/relationships/tags" Target="../tags/tag114.xml"/><Relationship Id="rId42" Type="http://schemas.openxmlformats.org/officeDocument/2006/relationships/image" Target="../media/image8.png"/><Relationship Id="rId47" Type="http://schemas.openxmlformats.org/officeDocument/2006/relationships/image" Target="../media/image12.png"/><Relationship Id="rId7" Type="http://schemas.openxmlformats.org/officeDocument/2006/relationships/tags" Target="../tags/tag87.xml"/><Relationship Id="rId2" Type="http://schemas.openxmlformats.org/officeDocument/2006/relationships/tags" Target="../tags/tag82.xml"/><Relationship Id="rId16" Type="http://schemas.openxmlformats.org/officeDocument/2006/relationships/tags" Target="../tags/tag96.xml"/><Relationship Id="rId29" Type="http://schemas.openxmlformats.org/officeDocument/2006/relationships/tags" Target="../tags/tag109.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24" Type="http://schemas.openxmlformats.org/officeDocument/2006/relationships/tags" Target="../tags/tag104.xml"/><Relationship Id="rId32" Type="http://schemas.openxmlformats.org/officeDocument/2006/relationships/tags" Target="../tags/tag112.xml"/><Relationship Id="rId37" Type="http://schemas.openxmlformats.org/officeDocument/2006/relationships/tags" Target="../tags/tag117.xml"/><Relationship Id="rId40" Type="http://schemas.openxmlformats.org/officeDocument/2006/relationships/tags" Target="../tags/tag120.xml"/><Relationship Id="rId45" Type="http://schemas.openxmlformats.org/officeDocument/2006/relationships/image" Target="../media/image9.png"/><Relationship Id="rId5" Type="http://schemas.openxmlformats.org/officeDocument/2006/relationships/tags" Target="../tags/tag85.xml"/><Relationship Id="rId15" Type="http://schemas.openxmlformats.org/officeDocument/2006/relationships/tags" Target="../tags/tag95.xml"/><Relationship Id="rId23" Type="http://schemas.openxmlformats.org/officeDocument/2006/relationships/tags" Target="../tags/tag103.xml"/><Relationship Id="rId28" Type="http://schemas.openxmlformats.org/officeDocument/2006/relationships/tags" Target="../tags/tag108.xml"/><Relationship Id="rId36" Type="http://schemas.openxmlformats.org/officeDocument/2006/relationships/tags" Target="../tags/tag116.xml"/><Relationship Id="rId10" Type="http://schemas.openxmlformats.org/officeDocument/2006/relationships/tags" Target="../tags/tag90.xml"/><Relationship Id="rId19" Type="http://schemas.openxmlformats.org/officeDocument/2006/relationships/tags" Target="../tags/tag99.xml"/><Relationship Id="rId31" Type="http://schemas.openxmlformats.org/officeDocument/2006/relationships/tags" Target="../tags/tag111.xml"/><Relationship Id="rId44" Type="http://schemas.openxmlformats.org/officeDocument/2006/relationships/image" Target="../media/image11.png"/><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tags" Target="../tags/tag102.xml"/><Relationship Id="rId27" Type="http://schemas.openxmlformats.org/officeDocument/2006/relationships/tags" Target="../tags/tag107.xml"/><Relationship Id="rId30" Type="http://schemas.openxmlformats.org/officeDocument/2006/relationships/tags" Target="../tags/tag110.xml"/><Relationship Id="rId35" Type="http://schemas.openxmlformats.org/officeDocument/2006/relationships/tags" Target="../tags/tag115.xml"/><Relationship Id="rId43" Type="http://schemas.openxmlformats.org/officeDocument/2006/relationships/image" Target="../media/image10.png"/><Relationship Id="rId8" Type="http://schemas.openxmlformats.org/officeDocument/2006/relationships/tags" Target="../tags/tag88.xml"/><Relationship Id="rId3" Type="http://schemas.openxmlformats.org/officeDocument/2006/relationships/tags" Target="../tags/tag83.xml"/><Relationship Id="rId12" Type="http://schemas.openxmlformats.org/officeDocument/2006/relationships/tags" Target="../tags/tag92.xml"/><Relationship Id="rId17" Type="http://schemas.openxmlformats.org/officeDocument/2006/relationships/tags" Target="../tags/tag97.xml"/><Relationship Id="rId25" Type="http://schemas.openxmlformats.org/officeDocument/2006/relationships/tags" Target="../tags/tag105.xml"/><Relationship Id="rId33" Type="http://schemas.openxmlformats.org/officeDocument/2006/relationships/tags" Target="../tags/tag113.xml"/><Relationship Id="rId38" Type="http://schemas.openxmlformats.org/officeDocument/2006/relationships/tags" Target="../tags/tag118.xml"/><Relationship Id="rId46" Type="http://schemas.openxmlformats.org/officeDocument/2006/relationships/image" Target="../media/image7.png"/><Relationship Id="rId20" Type="http://schemas.openxmlformats.org/officeDocument/2006/relationships/tags" Target="../tags/tag100.xml"/><Relationship Id="rId4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3" Type="http://schemas.openxmlformats.org/officeDocument/2006/relationships/tags" Target="../tags/tag133.xml"/><Relationship Id="rId18" Type="http://schemas.openxmlformats.org/officeDocument/2006/relationships/tags" Target="../tags/tag138.xml"/><Relationship Id="rId26" Type="http://schemas.openxmlformats.org/officeDocument/2006/relationships/tags" Target="../tags/tag146.xml"/><Relationship Id="rId39" Type="http://schemas.openxmlformats.org/officeDocument/2006/relationships/image" Target="../media/image8.png"/><Relationship Id="rId21" Type="http://schemas.openxmlformats.org/officeDocument/2006/relationships/tags" Target="../tags/tag141.xml"/><Relationship Id="rId34" Type="http://schemas.openxmlformats.org/officeDocument/2006/relationships/tags" Target="../tags/tag154.xml"/><Relationship Id="rId7" Type="http://schemas.openxmlformats.org/officeDocument/2006/relationships/tags" Target="../tags/tag127.xml"/><Relationship Id="rId2" Type="http://schemas.openxmlformats.org/officeDocument/2006/relationships/tags" Target="../tags/tag122.xml"/><Relationship Id="rId16" Type="http://schemas.openxmlformats.org/officeDocument/2006/relationships/tags" Target="../tags/tag136.xml"/><Relationship Id="rId20" Type="http://schemas.openxmlformats.org/officeDocument/2006/relationships/tags" Target="../tags/tag140.xml"/><Relationship Id="rId29" Type="http://schemas.openxmlformats.org/officeDocument/2006/relationships/tags" Target="../tags/tag149.xml"/><Relationship Id="rId41" Type="http://schemas.openxmlformats.org/officeDocument/2006/relationships/image" Target="../media/image7.png"/><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24" Type="http://schemas.openxmlformats.org/officeDocument/2006/relationships/tags" Target="../tags/tag144.xml"/><Relationship Id="rId32" Type="http://schemas.openxmlformats.org/officeDocument/2006/relationships/tags" Target="../tags/tag152.xml"/><Relationship Id="rId37" Type="http://schemas.openxmlformats.org/officeDocument/2006/relationships/tags" Target="../tags/tag157.xml"/><Relationship Id="rId40" Type="http://schemas.openxmlformats.org/officeDocument/2006/relationships/image" Target="../media/image9.png"/><Relationship Id="rId5" Type="http://schemas.openxmlformats.org/officeDocument/2006/relationships/tags" Target="../tags/tag125.xml"/><Relationship Id="rId15" Type="http://schemas.openxmlformats.org/officeDocument/2006/relationships/tags" Target="../tags/tag135.xml"/><Relationship Id="rId23" Type="http://schemas.openxmlformats.org/officeDocument/2006/relationships/tags" Target="../tags/tag143.xml"/><Relationship Id="rId28" Type="http://schemas.openxmlformats.org/officeDocument/2006/relationships/tags" Target="../tags/tag148.xml"/><Relationship Id="rId36" Type="http://schemas.openxmlformats.org/officeDocument/2006/relationships/tags" Target="../tags/tag156.xml"/><Relationship Id="rId10" Type="http://schemas.openxmlformats.org/officeDocument/2006/relationships/tags" Target="../tags/tag130.xml"/><Relationship Id="rId19" Type="http://schemas.openxmlformats.org/officeDocument/2006/relationships/tags" Target="../tags/tag139.xml"/><Relationship Id="rId31" Type="http://schemas.openxmlformats.org/officeDocument/2006/relationships/tags" Target="../tags/tag151.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tags" Target="../tags/tag134.xml"/><Relationship Id="rId22" Type="http://schemas.openxmlformats.org/officeDocument/2006/relationships/tags" Target="../tags/tag142.xml"/><Relationship Id="rId27" Type="http://schemas.openxmlformats.org/officeDocument/2006/relationships/tags" Target="../tags/tag147.xml"/><Relationship Id="rId30" Type="http://schemas.openxmlformats.org/officeDocument/2006/relationships/tags" Target="../tags/tag150.xml"/><Relationship Id="rId35" Type="http://schemas.openxmlformats.org/officeDocument/2006/relationships/tags" Target="../tags/tag155.xml"/><Relationship Id="rId8" Type="http://schemas.openxmlformats.org/officeDocument/2006/relationships/tags" Target="../tags/tag128.xml"/><Relationship Id="rId3" Type="http://schemas.openxmlformats.org/officeDocument/2006/relationships/tags" Target="../tags/tag123.xml"/><Relationship Id="rId12" Type="http://schemas.openxmlformats.org/officeDocument/2006/relationships/tags" Target="../tags/tag132.xml"/><Relationship Id="rId17" Type="http://schemas.openxmlformats.org/officeDocument/2006/relationships/tags" Target="../tags/tag137.xml"/><Relationship Id="rId25" Type="http://schemas.openxmlformats.org/officeDocument/2006/relationships/tags" Target="../tags/tag145.xml"/><Relationship Id="rId33" Type="http://schemas.openxmlformats.org/officeDocument/2006/relationships/tags" Target="../tags/tag153.xml"/><Relationship Id="rId38"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0.xml"/><Relationship Id="rId7" Type="http://schemas.openxmlformats.org/officeDocument/2006/relationships/image" Target="../media/image15.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3" Type="http://schemas.openxmlformats.org/officeDocument/2006/relationships/tags" Target="../tags/tag173.xml"/><Relationship Id="rId18" Type="http://schemas.openxmlformats.org/officeDocument/2006/relationships/slideLayout" Target="../slideLayouts/slideLayout13.xml"/><Relationship Id="rId26" Type="http://schemas.openxmlformats.org/officeDocument/2006/relationships/image" Target="../media/image22.jpeg"/><Relationship Id="rId3" Type="http://schemas.openxmlformats.org/officeDocument/2006/relationships/tags" Target="../tags/tag163.xml"/><Relationship Id="rId21" Type="http://schemas.openxmlformats.org/officeDocument/2006/relationships/image" Target="../media/image17.jpeg"/><Relationship Id="rId7" Type="http://schemas.openxmlformats.org/officeDocument/2006/relationships/tags" Target="../tags/tag167.xml"/><Relationship Id="rId12" Type="http://schemas.openxmlformats.org/officeDocument/2006/relationships/tags" Target="../tags/tag172.xml"/><Relationship Id="rId17" Type="http://schemas.openxmlformats.org/officeDocument/2006/relationships/tags" Target="../tags/tag177.xml"/><Relationship Id="rId25" Type="http://schemas.openxmlformats.org/officeDocument/2006/relationships/image" Target="../media/image21.jpeg"/><Relationship Id="rId33" Type="http://schemas.openxmlformats.org/officeDocument/2006/relationships/image" Target="../media/image28.jpeg"/><Relationship Id="rId2" Type="http://schemas.openxmlformats.org/officeDocument/2006/relationships/tags" Target="../tags/tag162.xml"/><Relationship Id="rId16" Type="http://schemas.openxmlformats.org/officeDocument/2006/relationships/tags" Target="../tags/tag176.xml"/><Relationship Id="rId20" Type="http://schemas.openxmlformats.org/officeDocument/2006/relationships/image" Target="../media/image16.jpeg"/><Relationship Id="rId29" Type="http://schemas.openxmlformats.org/officeDocument/2006/relationships/image" Target="../media/image25.png"/><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tags" Target="../tags/tag171.xml"/><Relationship Id="rId24" Type="http://schemas.openxmlformats.org/officeDocument/2006/relationships/image" Target="../media/image20.jpeg"/><Relationship Id="rId32" Type="http://schemas.openxmlformats.org/officeDocument/2006/relationships/image" Target="../media/image27.jpeg"/><Relationship Id="rId5" Type="http://schemas.openxmlformats.org/officeDocument/2006/relationships/tags" Target="../tags/tag165.xml"/><Relationship Id="rId15" Type="http://schemas.openxmlformats.org/officeDocument/2006/relationships/tags" Target="../tags/tag175.xml"/><Relationship Id="rId23" Type="http://schemas.openxmlformats.org/officeDocument/2006/relationships/image" Target="../media/image19.jpeg"/><Relationship Id="rId28" Type="http://schemas.openxmlformats.org/officeDocument/2006/relationships/image" Target="../media/image24.png"/><Relationship Id="rId10" Type="http://schemas.openxmlformats.org/officeDocument/2006/relationships/tags" Target="../tags/tag170.xml"/><Relationship Id="rId19" Type="http://schemas.openxmlformats.org/officeDocument/2006/relationships/notesSlide" Target="../notesSlides/notesSlide3.xml"/><Relationship Id="rId31" Type="http://schemas.openxmlformats.org/officeDocument/2006/relationships/image" Target="../media/image7.png"/><Relationship Id="rId4" Type="http://schemas.openxmlformats.org/officeDocument/2006/relationships/tags" Target="../tags/tag164.xml"/><Relationship Id="rId9" Type="http://schemas.openxmlformats.org/officeDocument/2006/relationships/tags" Target="../tags/tag169.xml"/><Relationship Id="rId14" Type="http://schemas.openxmlformats.org/officeDocument/2006/relationships/tags" Target="../tags/tag174.xml"/><Relationship Id="rId22" Type="http://schemas.openxmlformats.org/officeDocument/2006/relationships/image" Target="../media/image18.jpeg"/><Relationship Id="rId27" Type="http://schemas.openxmlformats.org/officeDocument/2006/relationships/image" Target="../media/image23.jpeg"/><Relationship Id="rId30" Type="http://schemas.openxmlformats.org/officeDocument/2006/relationships/image" Target="../media/image26.png"/><Relationship Id="rId8" Type="http://schemas.openxmlformats.org/officeDocument/2006/relationships/tags" Target="../tags/tag1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rotWithShape="1">
          <a:blip r:embed="rId4" cstate="print">
            <a:alphaModFix amt="80000"/>
          </a:blip>
          <a:srcRect t="11442" b="11442"/>
          <a:stretch>
            <a:fillRect/>
          </a:stretch>
        </p:blipFill>
        <p:spPr>
          <a:xfrm>
            <a:off x="0" y="0"/>
            <a:ext cx="12192000" cy="6858000"/>
          </a:xfrm>
          <a:prstGeom prst="rect">
            <a:avLst/>
          </a:prstGeom>
        </p:spPr>
      </p:pic>
      <p:sp>
        <p:nvSpPr>
          <p:cNvPr id="9" name="矩形 8"/>
          <p:cNvSpPr>
            <a:spLocks noGrp="1" noRot="1" noMove="1" noResize="1" noEditPoints="1" noAdjustHandles="1" noChangeArrowheads="1" noChangeShapeType="1"/>
          </p:cNvSpPr>
          <p:nvPr>
            <p:custDataLst>
              <p:tags r:id="rId2"/>
            </p:custDataLst>
          </p:nvPr>
        </p:nvSpPr>
        <p:spPr>
          <a:xfrm>
            <a:off x="-578734" y="-1903097"/>
            <a:ext cx="18958562" cy="10664192"/>
          </a:xfrm>
          <a:prstGeom prst="rect">
            <a:avLst/>
          </a:prstGeom>
          <a:gradFill flip="none" rotWithShape="1">
            <a:gsLst>
              <a:gs pos="84000">
                <a:srgbClr val="B71C27"/>
              </a:gs>
              <a:gs pos="0">
                <a:srgbClr val="F6C6C9">
                  <a:alpha val="0"/>
                </a:srgbClr>
              </a:gs>
            </a:gsLst>
            <a:path path="circle">
              <a:fillToRect l="50000" t="50000" r="50000" b="5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DaBiaoSong-B06S" panose="03000509000000000000" pitchFamily="66" charset="-122"/>
              <a:ea typeface="FZDaBiaoSong-B06S" panose="03000509000000000000" pitchFamily="66" charset="-122"/>
            </a:endParaRPr>
          </a:p>
        </p:txBody>
      </p:sp>
      <p:pic>
        <p:nvPicPr>
          <p:cNvPr id="2" name="图片 1"/>
          <p:cNvPicPr>
            <a:picLocks noChangeAspect="1"/>
          </p:cNvPicPr>
          <p:nvPr/>
        </p:nvPicPr>
        <p:blipFill>
          <a:blip r:embed="rId5" cstate="email"/>
          <a:stretch>
            <a:fillRect/>
          </a:stretch>
        </p:blipFill>
        <p:spPr>
          <a:xfrm>
            <a:off x="8967453" y="362149"/>
            <a:ext cx="2802673" cy="789485"/>
          </a:xfrm>
          <a:prstGeom prst="rect">
            <a:avLst/>
          </a:prstGeom>
        </p:spPr>
      </p:pic>
      <p:pic>
        <p:nvPicPr>
          <p:cNvPr id="4" name="图片 3" descr="1704697971429796"/>
          <p:cNvPicPr>
            <a:picLocks noChangeAspect="1"/>
          </p:cNvPicPr>
          <p:nvPr/>
        </p:nvPicPr>
        <p:blipFill>
          <a:blip r:embed="rId6"/>
          <a:srcRect r="46388"/>
          <a:stretch>
            <a:fillRect/>
          </a:stretch>
        </p:blipFill>
        <p:spPr>
          <a:xfrm>
            <a:off x="3037205" y="2266315"/>
            <a:ext cx="6510020" cy="2874645"/>
          </a:xfrm>
          <a:prstGeom prst="rect">
            <a:avLst/>
          </a:prstGeom>
        </p:spPr>
      </p:pic>
      <p:pic>
        <p:nvPicPr>
          <p:cNvPr id="12" name="图片 11" descr="1704698137587141"/>
          <p:cNvPicPr>
            <a:picLocks noChangeAspect="1"/>
          </p:cNvPicPr>
          <p:nvPr/>
        </p:nvPicPr>
        <p:blipFill>
          <a:blip r:embed="rId7"/>
          <a:srcRect r="16456"/>
          <a:stretch>
            <a:fillRect/>
          </a:stretch>
        </p:blipFill>
        <p:spPr>
          <a:xfrm>
            <a:off x="2393315" y="5376545"/>
            <a:ext cx="7798435" cy="628650"/>
          </a:xfrm>
          <a:prstGeom prst="rect">
            <a:avLst/>
          </a:prstGeom>
        </p:spPr>
      </p:pic>
      <p:pic>
        <p:nvPicPr>
          <p:cNvPr id="14" name="图片 13" descr="1704698221165378"/>
          <p:cNvPicPr>
            <a:picLocks noChangeAspect="1"/>
          </p:cNvPicPr>
          <p:nvPr/>
        </p:nvPicPr>
        <p:blipFill>
          <a:blip r:embed="rId8"/>
          <a:srcRect t="-2626" r="44633"/>
          <a:stretch>
            <a:fillRect/>
          </a:stretch>
        </p:blipFill>
        <p:spPr>
          <a:xfrm>
            <a:off x="664845" y="1603375"/>
            <a:ext cx="5168265" cy="645160"/>
          </a:xfrm>
          <a:prstGeom prst="rect">
            <a:avLst/>
          </a:prstGeom>
        </p:spPr>
      </p:pic>
      <p:pic>
        <p:nvPicPr>
          <p:cNvPr id="15" name="图片 14" descr="1704698245792157"/>
          <p:cNvPicPr>
            <a:picLocks noChangeAspect="1"/>
          </p:cNvPicPr>
          <p:nvPr/>
        </p:nvPicPr>
        <p:blipFill>
          <a:blip r:embed="rId9"/>
          <a:srcRect t="-101" r="87381"/>
          <a:stretch>
            <a:fillRect/>
          </a:stretch>
        </p:blipFill>
        <p:spPr>
          <a:xfrm>
            <a:off x="711835" y="974090"/>
            <a:ext cx="1177925" cy="6292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custDataLst>
              <p:tags r:id="rId1"/>
            </p:custDataLst>
          </p:nvPr>
        </p:nvPicPr>
        <p:blipFill>
          <a:blip r:embed="rId6" cstate="screen">
            <a:alphaModFix amt="85000"/>
          </a:blip>
          <a:stretch>
            <a:fillRect/>
          </a:stretch>
        </p:blipFill>
        <p:spPr>
          <a:xfrm>
            <a:off x="-3543175" y="-19685"/>
            <a:ext cx="10286140" cy="6858000"/>
          </a:xfrm>
          <a:prstGeom prst="trapezoid">
            <a:avLst/>
          </a:prstGeom>
        </p:spPr>
      </p:pic>
      <p:pic>
        <p:nvPicPr>
          <p:cNvPr id="5" name="图片 4" descr="16221704638872_.pic_hd"/>
          <p:cNvPicPr>
            <a:picLocks noChangeAspect="1"/>
          </p:cNvPicPr>
          <p:nvPr/>
        </p:nvPicPr>
        <p:blipFill>
          <a:blip r:embed="rId7" cstate="screen"/>
          <a:stretch>
            <a:fillRect/>
          </a:stretch>
        </p:blipFill>
        <p:spPr>
          <a:xfrm>
            <a:off x="3611245" y="4441190"/>
            <a:ext cx="3225600" cy="2419200"/>
          </a:xfrm>
          <a:prstGeom prst="rect">
            <a:avLst/>
          </a:prstGeom>
        </p:spPr>
      </p:pic>
      <p:pic>
        <p:nvPicPr>
          <p:cNvPr id="8" name="图片 7" descr="16251704639300_.pic"/>
          <p:cNvPicPr>
            <a:picLocks noChangeAspect="1"/>
          </p:cNvPicPr>
          <p:nvPr/>
        </p:nvPicPr>
        <p:blipFill>
          <a:blip r:embed="rId8" cstate="screen"/>
          <a:srcRect/>
          <a:stretch>
            <a:fillRect/>
          </a:stretch>
        </p:blipFill>
        <p:spPr>
          <a:xfrm>
            <a:off x="3666490" y="1973263"/>
            <a:ext cx="3861652" cy="2412000"/>
          </a:xfrm>
          <a:prstGeom prst="rect">
            <a:avLst/>
          </a:prstGeom>
        </p:spPr>
      </p:pic>
      <p:pic>
        <p:nvPicPr>
          <p:cNvPr id="3" name="图片 2" descr="16201704638762_.pic"/>
          <p:cNvPicPr>
            <a:picLocks noChangeAspect="1"/>
          </p:cNvPicPr>
          <p:nvPr/>
        </p:nvPicPr>
        <p:blipFill>
          <a:blip r:embed="rId9" cstate="screen"/>
          <a:stretch>
            <a:fillRect/>
          </a:stretch>
        </p:blipFill>
        <p:spPr>
          <a:xfrm>
            <a:off x="0" y="18415"/>
            <a:ext cx="2813050" cy="1913255"/>
          </a:xfrm>
          <a:prstGeom prst="rect">
            <a:avLst/>
          </a:prstGeom>
        </p:spPr>
      </p:pic>
      <p:pic>
        <p:nvPicPr>
          <p:cNvPr id="7" name="图片 6" descr="16241704639155_.pic"/>
          <p:cNvPicPr>
            <a:picLocks noChangeAspect="1"/>
          </p:cNvPicPr>
          <p:nvPr/>
        </p:nvPicPr>
        <p:blipFill>
          <a:blip r:embed="rId10" cstate="screen"/>
          <a:stretch>
            <a:fillRect/>
          </a:stretch>
        </p:blipFill>
        <p:spPr>
          <a:xfrm>
            <a:off x="2869565" y="-25400"/>
            <a:ext cx="3531235" cy="1965960"/>
          </a:xfrm>
          <a:prstGeom prst="rect">
            <a:avLst/>
          </a:prstGeom>
        </p:spPr>
      </p:pic>
      <p:pic>
        <p:nvPicPr>
          <p:cNvPr id="4" name="图片 3" descr="16211704638823_.pic"/>
          <p:cNvPicPr>
            <a:picLocks noChangeAspect="1"/>
          </p:cNvPicPr>
          <p:nvPr/>
        </p:nvPicPr>
        <p:blipFill>
          <a:blip r:embed="rId11" cstate="screen"/>
          <a:stretch>
            <a:fillRect/>
          </a:stretch>
        </p:blipFill>
        <p:spPr>
          <a:xfrm>
            <a:off x="0" y="1973263"/>
            <a:ext cx="3615537" cy="2412000"/>
          </a:xfrm>
          <a:prstGeom prst="rect">
            <a:avLst/>
          </a:prstGeom>
        </p:spPr>
      </p:pic>
      <p:pic>
        <p:nvPicPr>
          <p:cNvPr id="6" name="图片 5" descr="16231704639085_.pic_hd"/>
          <p:cNvPicPr>
            <a:picLocks noChangeAspect="1"/>
          </p:cNvPicPr>
          <p:nvPr/>
        </p:nvPicPr>
        <p:blipFill>
          <a:blip r:embed="rId12" cstate="screen"/>
          <a:srcRect/>
          <a:stretch>
            <a:fillRect/>
          </a:stretch>
        </p:blipFill>
        <p:spPr>
          <a:xfrm>
            <a:off x="0" y="4420870"/>
            <a:ext cx="3564000" cy="2438088"/>
          </a:xfrm>
          <a:prstGeom prst="rect">
            <a:avLst/>
          </a:prstGeom>
        </p:spPr>
      </p:pic>
      <p:sp>
        <p:nvSpPr>
          <p:cNvPr id="31" name="梯形 30"/>
          <p:cNvSpPr/>
          <p:nvPr/>
        </p:nvSpPr>
        <p:spPr>
          <a:xfrm rot="10800000">
            <a:off x="5037455" y="-19685"/>
            <a:ext cx="10052685" cy="6892290"/>
          </a:xfrm>
          <a:prstGeom prst="trapezoid">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矩形 29"/>
          <p:cNvSpPr/>
          <p:nvPr/>
        </p:nvSpPr>
        <p:spPr>
          <a:xfrm>
            <a:off x="5732145" y="3138805"/>
            <a:ext cx="6743700" cy="119380"/>
          </a:xfrm>
          <a:prstGeom prst="rect">
            <a:avLst/>
          </a:prstGeom>
          <a:solidFill>
            <a:schemeClr val="bg1">
              <a:lumMod val="85000"/>
            </a:schemeClr>
          </a:solidFill>
          <a:ln w="76200" cap="rnd">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7" name="文本框 28"/>
          <p:cNvSpPr txBox="1"/>
          <p:nvPr>
            <p:custDataLst>
              <p:tags r:id="rId2"/>
            </p:custDataLst>
          </p:nvPr>
        </p:nvSpPr>
        <p:spPr>
          <a:xfrm>
            <a:off x="6884036" y="4327526"/>
            <a:ext cx="5090795" cy="2306955"/>
          </a:xfrm>
          <a:prstGeom prst="rect">
            <a:avLst/>
          </a:prstGeom>
          <a:noFill/>
          <a:ln w="9525">
            <a:noFill/>
          </a:ln>
        </p:spPr>
        <p:txBody>
          <a:bodyPr wrap="none">
            <a:spAutoFit/>
          </a:bodyPr>
          <a:lstStyle/>
          <a:p>
            <a:pPr algn="l" eaLnBrk="1" hangingPunct="1">
              <a:lnSpc>
                <a:spcPct val="150000"/>
              </a:lnSpc>
            </a:pPr>
            <a:r>
              <a:rPr lang="zh-CN" altLang="en-US" sz="3200" b="1" dirty="0">
                <a:solidFill>
                  <a:srgbClr val="FFC000"/>
                </a:solidFill>
                <a:latin typeface="三极魏碑简" panose="00000500000000000000" charset="-122"/>
                <a:ea typeface="三极魏碑简" panose="00000500000000000000" charset="-122"/>
                <a:cs typeface="三极魏碑简" panose="00000500000000000000" charset="-122"/>
              </a:rPr>
              <a:t>科普教育</a:t>
            </a:r>
            <a:r>
              <a:rPr lang="en-US" altLang="zh-CN" sz="3200" b="1" dirty="0">
                <a:solidFill>
                  <a:srgbClr val="FFC000"/>
                </a:solidFill>
                <a:latin typeface="三极魏碑简" panose="00000500000000000000" charset="-122"/>
                <a:ea typeface="三极魏碑简" panose="00000500000000000000" charset="-122"/>
                <a:cs typeface="三极魏碑简" panose="00000500000000000000" charset="-122"/>
              </a:rPr>
              <a:t> </a:t>
            </a:r>
            <a:r>
              <a:rPr lang="zh-CN" altLang="en-US" sz="2000" b="1" dirty="0">
                <a:solidFill>
                  <a:schemeClr val="tx1">
                    <a:lumMod val="65000"/>
                    <a:lumOff val="35000"/>
                  </a:schemeClr>
                </a:solidFill>
                <a:latin typeface="三极魏碑简" panose="00000500000000000000" charset="-122"/>
                <a:ea typeface="三极魏碑简" panose="00000500000000000000" charset="-122"/>
                <a:cs typeface="三极魏碑简" panose="00000500000000000000" charset="-122"/>
              </a:rPr>
              <a:t>生涯规划</a:t>
            </a:r>
            <a:r>
              <a:rPr lang="en-US" altLang="zh-CN" sz="2000" b="1" dirty="0">
                <a:solidFill>
                  <a:schemeClr val="tx1">
                    <a:lumMod val="65000"/>
                    <a:lumOff val="35000"/>
                  </a:schemeClr>
                </a:solidFill>
                <a:latin typeface="三极魏碑简" panose="00000500000000000000" charset="-122"/>
                <a:ea typeface="三极魏碑简" panose="00000500000000000000" charset="-122"/>
                <a:cs typeface="三极魏碑简" panose="00000500000000000000" charset="-122"/>
              </a:rPr>
              <a:t>&amp;</a:t>
            </a:r>
            <a:r>
              <a:rPr lang="zh-CN" altLang="en-US" sz="2000" b="1" dirty="0">
                <a:solidFill>
                  <a:schemeClr val="tx1">
                    <a:lumMod val="65000"/>
                    <a:lumOff val="35000"/>
                  </a:schemeClr>
                </a:solidFill>
                <a:latin typeface="三极魏碑简" panose="00000500000000000000" charset="-122"/>
                <a:ea typeface="三极魏碑简" panose="00000500000000000000" charset="-122"/>
                <a:cs typeface="三极魏碑简" panose="00000500000000000000" charset="-122"/>
              </a:rPr>
              <a:t>自我调适</a:t>
            </a:r>
            <a:r>
              <a:rPr lang="zh-CN" altLang="en-US" sz="2400" dirty="0">
                <a:solidFill>
                  <a:schemeClr val="tx1">
                    <a:lumMod val="65000"/>
                    <a:lumOff val="35000"/>
                  </a:schemeClr>
                </a:solidFill>
                <a:latin typeface="三极魏碑简" panose="00000500000000000000" charset="-122"/>
                <a:ea typeface="三极魏碑简" panose="00000500000000000000" charset="-122"/>
                <a:cs typeface="三极魏碑简" panose="00000500000000000000" charset="-122"/>
              </a:rPr>
              <a:t> </a:t>
            </a:r>
            <a:endParaRPr lang="zh-CN" altLang="en-US" sz="2400" dirty="0">
              <a:latin typeface="三极魏碑简" panose="00000500000000000000" charset="-122"/>
              <a:ea typeface="三极魏碑简" panose="00000500000000000000" charset="-122"/>
              <a:cs typeface="三极魏碑简" panose="00000500000000000000" charset="-122"/>
            </a:endParaRPr>
          </a:p>
          <a:p>
            <a:pPr algn="l" eaLnBrk="1" hangingPunct="1">
              <a:lnSpc>
                <a:spcPct val="150000"/>
              </a:lnSpc>
            </a:pPr>
            <a:r>
              <a:rPr lang="zh-CN" altLang="en-US" sz="3200" b="1" dirty="0">
                <a:solidFill>
                  <a:srgbClr val="FFC000"/>
                </a:solidFill>
                <a:latin typeface="三极魏碑简" panose="00000500000000000000" charset="-122"/>
                <a:ea typeface="三极魏碑简" panose="00000500000000000000" charset="-122"/>
                <a:cs typeface="三极魏碑简" panose="00000500000000000000" charset="-122"/>
              </a:rPr>
              <a:t>团体辅导</a:t>
            </a:r>
            <a:r>
              <a:rPr lang="en-US" altLang="zh-CN" sz="3200" dirty="0">
                <a:solidFill>
                  <a:srgbClr val="FFD700"/>
                </a:solidFill>
                <a:latin typeface="三极魏碑简" panose="00000500000000000000" charset="-122"/>
                <a:ea typeface="三极魏碑简" panose="00000500000000000000" charset="-122"/>
                <a:cs typeface="三极魏碑简" panose="00000500000000000000" charset="-122"/>
              </a:rPr>
              <a:t> </a:t>
            </a:r>
            <a:r>
              <a:rPr lang="zh-CN" altLang="en-US" sz="2000" b="1" dirty="0">
                <a:solidFill>
                  <a:schemeClr val="tx1">
                    <a:lumMod val="65000"/>
                    <a:lumOff val="35000"/>
                  </a:schemeClr>
                </a:solidFill>
                <a:latin typeface="三极魏碑简" panose="00000500000000000000" charset="-122"/>
                <a:ea typeface="三极魏碑简" panose="00000500000000000000" charset="-122"/>
                <a:cs typeface="三极魏碑简" panose="00000500000000000000" charset="-122"/>
                <a:sym typeface="+mn-ea"/>
              </a:rPr>
              <a:t>邀请</a:t>
            </a:r>
            <a:r>
              <a:rPr lang="zh-CN" altLang="en-US" sz="2000" b="1" dirty="0">
                <a:solidFill>
                  <a:schemeClr val="tx1">
                    <a:lumMod val="65000"/>
                    <a:lumOff val="35000"/>
                  </a:schemeClr>
                </a:solidFill>
                <a:latin typeface="三极魏碑简" panose="00000500000000000000" charset="-122"/>
                <a:ea typeface="三极魏碑简" panose="00000500000000000000" charset="-122"/>
                <a:cs typeface="三极魏碑简" panose="00000500000000000000" charset="-122"/>
              </a:rPr>
              <a:t>心理中心专职咨询师</a:t>
            </a:r>
            <a:endParaRPr lang="en-US" altLang="zh-CN" sz="3200" dirty="0">
              <a:solidFill>
                <a:srgbClr val="FFD700"/>
              </a:solidFill>
              <a:latin typeface="三极魏碑简" panose="00000500000000000000" charset="-122"/>
              <a:ea typeface="三极魏碑简" panose="00000500000000000000" charset="-122"/>
              <a:cs typeface="三极魏碑简" panose="00000500000000000000" charset="-122"/>
            </a:endParaRPr>
          </a:p>
          <a:p>
            <a:pPr algn="l" eaLnBrk="1" hangingPunct="1">
              <a:lnSpc>
                <a:spcPct val="150000"/>
              </a:lnSpc>
            </a:pPr>
            <a:r>
              <a:rPr lang="zh-CN" altLang="en-US" sz="3200" b="1" dirty="0">
                <a:solidFill>
                  <a:srgbClr val="FFC000"/>
                </a:solidFill>
                <a:latin typeface="三极魏碑简" panose="00000500000000000000" charset="-122"/>
                <a:ea typeface="三极魏碑简" panose="00000500000000000000" charset="-122"/>
                <a:cs typeface="三极魏碑简" panose="00000500000000000000" charset="-122"/>
              </a:rPr>
              <a:t>重点关心关爱学生</a:t>
            </a:r>
            <a:r>
              <a:rPr lang="en-US" altLang="zh-CN" sz="3200" dirty="0">
                <a:solidFill>
                  <a:srgbClr val="FFD700"/>
                </a:solidFill>
                <a:latin typeface="三极魏碑简" panose="00000500000000000000" charset="-122"/>
                <a:ea typeface="三极魏碑简" panose="00000500000000000000" charset="-122"/>
                <a:cs typeface="三极魏碑简" panose="00000500000000000000" charset="-122"/>
              </a:rPr>
              <a:t> </a:t>
            </a:r>
            <a:r>
              <a:rPr lang="zh-CN" altLang="en-US" sz="2000" b="1" dirty="0">
                <a:solidFill>
                  <a:schemeClr val="tx1">
                    <a:lumMod val="65000"/>
                    <a:lumOff val="35000"/>
                  </a:schemeClr>
                </a:solidFill>
                <a:latin typeface="三极魏碑简" panose="00000500000000000000" charset="-122"/>
                <a:ea typeface="三极魏碑简" panose="00000500000000000000" charset="-122"/>
                <a:cs typeface="三极魏碑简" panose="00000500000000000000" charset="-122"/>
              </a:rPr>
              <a:t>信息管理升级</a:t>
            </a:r>
          </a:p>
        </p:txBody>
      </p:sp>
      <p:cxnSp>
        <p:nvCxnSpPr>
          <p:cNvPr id="32" name="直接连接符 31"/>
          <p:cNvCxnSpPr/>
          <p:nvPr/>
        </p:nvCxnSpPr>
        <p:spPr>
          <a:xfrm>
            <a:off x="4872779" y="-169333"/>
            <a:ext cx="1818217" cy="7296151"/>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9" name="图片 28" descr="重点台账录屏-2"/>
          <p:cNvPicPr>
            <a:picLocks noChangeAspect="1"/>
          </p:cNvPicPr>
          <p:nvPr/>
        </p:nvPicPr>
        <p:blipFill>
          <a:blip r:embed="rId13" cstate="screen"/>
          <a:srcRect/>
          <a:stretch>
            <a:fillRect/>
          </a:stretch>
        </p:blipFill>
        <p:spPr>
          <a:xfrm>
            <a:off x="5029835" y="-25400"/>
            <a:ext cx="7150100" cy="3129915"/>
          </a:xfrm>
          <a:custGeom>
            <a:avLst/>
            <a:gdLst/>
            <a:ahLst/>
            <a:cxnLst>
              <a:cxn ang="3">
                <a:pos x="hc" y="t"/>
              </a:cxn>
              <a:cxn ang="cd2">
                <a:pos x="l" y="vc"/>
              </a:cxn>
              <a:cxn ang="cd4">
                <a:pos x="hc" y="b"/>
              </a:cxn>
              <a:cxn ang="0">
                <a:pos x="r" y="vc"/>
              </a:cxn>
            </a:cxnLst>
            <a:rect l="l" t="t" r="r" b="b"/>
            <a:pathLst>
              <a:path w="11260" h="4929">
                <a:moveTo>
                  <a:pt x="1232" y="4929"/>
                </a:moveTo>
                <a:lnTo>
                  <a:pt x="0" y="0"/>
                </a:lnTo>
                <a:lnTo>
                  <a:pt x="11260" y="0"/>
                </a:lnTo>
                <a:lnTo>
                  <a:pt x="11260" y="4929"/>
                </a:lnTo>
                <a:close/>
              </a:path>
            </a:pathLst>
          </a:custGeom>
        </p:spPr>
      </p:pic>
      <p:sp>
        <p:nvSpPr>
          <p:cNvPr id="33" name="标题 3073"/>
          <p:cNvSpPr>
            <a:spLocks noGrp="1"/>
          </p:cNvSpPr>
          <p:nvPr>
            <p:ph type="ctrTitle" idx="4294967295"/>
            <p:custDataLst>
              <p:tags r:id="rId3"/>
            </p:custDataLst>
          </p:nvPr>
        </p:nvSpPr>
        <p:spPr>
          <a:xfrm>
            <a:off x="5951855" y="3197860"/>
            <a:ext cx="6276340" cy="1398905"/>
          </a:xfrm>
          <a:effectLst>
            <a:outerShdw blurRad="50800" dist="38100" dir="8100000" algn="tr" rotWithShape="0">
              <a:prstClr val="black">
                <a:alpha val="40000"/>
              </a:prstClr>
            </a:outerShdw>
          </a:effectLst>
        </p:spPr>
        <p:txBody>
          <a:bodyPr vert="horz" wrap="square" lIns="121920" tIns="60960" rIns="121920" bIns="6096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5400" b="1" i="0" u="none" strike="noStrike" kern="1200" cap="none" spc="0" normalizeH="0" baseline="0" noProof="1">
                <a:ln>
                  <a:noFill/>
                </a:ln>
                <a:solidFill>
                  <a:srgbClr val="C00000"/>
                </a:solidFill>
                <a:effectLst/>
                <a:uLnTx/>
                <a:uFillTx/>
                <a:latin typeface="三极魏碑简" panose="00000500000000000000" charset="-122"/>
                <a:ea typeface="三极魏碑简" panose="00000500000000000000" charset="-122"/>
                <a:cs typeface="+mj-cs"/>
                <a:sym typeface="清雅黑体" panose="00000500000000000000" charset="-122"/>
              </a:rPr>
              <a:t>心灵守护</a:t>
            </a:r>
          </a:p>
        </p:txBody>
      </p:sp>
      <p:sp>
        <p:nvSpPr>
          <p:cNvPr id="34" name="矩形 33"/>
          <p:cNvSpPr/>
          <p:nvPr>
            <p:custDataLst>
              <p:tags r:id="rId4"/>
            </p:custDataLst>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pic>
        <p:nvPicPr>
          <p:cNvPr id="24" name="图片 23"/>
          <p:cNvPicPr>
            <a:picLocks noChangeAspect="1"/>
          </p:cNvPicPr>
          <p:nvPr/>
        </p:nvPicPr>
        <p:blipFill>
          <a:blip r:embed="rId10" cstate="email"/>
          <a:stretch>
            <a:fillRect/>
          </a:stretch>
        </p:blipFill>
        <p:spPr>
          <a:xfrm>
            <a:off x="8723267" y="-35445"/>
            <a:ext cx="2829919" cy="1080850"/>
          </a:xfrm>
          <a:prstGeom prst="rect">
            <a:avLst/>
          </a:prstGeom>
        </p:spPr>
      </p:pic>
      <p:sp>
        <p:nvSpPr>
          <p:cNvPr id="25" name="矩形 24"/>
          <p:cNvSpPr/>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6" name="矩形 25"/>
          <p:cNvSpPr/>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8" name="矩形 27"/>
          <p:cNvSpPr/>
          <p:nvPr/>
        </p:nvSpPr>
        <p:spPr>
          <a:xfrm rot="16200000">
            <a:off x="26849" y="507895"/>
            <a:ext cx="609490" cy="78771"/>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9" name="文本框 28"/>
          <p:cNvSpPr txBox="1"/>
          <p:nvPr/>
        </p:nvSpPr>
        <p:spPr>
          <a:xfrm>
            <a:off x="438785" y="162560"/>
            <a:ext cx="7700010" cy="398780"/>
          </a:xfrm>
          <a:prstGeom prst="rect">
            <a:avLst/>
          </a:prstGeom>
          <a:noFill/>
        </p:spPr>
        <p:txBody>
          <a:bodyPr wrap="square" rtlCol="0">
            <a:spAutoFit/>
          </a:bodyPr>
          <a:lstStyle/>
          <a:p>
            <a:pPr>
              <a:defRPr/>
            </a:pPr>
            <a:endParaRPr kumimoji="1" lang="zh-CN" altLang="en-US" sz="2000" b="1" i="0" u="none" strike="noStrike" kern="1200" cap="none" spc="0" normalizeH="0" baseline="0" noProof="0" dirty="0">
              <a:ln>
                <a:noFill/>
              </a:ln>
              <a:solidFill>
                <a:srgbClr val="9B0000"/>
              </a:solidFill>
              <a:effectLst/>
              <a:uLnTx/>
              <a:uFillTx/>
              <a:latin typeface="FZJinLS-B-GB" panose="02000000000000000000" pitchFamily="2" charset="-122"/>
              <a:ea typeface="FZJinLS-B-GB" panose="02000000000000000000" pitchFamily="2" charset="-122"/>
              <a:cs typeface="FZJinLS-B-GB" panose="02000000000000000000" pitchFamily="2" charset="-122"/>
            </a:endParaRPr>
          </a:p>
        </p:txBody>
      </p:sp>
      <p:sp>
        <p:nvSpPr>
          <p:cNvPr id="30" name="矩形 29"/>
          <p:cNvSpPr/>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5" name="文本框 4"/>
          <p:cNvSpPr txBox="1"/>
          <p:nvPr>
            <p:custDataLst>
              <p:tags r:id="rId1"/>
            </p:custDataLst>
          </p:nvPr>
        </p:nvSpPr>
        <p:spPr>
          <a:xfrm>
            <a:off x="414871" y="315075"/>
            <a:ext cx="7700010" cy="460375"/>
          </a:xfrm>
          <a:prstGeom prst="rect">
            <a:avLst/>
          </a:prstGeom>
          <a:noFill/>
        </p:spPr>
        <p:txBody>
          <a:bodyPr wrap="square" rtlCol="0">
            <a:spAutoFit/>
          </a:bodyPr>
          <a:lstStyle/>
          <a:p>
            <a:pPr>
              <a:defRPr/>
            </a:pPr>
            <a:r>
              <a:rPr kumimoji="1" lang="zh-CN" altLang="en-US" sz="2400" b="1" kern="100" dirty="0">
                <a:solidFill>
                  <a:srgbClr val="9B0000"/>
                </a:solidFill>
                <a:effectLst/>
                <a:latin typeface="黑体" charset="0"/>
                <a:ea typeface="黑体" charset="0"/>
                <a:cs typeface="Times New Roman" panose="02020603050405020304" pitchFamily="18" charset="0"/>
              </a:rPr>
              <a:t>生涯指导</a:t>
            </a:r>
            <a:r>
              <a:rPr lang="zh-CN" altLang="en-US" b="1" kern="100" dirty="0">
                <a:latin typeface="黑体" charset="0"/>
                <a:ea typeface="黑体" charset="0"/>
                <a:cs typeface="Times New Roman" panose="02020603050405020304" pitchFamily="18" charset="0"/>
              </a:rPr>
              <a:t>：</a:t>
            </a:r>
            <a:r>
              <a:rPr kumimoji="1" lang="zh-CN" altLang="en-US" sz="2000" b="1" dirty="0">
                <a:solidFill>
                  <a:srgbClr val="9B0000"/>
                </a:solidFill>
                <a:latin typeface="黑体" charset="0"/>
                <a:ea typeface="黑体" charset="0"/>
                <a:cs typeface="FZJinLS-B-GB" panose="02000000000000000000" pitchFamily="2" charset="-122"/>
              </a:rPr>
              <a:t>百余场职场起航活动</a:t>
            </a:r>
          </a:p>
        </p:txBody>
      </p:sp>
      <p:sp>
        <p:nvSpPr>
          <p:cNvPr id="7" name="梯形 6"/>
          <p:cNvSpPr/>
          <p:nvPr/>
        </p:nvSpPr>
        <p:spPr>
          <a:xfrm>
            <a:off x="264795" y="5166360"/>
            <a:ext cx="11762740" cy="1080135"/>
          </a:xfrm>
          <a:prstGeom prst="trapezoid">
            <a:avLst>
              <a:gd name="adj" fmla="val 118224"/>
            </a:avLst>
          </a:prstGeom>
          <a:gradFill>
            <a:gsLst>
              <a:gs pos="35000">
                <a:srgbClr val="C00000">
                  <a:alpha val="25000"/>
                  <a:lumMod val="59000"/>
                  <a:lumOff val="41000"/>
                </a:srgbClr>
              </a:gs>
              <a:gs pos="100000">
                <a:srgbClr val="760303"/>
              </a:gs>
            </a:gsLst>
            <a:lin ang="5400000" scaled="0"/>
          </a:gradFill>
          <a:ln>
            <a:noFill/>
          </a:ln>
          <a:effectLst>
            <a:glow>
              <a:srgbClr val="EF6969"/>
            </a:glow>
            <a:outerShdw blurRad="50800" dir="16200000" sx="104000" sy="104000" rotWithShape="0">
              <a:srgbClr val="FF0000">
                <a:alpha val="63000"/>
              </a:srgbClr>
            </a:outerShdw>
            <a:softEdge rad="50800"/>
          </a:effectLst>
          <a:scene3d>
            <a:camera prst="perspectiveRelaxedModerately"/>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梯形 7"/>
          <p:cNvSpPr/>
          <p:nvPr/>
        </p:nvSpPr>
        <p:spPr>
          <a:xfrm>
            <a:off x="264795" y="3349625"/>
            <a:ext cx="11762740" cy="1080135"/>
          </a:xfrm>
          <a:prstGeom prst="trapezoid">
            <a:avLst>
              <a:gd name="adj" fmla="val 118224"/>
            </a:avLst>
          </a:prstGeom>
          <a:gradFill>
            <a:gsLst>
              <a:gs pos="35000">
                <a:srgbClr val="C00000">
                  <a:alpha val="25000"/>
                  <a:lumMod val="59000"/>
                  <a:lumOff val="41000"/>
                </a:srgbClr>
              </a:gs>
              <a:gs pos="100000">
                <a:srgbClr val="760303"/>
              </a:gs>
            </a:gsLst>
            <a:lin ang="5400000" scaled="0"/>
          </a:gradFill>
          <a:ln>
            <a:noFill/>
          </a:ln>
          <a:effectLst>
            <a:glow>
              <a:srgbClr val="EF6969"/>
            </a:glow>
            <a:outerShdw blurRad="50800" dir="16200000" sx="104000" sy="104000" rotWithShape="0">
              <a:srgbClr val="FF0000">
                <a:alpha val="63000"/>
              </a:srgbClr>
            </a:outerShdw>
            <a:softEdge rad="50800"/>
          </a:effectLst>
          <a:scene3d>
            <a:camera prst="perspectiveRelaxedModerately"/>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梯形 12"/>
          <p:cNvSpPr/>
          <p:nvPr/>
        </p:nvSpPr>
        <p:spPr>
          <a:xfrm>
            <a:off x="264795" y="1532890"/>
            <a:ext cx="11762740" cy="1080135"/>
          </a:xfrm>
          <a:prstGeom prst="trapezoid">
            <a:avLst>
              <a:gd name="adj" fmla="val 118224"/>
            </a:avLst>
          </a:prstGeom>
          <a:gradFill>
            <a:gsLst>
              <a:gs pos="35000">
                <a:srgbClr val="C00000">
                  <a:alpha val="25000"/>
                  <a:lumMod val="59000"/>
                  <a:lumOff val="41000"/>
                </a:srgbClr>
              </a:gs>
              <a:gs pos="100000">
                <a:srgbClr val="760303"/>
              </a:gs>
            </a:gsLst>
            <a:lin ang="5400000" scaled="0"/>
          </a:gradFill>
          <a:ln>
            <a:noFill/>
          </a:ln>
          <a:effectLst>
            <a:glow>
              <a:srgbClr val="EF6969"/>
            </a:glow>
            <a:outerShdw blurRad="50800" dir="16200000" sx="104000" sy="104000" rotWithShape="0">
              <a:srgbClr val="FF0000">
                <a:alpha val="63000"/>
              </a:srgbClr>
            </a:outerShdw>
            <a:softEdge rad="50800"/>
          </a:effectLst>
          <a:scene3d>
            <a:camera prst="perspectiveRelaxedModerately"/>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矩形 16"/>
          <p:cNvSpPr/>
          <p:nvPr>
            <p:custDataLst>
              <p:tags r:id="rId2"/>
            </p:custDataLst>
          </p:nvPr>
        </p:nvSpPr>
        <p:spPr>
          <a:xfrm>
            <a:off x="4081145" y="6109335"/>
            <a:ext cx="4037330" cy="661670"/>
          </a:xfrm>
          <a:prstGeom prst="rect">
            <a:avLst/>
          </a:prstGeom>
          <a:gradFill>
            <a:gsLst>
              <a:gs pos="31000">
                <a:srgbClr val="C00000">
                  <a:alpha val="82000"/>
                  <a:lumMod val="92000"/>
                </a:srgbClr>
              </a:gs>
              <a:gs pos="100000">
                <a:srgbClr val="760303"/>
              </a:gs>
            </a:gsLst>
            <a:path path="rect">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p:cNvSpPr/>
          <p:nvPr>
            <p:custDataLst>
              <p:tags r:id="rId3"/>
            </p:custDataLst>
          </p:nvPr>
        </p:nvSpPr>
        <p:spPr>
          <a:xfrm>
            <a:off x="8131175" y="6109335"/>
            <a:ext cx="4060825" cy="661670"/>
          </a:xfrm>
          <a:prstGeom prst="rect">
            <a:avLst/>
          </a:prstGeom>
          <a:gradFill>
            <a:gsLst>
              <a:gs pos="31000">
                <a:srgbClr val="C00000">
                  <a:alpha val="82000"/>
                  <a:lumMod val="92000"/>
                </a:srgbClr>
              </a:gs>
              <a:gs pos="100000">
                <a:srgbClr val="760303"/>
              </a:gs>
            </a:gsLst>
            <a:path path="rect">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矩形 22"/>
          <p:cNvSpPr/>
          <p:nvPr>
            <p:custDataLst>
              <p:tags r:id="rId4"/>
            </p:custDataLst>
          </p:nvPr>
        </p:nvSpPr>
        <p:spPr>
          <a:xfrm>
            <a:off x="-19685" y="6109335"/>
            <a:ext cx="4060825" cy="661670"/>
          </a:xfrm>
          <a:prstGeom prst="rect">
            <a:avLst/>
          </a:prstGeom>
          <a:gradFill>
            <a:gsLst>
              <a:gs pos="31000">
                <a:srgbClr val="C00000">
                  <a:alpha val="82000"/>
                  <a:lumMod val="92000"/>
                </a:srgbClr>
              </a:gs>
              <a:gs pos="100000">
                <a:srgbClr val="760303"/>
              </a:gs>
            </a:gsLst>
            <a:path path="rect">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椭圆 33"/>
          <p:cNvSpPr/>
          <p:nvPr/>
        </p:nvSpPr>
        <p:spPr>
          <a:xfrm>
            <a:off x="1414780" y="4370705"/>
            <a:ext cx="1485900" cy="1464945"/>
          </a:xfrm>
          <a:prstGeom prst="ellipse">
            <a:avLst/>
          </a:prstGeom>
          <a:blipFill rotWithShape="1">
            <a:blip r:embed="rId11"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椭圆 34"/>
          <p:cNvSpPr/>
          <p:nvPr/>
        </p:nvSpPr>
        <p:spPr>
          <a:xfrm>
            <a:off x="3119755" y="4370705"/>
            <a:ext cx="1485900" cy="1464945"/>
          </a:xfrm>
          <a:prstGeom prst="ellipse">
            <a:avLst/>
          </a:prstGeom>
          <a:blipFill rotWithShape="1">
            <a:blip r:embed="rId12"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椭圆 35"/>
          <p:cNvSpPr/>
          <p:nvPr/>
        </p:nvSpPr>
        <p:spPr>
          <a:xfrm>
            <a:off x="4824730" y="4370705"/>
            <a:ext cx="1485900" cy="1464945"/>
          </a:xfrm>
          <a:prstGeom prst="ellipse">
            <a:avLst/>
          </a:prstGeom>
          <a:blipFill rotWithShape="1">
            <a:blip r:embed="rId13"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椭圆 36"/>
          <p:cNvSpPr/>
          <p:nvPr/>
        </p:nvSpPr>
        <p:spPr>
          <a:xfrm>
            <a:off x="6529705" y="4370705"/>
            <a:ext cx="1485900" cy="1464945"/>
          </a:xfrm>
          <a:prstGeom prst="ellipse">
            <a:avLst/>
          </a:prstGeom>
          <a:blipFill rotWithShape="1">
            <a:blip r:embed="rId14"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椭圆 37"/>
          <p:cNvSpPr/>
          <p:nvPr/>
        </p:nvSpPr>
        <p:spPr>
          <a:xfrm>
            <a:off x="8234680" y="4370705"/>
            <a:ext cx="1485900" cy="1464945"/>
          </a:xfrm>
          <a:prstGeom prst="ellipse">
            <a:avLst/>
          </a:prstGeom>
          <a:blipFill rotWithShape="1">
            <a:blip r:embed="rId15"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椭圆 38"/>
          <p:cNvSpPr/>
          <p:nvPr/>
        </p:nvSpPr>
        <p:spPr>
          <a:xfrm>
            <a:off x="9939655" y="4370705"/>
            <a:ext cx="1485900" cy="1464945"/>
          </a:xfrm>
          <a:prstGeom prst="ellipse">
            <a:avLst/>
          </a:prstGeom>
          <a:blipFill rotWithShape="1">
            <a:blip r:embed="rId16"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文本框 39"/>
          <p:cNvSpPr txBox="1"/>
          <p:nvPr/>
        </p:nvSpPr>
        <p:spPr>
          <a:xfrm>
            <a:off x="0" y="4815205"/>
            <a:ext cx="1776730" cy="583565"/>
          </a:xfrm>
          <a:prstGeom prst="rect">
            <a:avLst/>
          </a:prstGeom>
          <a:noFill/>
        </p:spPr>
        <p:txBody>
          <a:bodyPr wrap="square" rtlCol="0" anchor="t">
            <a:spAutoFit/>
          </a:bodyPr>
          <a:lstStyle/>
          <a:p>
            <a:r>
              <a:rPr lang="zh-CN" altLang="en-US" sz="3200" b="1" dirty="0">
                <a:solidFill>
                  <a:srgbClr val="FFC000"/>
                </a:solidFill>
                <a:latin typeface="三极魏碑简" panose="00000500000000000000" charset="-122"/>
                <a:ea typeface="三极魏碑简" panose="00000500000000000000" charset="-122"/>
                <a:cs typeface="三极魏碑简" panose="00000500000000000000" charset="-122"/>
                <a:sym typeface="+mn-ea"/>
              </a:rPr>
              <a:t>低年级</a:t>
            </a:r>
          </a:p>
        </p:txBody>
      </p:sp>
      <p:sp>
        <p:nvSpPr>
          <p:cNvPr id="41" name="文本框 40"/>
          <p:cNvSpPr txBox="1"/>
          <p:nvPr/>
        </p:nvSpPr>
        <p:spPr>
          <a:xfrm>
            <a:off x="0" y="2797175"/>
            <a:ext cx="1928495" cy="583565"/>
          </a:xfrm>
          <a:prstGeom prst="rect">
            <a:avLst/>
          </a:prstGeom>
          <a:noFill/>
        </p:spPr>
        <p:txBody>
          <a:bodyPr wrap="square" rtlCol="0" anchor="t">
            <a:spAutoFit/>
          </a:bodyPr>
          <a:lstStyle/>
          <a:p>
            <a:r>
              <a:rPr lang="zh-CN" altLang="en-US" sz="3200" b="1" dirty="0">
                <a:solidFill>
                  <a:srgbClr val="FFC000"/>
                </a:solidFill>
                <a:latin typeface="三极魏碑简" panose="00000500000000000000" charset="-122"/>
                <a:ea typeface="三极魏碑简" panose="00000500000000000000" charset="-122"/>
                <a:cs typeface="三极魏碑简" panose="00000500000000000000" charset="-122"/>
                <a:sym typeface="+mn-ea"/>
              </a:rPr>
              <a:t>中高年级</a:t>
            </a:r>
          </a:p>
        </p:txBody>
      </p:sp>
      <p:sp>
        <p:nvSpPr>
          <p:cNvPr id="42" name="文本框 41"/>
          <p:cNvSpPr txBox="1"/>
          <p:nvPr/>
        </p:nvSpPr>
        <p:spPr>
          <a:xfrm>
            <a:off x="0" y="1086485"/>
            <a:ext cx="1928495" cy="583565"/>
          </a:xfrm>
          <a:prstGeom prst="rect">
            <a:avLst/>
          </a:prstGeom>
          <a:noFill/>
        </p:spPr>
        <p:txBody>
          <a:bodyPr wrap="square" rtlCol="0" anchor="t">
            <a:spAutoFit/>
          </a:bodyPr>
          <a:lstStyle/>
          <a:p>
            <a:r>
              <a:rPr lang="zh-CN" altLang="en-US" sz="3200" b="1" dirty="0">
                <a:solidFill>
                  <a:srgbClr val="FFC000"/>
                </a:solidFill>
                <a:latin typeface="三极魏碑简" panose="00000500000000000000" charset="-122"/>
                <a:ea typeface="三极魏碑简" panose="00000500000000000000" charset="-122"/>
                <a:cs typeface="三极魏碑简" panose="00000500000000000000" charset="-122"/>
                <a:sym typeface="+mn-ea"/>
              </a:rPr>
              <a:t>毕业年级</a:t>
            </a:r>
          </a:p>
        </p:txBody>
      </p:sp>
      <p:sp>
        <p:nvSpPr>
          <p:cNvPr id="43" name="文本框 42"/>
          <p:cNvSpPr txBox="1"/>
          <p:nvPr/>
        </p:nvSpPr>
        <p:spPr>
          <a:xfrm>
            <a:off x="2121535" y="5710555"/>
            <a:ext cx="1776730"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新生适应讲座</a:t>
            </a:r>
          </a:p>
        </p:txBody>
      </p:sp>
      <p:sp>
        <p:nvSpPr>
          <p:cNvPr id="45" name="文本框 44"/>
          <p:cNvSpPr txBox="1"/>
          <p:nvPr/>
        </p:nvSpPr>
        <p:spPr>
          <a:xfrm>
            <a:off x="5531485" y="5710555"/>
            <a:ext cx="1776730"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专业学习指导</a:t>
            </a:r>
          </a:p>
        </p:txBody>
      </p:sp>
      <p:sp>
        <p:nvSpPr>
          <p:cNvPr id="46" name="文本框 45"/>
          <p:cNvSpPr txBox="1"/>
          <p:nvPr/>
        </p:nvSpPr>
        <p:spPr>
          <a:xfrm>
            <a:off x="8941435" y="5710555"/>
            <a:ext cx="1776730"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生涯规划辅导</a:t>
            </a:r>
          </a:p>
        </p:txBody>
      </p:sp>
      <p:sp>
        <p:nvSpPr>
          <p:cNvPr id="47" name="圆角矩形 46"/>
          <p:cNvSpPr/>
          <p:nvPr/>
        </p:nvSpPr>
        <p:spPr>
          <a:xfrm>
            <a:off x="2553335" y="2663825"/>
            <a:ext cx="1809115" cy="1227455"/>
          </a:xfrm>
          <a:prstGeom prst="roundRect">
            <a:avLst/>
          </a:prstGeom>
          <a:blipFill rotWithShape="1">
            <a:blip r:embed="rId17"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8" name="圆角矩形 47"/>
          <p:cNvSpPr/>
          <p:nvPr/>
        </p:nvSpPr>
        <p:spPr>
          <a:xfrm>
            <a:off x="4582795" y="2663825"/>
            <a:ext cx="1809115" cy="1227455"/>
          </a:xfrm>
          <a:prstGeom prst="roundRect">
            <a:avLst/>
          </a:prstGeom>
          <a:blipFill rotWithShape="1">
            <a:blip r:embed="rId18"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9" name="圆角矩形 48"/>
          <p:cNvSpPr/>
          <p:nvPr/>
        </p:nvSpPr>
        <p:spPr>
          <a:xfrm>
            <a:off x="6612255" y="2663825"/>
            <a:ext cx="1809115" cy="1227455"/>
          </a:xfrm>
          <a:prstGeom prst="roundRect">
            <a:avLst/>
          </a:prstGeom>
          <a:blipFill rotWithShape="1">
            <a:blip r:embed="rId19"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0" name="圆角矩形 49"/>
          <p:cNvSpPr/>
          <p:nvPr/>
        </p:nvSpPr>
        <p:spPr>
          <a:xfrm>
            <a:off x="8641715" y="2663825"/>
            <a:ext cx="1809115" cy="1227455"/>
          </a:xfrm>
          <a:prstGeom prst="roundRect">
            <a:avLst/>
          </a:prstGeom>
          <a:blipFill rotWithShape="1">
            <a:blip r:embed="rId20"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文本框 50"/>
          <p:cNvSpPr txBox="1"/>
          <p:nvPr/>
        </p:nvSpPr>
        <p:spPr>
          <a:xfrm>
            <a:off x="2444750" y="3891280"/>
            <a:ext cx="2012315"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求职基本功大赛</a:t>
            </a:r>
          </a:p>
        </p:txBody>
      </p:sp>
      <p:sp>
        <p:nvSpPr>
          <p:cNvPr id="52" name="文本框 51"/>
          <p:cNvSpPr txBox="1"/>
          <p:nvPr/>
        </p:nvSpPr>
        <p:spPr>
          <a:xfrm>
            <a:off x="4752975" y="3891280"/>
            <a:ext cx="1504315"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研究生论坛</a:t>
            </a:r>
          </a:p>
        </p:txBody>
      </p:sp>
      <p:sp>
        <p:nvSpPr>
          <p:cNvPr id="53" name="文本框 52"/>
          <p:cNvSpPr txBox="1"/>
          <p:nvPr/>
        </p:nvSpPr>
        <p:spPr>
          <a:xfrm>
            <a:off x="6620510" y="3898900"/>
            <a:ext cx="1776730"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学术写作讲座</a:t>
            </a:r>
          </a:p>
        </p:txBody>
      </p:sp>
      <p:sp>
        <p:nvSpPr>
          <p:cNvPr id="54" name="文本框 53"/>
          <p:cNvSpPr txBox="1"/>
          <p:nvPr/>
        </p:nvSpPr>
        <p:spPr>
          <a:xfrm>
            <a:off x="8642985" y="3891280"/>
            <a:ext cx="1776730"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高数计概辅导</a:t>
            </a:r>
          </a:p>
        </p:txBody>
      </p:sp>
      <p:sp>
        <p:nvSpPr>
          <p:cNvPr id="55" name="泪滴形 54"/>
          <p:cNvSpPr/>
          <p:nvPr/>
        </p:nvSpPr>
        <p:spPr>
          <a:xfrm>
            <a:off x="2165350" y="821690"/>
            <a:ext cx="1504315" cy="1485265"/>
          </a:xfrm>
          <a:prstGeom prst="teardrop">
            <a:avLst/>
          </a:prstGeom>
          <a:blipFill rotWithShape="1">
            <a:blip r:embed="rId21"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6" name="泪滴形 55"/>
          <p:cNvSpPr/>
          <p:nvPr/>
        </p:nvSpPr>
        <p:spPr>
          <a:xfrm>
            <a:off x="3956685" y="821690"/>
            <a:ext cx="1504315" cy="1485265"/>
          </a:xfrm>
          <a:prstGeom prst="teardrop">
            <a:avLst/>
          </a:prstGeom>
          <a:blipFill rotWithShape="1">
            <a:blip r:embed="rId22" cstate="screen"/>
            <a:tile tx="-69850" sx="15000" sy="15000"/>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7" name="泪滴形 56"/>
          <p:cNvSpPr/>
          <p:nvPr/>
        </p:nvSpPr>
        <p:spPr>
          <a:xfrm>
            <a:off x="5748020" y="821690"/>
            <a:ext cx="1504315" cy="1485265"/>
          </a:xfrm>
          <a:prstGeom prst="teardrop">
            <a:avLst/>
          </a:prstGeom>
          <a:blipFill rotWithShape="1">
            <a:blip r:embed="rId23"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8" name="泪滴形 57"/>
          <p:cNvSpPr/>
          <p:nvPr/>
        </p:nvSpPr>
        <p:spPr>
          <a:xfrm>
            <a:off x="7539355" y="821690"/>
            <a:ext cx="1504315" cy="1485265"/>
          </a:xfrm>
          <a:prstGeom prst="teardrop">
            <a:avLst/>
          </a:prstGeom>
          <a:blipFill rotWithShape="1">
            <a:blip r:embed="rId24"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9" name="泪滴形 58"/>
          <p:cNvSpPr/>
          <p:nvPr/>
        </p:nvSpPr>
        <p:spPr>
          <a:xfrm>
            <a:off x="9330690" y="821690"/>
            <a:ext cx="1504315" cy="1485265"/>
          </a:xfrm>
          <a:prstGeom prst="teardrop">
            <a:avLst/>
          </a:prstGeom>
          <a:blipFill rotWithShape="1">
            <a:blip r:embed="rId25" cstate="screen"/>
            <a:stretch>
              <a:fillRect/>
            </a:stretch>
          </a:blipFill>
          <a:ln>
            <a:noFill/>
          </a:ln>
          <a:effectLst>
            <a:reflection blurRad="6350" stA="50000" endA="300" endPos="555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0" name="文本框 59"/>
          <p:cNvSpPr txBox="1"/>
          <p:nvPr/>
        </p:nvSpPr>
        <p:spPr>
          <a:xfrm>
            <a:off x="1852930" y="2095500"/>
            <a:ext cx="2012315"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高校教职分享会</a:t>
            </a:r>
          </a:p>
        </p:txBody>
      </p:sp>
      <p:sp>
        <p:nvSpPr>
          <p:cNvPr id="61" name="文本框 60"/>
          <p:cNvSpPr txBox="1"/>
          <p:nvPr/>
        </p:nvSpPr>
        <p:spPr>
          <a:xfrm>
            <a:off x="4025265" y="2095500"/>
            <a:ext cx="1504315"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蒲蒲兰参访</a:t>
            </a:r>
          </a:p>
        </p:txBody>
      </p:sp>
      <p:sp>
        <p:nvSpPr>
          <p:cNvPr id="62" name="文本框 61"/>
          <p:cNvSpPr txBox="1"/>
          <p:nvPr/>
        </p:nvSpPr>
        <p:spPr>
          <a:xfrm>
            <a:off x="5679440" y="2095500"/>
            <a:ext cx="1776730"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选调生分享会</a:t>
            </a:r>
          </a:p>
        </p:txBody>
      </p:sp>
      <p:sp>
        <p:nvSpPr>
          <p:cNvPr id="63" name="文本框 62"/>
          <p:cNvSpPr txBox="1"/>
          <p:nvPr/>
        </p:nvSpPr>
        <p:spPr>
          <a:xfrm>
            <a:off x="7707630" y="2095500"/>
            <a:ext cx="1266825"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校友分享</a:t>
            </a:r>
          </a:p>
        </p:txBody>
      </p:sp>
      <p:sp>
        <p:nvSpPr>
          <p:cNvPr id="64" name="文本框 63"/>
          <p:cNvSpPr txBox="1"/>
          <p:nvPr/>
        </p:nvSpPr>
        <p:spPr>
          <a:xfrm>
            <a:off x="9405620" y="2072640"/>
            <a:ext cx="1266825" cy="398780"/>
          </a:xfrm>
          <a:prstGeom prst="rect">
            <a:avLst/>
          </a:prstGeom>
          <a:solidFill>
            <a:srgbClr val="FFC000"/>
          </a:solidFill>
        </p:spPr>
        <p:txBody>
          <a:bodyPr wrap="square" rtlCol="0" anchor="t">
            <a:spAutoFit/>
          </a:bodyPr>
          <a:lstStyle/>
          <a:p>
            <a:pPr algn="ct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华为参访</a:t>
            </a:r>
          </a:p>
        </p:txBody>
      </p:sp>
      <p:sp>
        <p:nvSpPr>
          <p:cNvPr id="65" name="文本框 64"/>
          <p:cNvSpPr txBox="1"/>
          <p:nvPr>
            <p:custDataLst>
              <p:tags r:id="rId5"/>
            </p:custDataLst>
          </p:nvPr>
        </p:nvSpPr>
        <p:spPr>
          <a:xfrm>
            <a:off x="771525" y="6187440"/>
            <a:ext cx="2462530" cy="583565"/>
          </a:xfrm>
          <a:prstGeom prst="rect">
            <a:avLst/>
          </a:prstGeom>
          <a:noFill/>
        </p:spPr>
        <p:txBody>
          <a:bodyPr wrap="square" rtlCol="0" anchor="t">
            <a:spAutoFit/>
          </a:bodyPr>
          <a:lstStyle/>
          <a:p>
            <a:pPr algn="ctr"/>
            <a:r>
              <a:rPr lang="zh-CN" altLang="en-US" sz="3200" b="1" dirty="0">
                <a:solidFill>
                  <a:srgbClr val="FFC000"/>
                </a:solidFill>
                <a:latin typeface="三极魏碑简" panose="00000500000000000000" charset="-122"/>
                <a:ea typeface="三极魏碑简" panose="00000500000000000000" charset="-122"/>
                <a:cs typeface="三极魏碑简" panose="00000500000000000000" charset="-122"/>
                <a:sym typeface="+mn-ea"/>
              </a:rPr>
              <a:t>专人专岗</a:t>
            </a:r>
          </a:p>
        </p:txBody>
      </p:sp>
      <p:sp>
        <p:nvSpPr>
          <p:cNvPr id="66" name="文本框 65"/>
          <p:cNvSpPr txBox="1"/>
          <p:nvPr>
            <p:custDataLst>
              <p:tags r:id="rId6"/>
            </p:custDataLst>
          </p:nvPr>
        </p:nvSpPr>
        <p:spPr>
          <a:xfrm>
            <a:off x="4890135" y="6223635"/>
            <a:ext cx="2462530" cy="583565"/>
          </a:xfrm>
          <a:prstGeom prst="rect">
            <a:avLst/>
          </a:prstGeom>
          <a:noFill/>
        </p:spPr>
        <p:txBody>
          <a:bodyPr wrap="square" rtlCol="0" anchor="t">
            <a:spAutoFit/>
          </a:bodyPr>
          <a:lstStyle/>
          <a:p>
            <a:pPr algn="ctr"/>
            <a:r>
              <a:rPr lang="zh-CN" altLang="en-US" sz="3200" b="1" dirty="0">
                <a:solidFill>
                  <a:srgbClr val="FFC000"/>
                </a:solidFill>
                <a:latin typeface="三极魏碑简" panose="00000500000000000000" charset="-122"/>
                <a:ea typeface="三极魏碑简" panose="00000500000000000000" charset="-122"/>
                <a:cs typeface="三极魏碑简" panose="00000500000000000000" charset="-122"/>
                <a:sym typeface="+mn-ea"/>
              </a:rPr>
              <a:t>专设部门</a:t>
            </a:r>
          </a:p>
        </p:txBody>
      </p:sp>
      <p:sp>
        <p:nvSpPr>
          <p:cNvPr id="67" name="文本框 66"/>
          <p:cNvSpPr txBox="1"/>
          <p:nvPr>
            <p:custDataLst>
              <p:tags r:id="rId7"/>
            </p:custDataLst>
          </p:nvPr>
        </p:nvSpPr>
        <p:spPr>
          <a:xfrm>
            <a:off x="8974455" y="6223635"/>
            <a:ext cx="2462530" cy="583565"/>
          </a:xfrm>
          <a:prstGeom prst="rect">
            <a:avLst/>
          </a:prstGeom>
          <a:noFill/>
        </p:spPr>
        <p:txBody>
          <a:bodyPr wrap="square" rtlCol="0" anchor="t">
            <a:spAutoFit/>
          </a:bodyPr>
          <a:lstStyle/>
          <a:p>
            <a:pPr algn="ctr"/>
            <a:r>
              <a:rPr lang="zh-CN" altLang="en-US" sz="3200" b="1" dirty="0">
                <a:solidFill>
                  <a:srgbClr val="FFC000"/>
                </a:solidFill>
                <a:latin typeface="三极魏碑简" panose="00000500000000000000" charset="-122"/>
                <a:ea typeface="三极魏碑简" panose="00000500000000000000" charset="-122"/>
                <a:cs typeface="三极魏碑简" panose="00000500000000000000" charset="-122"/>
                <a:sym typeface="+mn-ea"/>
              </a:rPr>
              <a:t>专门空间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strips(upRight)">
                                      <p:cBhvr>
                                        <p:cTn id="7" dur="1000"/>
                                        <p:tgtEl>
                                          <p:spTgt spid="7"/>
                                        </p:tgtEl>
                                      </p:cBhvr>
                                    </p:animEffect>
                                  </p:childTnLst>
                                </p:cTn>
                              </p:par>
                              <p:par>
                                <p:cTn id="8" presetID="18" presetClass="entr" presetSubtype="3" fill="hold" grpId="0" nodeType="withEffect">
                                  <p:stCondLst>
                                    <p:cond delay="0"/>
                                  </p:stCondLst>
                                  <p:childTnLst>
                                    <p:set>
                                      <p:cBhvr>
                                        <p:cTn id="9" dur="1000" fill="hold">
                                          <p:stCondLst>
                                            <p:cond delay="0"/>
                                          </p:stCondLst>
                                        </p:cTn>
                                        <p:tgtEl>
                                          <p:spTgt spid="34"/>
                                        </p:tgtEl>
                                        <p:attrNameLst>
                                          <p:attrName>style.visibility</p:attrName>
                                        </p:attrNameLst>
                                      </p:cBhvr>
                                      <p:to>
                                        <p:strVal val="visible"/>
                                      </p:to>
                                    </p:set>
                                    <p:animEffect transition="in" filter="strips(upRight)">
                                      <p:cBhvr>
                                        <p:cTn id="10" dur="1000"/>
                                        <p:tgtEl>
                                          <p:spTgt spid="34"/>
                                        </p:tgtEl>
                                      </p:cBhvr>
                                    </p:animEffect>
                                  </p:childTnLst>
                                </p:cTn>
                              </p:par>
                              <p:par>
                                <p:cTn id="11" presetID="18" presetClass="entr" presetSubtype="3" fill="hold" grpId="0" nodeType="withEffect">
                                  <p:stCondLst>
                                    <p:cond delay="0"/>
                                  </p:stCondLst>
                                  <p:childTnLst>
                                    <p:set>
                                      <p:cBhvr>
                                        <p:cTn id="12" dur="1000" fill="hold">
                                          <p:stCondLst>
                                            <p:cond delay="0"/>
                                          </p:stCondLst>
                                        </p:cTn>
                                        <p:tgtEl>
                                          <p:spTgt spid="35"/>
                                        </p:tgtEl>
                                        <p:attrNameLst>
                                          <p:attrName>style.visibility</p:attrName>
                                        </p:attrNameLst>
                                      </p:cBhvr>
                                      <p:to>
                                        <p:strVal val="visible"/>
                                      </p:to>
                                    </p:set>
                                    <p:animEffect transition="in" filter="strips(upRight)">
                                      <p:cBhvr>
                                        <p:cTn id="13" dur="1000"/>
                                        <p:tgtEl>
                                          <p:spTgt spid="35"/>
                                        </p:tgtEl>
                                      </p:cBhvr>
                                    </p:animEffect>
                                  </p:childTnLst>
                                </p:cTn>
                              </p:par>
                              <p:par>
                                <p:cTn id="14" presetID="18" presetClass="entr" presetSubtype="3" fill="hold" grpId="0" nodeType="withEffect">
                                  <p:stCondLst>
                                    <p:cond delay="0"/>
                                  </p:stCondLst>
                                  <p:childTnLst>
                                    <p:set>
                                      <p:cBhvr>
                                        <p:cTn id="15" dur="1000" fill="hold">
                                          <p:stCondLst>
                                            <p:cond delay="0"/>
                                          </p:stCondLst>
                                        </p:cTn>
                                        <p:tgtEl>
                                          <p:spTgt spid="36"/>
                                        </p:tgtEl>
                                        <p:attrNameLst>
                                          <p:attrName>style.visibility</p:attrName>
                                        </p:attrNameLst>
                                      </p:cBhvr>
                                      <p:to>
                                        <p:strVal val="visible"/>
                                      </p:to>
                                    </p:set>
                                    <p:animEffect transition="in" filter="strips(upRight)">
                                      <p:cBhvr>
                                        <p:cTn id="16" dur="1000"/>
                                        <p:tgtEl>
                                          <p:spTgt spid="36"/>
                                        </p:tgtEl>
                                      </p:cBhvr>
                                    </p:animEffect>
                                  </p:childTnLst>
                                </p:cTn>
                              </p:par>
                              <p:par>
                                <p:cTn id="17" presetID="18" presetClass="entr" presetSubtype="3" fill="hold" grpId="0" nodeType="withEffect">
                                  <p:stCondLst>
                                    <p:cond delay="0"/>
                                  </p:stCondLst>
                                  <p:childTnLst>
                                    <p:set>
                                      <p:cBhvr>
                                        <p:cTn id="18" dur="1000" fill="hold">
                                          <p:stCondLst>
                                            <p:cond delay="0"/>
                                          </p:stCondLst>
                                        </p:cTn>
                                        <p:tgtEl>
                                          <p:spTgt spid="37"/>
                                        </p:tgtEl>
                                        <p:attrNameLst>
                                          <p:attrName>style.visibility</p:attrName>
                                        </p:attrNameLst>
                                      </p:cBhvr>
                                      <p:to>
                                        <p:strVal val="visible"/>
                                      </p:to>
                                    </p:set>
                                    <p:animEffect transition="in" filter="strips(upRight)">
                                      <p:cBhvr>
                                        <p:cTn id="19" dur="1000"/>
                                        <p:tgtEl>
                                          <p:spTgt spid="37"/>
                                        </p:tgtEl>
                                      </p:cBhvr>
                                    </p:animEffect>
                                  </p:childTnLst>
                                </p:cTn>
                              </p:par>
                              <p:par>
                                <p:cTn id="20" presetID="18" presetClass="entr" presetSubtype="3" fill="hold" grpId="0" nodeType="withEffect">
                                  <p:stCondLst>
                                    <p:cond delay="0"/>
                                  </p:stCondLst>
                                  <p:childTnLst>
                                    <p:set>
                                      <p:cBhvr>
                                        <p:cTn id="21" dur="1000" fill="hold">
                                          <p:stCondLst>
                                            <p:cond delay="0"/>
                                          </p:stCondLst>
                                        </p:cTn>
                                        <p:tgtEl>
                                          <p:spTgt spid="38"/>
                                        </p:tgtEl>
                                        <p:attrNameLst>
                                          <p:attrName>style.visibility</p:attrName>
                                        </p:attrNameLst>
                                      </p:cBhvr>
                                      <p:to>
                                        <p:strVal val="visible"/>
                                      </p:to>
                                    </p:set>
                                    <p:animEffect transition="in" filter="strips(upRight)">
                                      <p:cBhvr>
                                        <p:cTn id="22" dur="1000"/>
                                        <p:tgtEl>
                                          <p:spTgt spid="38"/>
                                        </p:tgtEl>
                                      </p:cBhvr>
                                    </p:animEffect>
                                  </p:childTnLst>
                                </p:cTn>
                              </p:par>
                              <p:par>
                                <p:cTn id="23" presetID="18" presetClass="entr" presetSubtype="3" fill="hold" grpId="0" nodeType="withEffect">
                                  <p:stCondLst>
                                    <p:cond delay="0"/>
                                  </p:stCondLst>
                                  <p:childTnLst>
                                    <p:set>
                                      <p:cBhvr>
                                        <p:cTn id="24" dur="1000" fill="hold">
                                          <p:stCondLst>
                                            <p:cond delay="0"/>
                                          </p:stCondLst>
                                        </p:cTn>
                                        <p:tgtEl>
                                          <p:spTgt spid="39"/>
                                        </p:tgtEl>
                                        <p:attrNameLst>
                                          <p:attrName>style.visibility</p:attrName>
                                        </p:attrNameLst>
                                      </p:cBhvr>
                                      <p:to>
                                        <p:strVal val="visible"/>
                                      </p:to>
                                    </p:set>
                                    <p:animEffect transition="in" filter="strips(upRight)">
                                      <p:cBhvr>
                                        <p:cTn id="25" dur="1000"/>
                                        <p:tgtEl>
                                          <p:spTgt spid="39"/>
                                        </p:tgtEl>
                                      </p:cBhvr>
                                    </p:animEffect>
                                  </p:childTnLst>
                                </p:cTn>
                              </p:par>
                              <p:par>
                                <p:cTn id="26" presetID="18" presetClass="entr" presetSubtype="3" fill="hold" grpId="0" nodeType="withEffect">
                                  <p:stCondLst>
                                    <p:cond delay="0"/>
                                  </p:stCondLst>
                                  <p:childTnLst>
                                    <p:set>
                                      <p:cBhvr>
                                        <p:cTn id="27" dur="1000" fill="hold">
                                          <p:stCondLst>
                                            <p:cond delay="0"/>
                                          </p:stCondLst>
                                        </p:cTn>
                                        <p:tgtEl>
                                          <p:spTgt spid="40"/>
                                        </p:tgtEl>
                                        <p:attrNameLst>
                                          <p:attrName>style.visibility</p:attrName>
                                        </p:attrNameLst>
                                      </p:cBhvr>
                                      <p:to>
                                        <p:strVal val="visible"/>
                                      </p:to>
                                    </p:set>
                                    <p:animEffect transition="in" filter="strips(upRight)">
                                      <p:cBhvr>
                                        <p:cTn id="28" dur="1000"/>
                                        <p:tgtEl>
                                          <p:spTgt spid="40"/>
                                        </p:tgtEl>
                                      </p:cBhvr>
                                    </p:animEffect>
                                  </p:childTnLst>
                                </p:cTn>
                              </p:par>
                              <p:par>
                                <p:cTn id="29" presetID="18" presetClass="entr" presetSubtype="3" fill="hold" grpId="0" nodeType="withEffect">
                                  <p:stCondLst>
                                    <p:cond delay="0"/>
                                  </p:stCondLst>
                                  <p:childTnLst>
                                    <p:set>
                                      <p:cBhvr>
                                        <p:cTn id="30" dur="1000" fill="hold">
                                          <p:stCondLst>
                                            <p:cond delay="0"/>
                                          </p:stCondLst>
                                        </p:cTn>
                                        <p:tgtEl>
                                          <p:spTgt spid="43"/>
                                        </p:tgtEl>
                                        <p:attrNameLst>
                                          <p:attrName>style.visibility</p:attrName>
                                        </p:attrNameLst>
                                      </p:cBhvr>
                                      <p:to>
                                        <p:strVal val="visible"/>
                                      </p:to>
                                    </p:set>
                                    <p:animEffect transition="in" filter="strips(upRight)">
                                      <p:cBhvr>
                                        <p:cTn id="31" dur="1000"/>
                                        <p:tgtEl>
                                          <p:spTgt spid="43"/>
                                        </p:tgtEl>
                                      </p:cBhvr>
                                    </p:animEffect>
                                  </p:childTnLst>
                                </p:cTn>
                              </p:par>
                              <p:par>
                                <p:cTn id="32" presetID="18" presetClass="entr" presetSubtype="3" fill="hold" grpId="0" nodeType="withEffect">
                                  <p:stCondLst>
                                    <p:cond delay="0"/>
                                  </p:stCondLst>
                                  <p:childTnLst>
                                    <p:set>
                                      <p:cBhvr>
                                        <p:cTn id="33" dur="1000" fill="hold">
                                          <p:stCondLst>
                                            <p:cond delay="0"/>
                                          </p:stCondLst>
                                        </p:cTn>
                                        <p:tgtEl>
                                          <p:spTgt spid="45"/>
                                        </p:tgtEl>
                                        <p:attrNameLst>
                                          <p:attrName>style.visibility</p:attrName>
                                        </p:attrNameLst>
                                      </p:cBhvr>
                                      <p:to>
                                        <p:strVal val="visible"/>
                                      </p:to>
                                    </p:set>
                                    <p:animEffect transition="in" filter="strips(upRight)">
                                      <p:cBhvr>
                                        <p:cTn id="34" dur="1000"/>
                                        <p:tgtEl>
                                          <p:spTgt spid="45"/>
                                        </p:tgtEl>
                                      </p:cBhvr>
                                    </p:animEffect>
                                  </p:childTnLst>
                                </p:cTn>
                              </p:par>
                              <p:par>
                                <p:cTn id="35" presetID="18" presetClass="entr" presetSubtype="3" fill="hold" grpId="0" nodeType="withEffect">
                                  <p:stCondLst>
                                    <p:cond delay="0"/>
                                  </p:stCondLst>
                                  <p:childTnLst>
                                    <p:set>
                                      <p:cBhvr>
                                        <p:cTn id="36" dur="1000" fill="hold">
                                          <p:stCondLst>
                                            <p:cond delay="0"/>
                                          </p:stCondLst>
                                        </p:cTn>
                                        <p:tgtEl>
                                          <p:spTgt spid="46"/>
                                        </p:tgtEl>
                                        <p:attrNameLst>
                                          <p:attrName>style.visibility</p:attrName>
                                        </p:attrNameLst>
                                      </p:cBhvr>
                                      <p:to>
                                        <p:strVal val="visible"/>
                                      </p:to>
                                    </p:set>
                                    <p:animEffect transition="in" filter="strips(upRight)">
                                      <p:cBhvr>
                                        <p:cTn id="37" dur="1000"/>
                                        <p:tgtEl>
                                          <p:spTgt spid="46"/>
                                        </p:tgtEl>
                                      </p:cBhvr>
                                    </p:animEffect>
                                  </p:childTnLst>
                                </p:cTn>
                              </p:par>
                            </p:childTnLst>
                          </p:cTn>
                        </p:par>
                        <p:par>
                          <p:cTn id="38" fill="hold">
                            <p:stCondLst>
                              <p:cond delay="1000"/>
                            </p:stCondLst>
                            <p:childTnLst>
                              <p:par>
                                <p:cTn id="39" presetID="18" presetClass="entr" presetSubtype="3" fill="hold" grpId="0" nodeType="afterEffect">
                                  <p:stCondLst>
                                    <p:cond delay="0"/>
                                  </p:stCondLst>
                                  <p:childTnLst>
                                    <p:set>
                                      <p:cBhvr>
                                        <p:cTn id="40" dur="1000" fill="hold">
                                          <p:stCondLst>
                                            <p:cond delay="0"/>
                                          </p:stCondLst>
                                        </p:cTn>
                                        <p:tgtEl>
                                          <p:spTgt spid="8"/>
                                        </p:tgtEl>
                                        <p:attrNameLst>
                                          <p:attrName>style.visibility</p:attrName>
                                        </p:attrNameLst>
                                      </p:cBhvr>
                                      <p:to>
                                        <p:strVal val="visible"/>
                                      </p:to>
                                    </p:set>
                                    <p:animEffect transition="in" filter="strips(upRight)">
                                      <p:cBhvr>
                                        <p:cTn id="41" dur="1000"/>
                                        <p:tgtEl>
                                          <p:spTgt spid="8"/>
                                        </p:tgtEl>
                                      </p:cBhvr>
                                    </p:animEffect>
                                  </p:childTnLst>
                                </p:cTn>
                              </p:par>
                              <p:par>
                                <p:cTn id="42" presetID="18" presetClass="entr" presetSubtype="3" fill="hold" grpId="0" nodeType="withEffect">
                                  <p:stCondLst>
                                    <p:cond delay="0"/>
                                  </p:stCondLst>
                                  <p:childTnLst>
                                    <p:set>
                                      <p:cBhvr>
                                        <p:cTn id="43" dur="1000" fill="hold">
                                          <p:stCondLst>
                                            <p:cond delay="0"/>
                                          </p:stCondLst>
                                        </p:cTn>
                                        <p:tgtEl>
                                          <p:spTgt spid="41"/>
                                        </p:tgtEl>
                                        <p:attrNameLst>
                                          <p:attrName>style.visibility</p:attrName>
                                        </p:attrNameLst>
                                      </p:cBhvr>
                                      <p:to>
                                        <p:strVal val="visible"/>
                                      </p:to>
                                    </p:set>
                                    <p:animEffect transition="in" filter="strips(upRight)">
                                      <p:cBhvr>
                                        <p:cTn id="44" dur="1000"/>
                                        <p:tgtEl>
                                          <p:spTgt spid="41"/>
                                        </p:tgtEl>
                                      </p:cBhvr>
                                    </p:animEffect>
                                  </p:childTnLst>
                                </p:cTn>
                              </p:par>
                              <p:par>
                                <p:cTn id="45" presetID="18" presetClass="entr" presetSubtype="3" fill="hold" grpId="0" nodeType="withEffect">
                                  <p:stCondLst>
                                    <p:cond delay="0"/>
                                  </p:stCondLst>
                                  <p:childTnLst>
                                    <p:set>
                                      <p:cBhvr>
                                        <p:cTn id="46" dur="1000" fill="hold">
                                          <p:stCondLst>
                                            <p:cond delay="0"/>
                                          </p:stCondLst>
                                        </p:cTn>
                                        <p:tgtEl>
                                          <p:spTgt spid="47"/>
                                        </p:tgtEl>
                                        <p:attrNameLst>
                                          <p:attrName>style.visibility</p:attrName>
                                        </p:attrNameLst>
                                      </p:cBhvr>
                                      <p:to>
                                        <p:strVal val="visible"/>
                                      </p:to>
                                    </p:set>
                                    <p:animEffect transition="in" filter="strips(upRight)">
                                      <p:cBhvr>
                                        <p:cTn id="47" dur="1000"/>
                                        <p:tgtEl>
                                          <p:spTgt spid="47"/>
                                        </p:tgtEl>
                                      </p:cBhvr>
                                    </p:animEffect>
                                  </p:childTnLst>
                                </p:cTn>
                              </p:par>
                              <p:par>
                                <p:cTn id="48" presetID="18" presetClass="entr" presetSubtype="3" fill="hold" grpId="0" nodeType="withEffect">
                                  <p:stCondLst>
                                    <p:cond delay="0"/>
                                  </p:stCondLst>
                                  <p:childTnLst>
                                    <p:set>
                                      <p:cBhvr>
                                        <p:cTn id="49" dur="1000" fill="hold">
                                          <p:stCondLst>
                                            <p:cond delay="0"/>
                                          </p:stCondLst>
                                        </p:cTn>
                                        <p:tgtEl>
                                          <p:spTgt spid="48"/>
                                        </p:tgtEl>
                                        <p:attrNameLst>
                                          <p:attrName>style.visibility</p:attrName>
                                        </p:attrNameLst>
                                      </p:cBhvr>
                                      <p:to>
                                        <p:strVal val="visible"/>
                                      </p:to>
                                    </p:set>
                                    <p:animEffect transition="in" filter="strips(upRight)">
                                      <p:cBhvr>
                                        <p:cTn id="50" dur="1000"/>
                                        <p:tgtEl>
                                          <p:spTgt spid="48"/>
                                        </p:tgtEl>
                                      </p:cBhvr>
                                    </p:animEffect>
                                  </p:childTnLst>
                                </p:cTn>
                              </p:par>
                              <p:par>
                                <p:cTn id="51" presetID="18" presetClass="entr" presetSubtype="3" fill="hold" grpId="0" nodeType="withEffect">
                                  <p:stCondLst>
                                    <p:cond delay="0"/>
                                  </p:stCondLst>
                                  <p:childTnLst>
                                    <p:set>
                                      <p:cBhvr>
                                        <p:cTn id="52" dur="1000" fill="hold">
                                          <p:stCondLst>
                                            <p:cond delay="0"/>
                                          </p:stCondLst>
                                        </p:cTn>
                                        <p:tgtEl>
                                          <p:spTgt spid="49"/>
                                        </p:tgtEl>
                                        <p:attrNameLst>
                                          <p:attrName>style.visibility</p:attrName>
                                        </p:attrNameLst>
                                      </p:cBhvr>
                                      <p:to>
                                        <p:strVal val="visible"/>
                                      </p:to>
                                    </p:set>
                                    <p:animEffect transition="in" filter="strips(upRight)">
                                      <p:cBhvr>
                                        <p:cTn id="53" dur="1000"/>
                                        <p:tgtEl>
                                          <p:spTgt spid="49"/>
                                        </p:tgtEl>
                                      </p:cBhvr>
                                    </p:animEffect>
                                  </p:childTnLst>
                                </p:cTn>
                              </p:par>
                              <p:par>
                                <p:cTn id="54" presetID="18" presetClass="entr" presetSubtype="3" fill="hold" grpId="0" nodeType="withEffect">
                                  <p:stCondLst>
                                    <p:cond delay="0"/>
                                  </p:stCondLst>
                                  <p:childTnLst>
                                    <p:set>
                                      <p:cBhvr>
                                        <p:cTn id="55" dur="1000" fill="hold">
                                          <p:stCondLst>
                                            <p:cond delay="0"/>
                                          </p:stCondLst>
                                        </p:cTn>
                                        <p:tgtEl>
                                          <p:spTgt spid="50"/>
                                        </p:tgtEl>
                                        <p:attrNameLst>
                                          <p:attrName>style.visibility</p:attrName>
                                        </p:attrNameLst>
                                      </p:cBhvr>
                                      <p:to>
                                        <p:strVal val="visible"/>
                                      </p:to>
                                    </p:set>
                                    <p:animEffect transition="in" filter="strips(upRight)">
                                      <p:cBhvr>
                                        <p:cTn id="56" dur="1000"/>
                                        <p:tgtEl>
                                          <p:spTgt spid="50"/>
                                        </p:tgtEl>
                                      </p:cBhvr>
                                    </p:animEffect>
                                  </p:childTnLst>
                                </p:cTn>
                              </p:par>
                              <p:par>
                                <p:cTn id="57" presetID="18" presetClass="entr" presetSubtype="3" fill="hold" grpId="0" nodeType="withEffect">
                                  <p:stCondLst>
                                    <p:cond delay="0"/>
                                  </p:stCondLst>
                                  <p:childTnLst>
                                    <p:set>
                                      <p:cBhvr>
                                        <p:cTn id="58" dur="1000" fill="hold">
                                          <p:stCondLst>
                                            <p:cond delay="0"/>
                                          </p:stCondLst>
                                        </p:cTn>
                                        <p:tgtEl>
                                          <p:spTgt spid="51"/>
                                        </p:tgtEl>
                                        <p:attrNameLst>
                                          <p:attrName>style.visibility</p:attrName>
                                        </p:attrNameLst>
                                      </p:cBhvr>
                                      <p:to>
                                        <p:strVal val="visible"/>
                                      </p:to>
                                    </p:set>
                                    <p:animEffect transition="in" filter="strips(upRight)">
                                      <p:cBhvr>
                                        <p:cTn id="59" dur="1000"/>
                                        <p:tgtEl>
                                          <p:spTgt spid="51"/>
                                        </p:tgtEl>
                                      </p:cBhvr>
                                    </p:animEffect>
                                  </p:childTnLst>
                                </p:cTn>
                              </p:par>
                              <p:par>
                                <p:cTn id="60" presetID="18" presetClass="entr" presetSubtype="3" fill="hold" grpId="0" nodeType="withEffect">
                                  <p:stCondLst>
                                    <p:cond delay="0"/>
                                  </p:stCondLst>
                                  <p:childTnLst>
                                    <p:set>
                                      <p:cBhvr>
                                        <p:cTn id="61" dur="1000" fill="hold">
                                          <p:stCondLst>
                                            <p:cond delay="0"/>
                                          </p:stCondLst>
                                        </p:cTn>
                                        <p:tgtEl>
                                          <p:spTgt spid="52"/>
                                        </p:tgtEl>
                                        <p:attrNameLst>
                                          <p:attrName>style.visibility</p:attrName>
                                        </p:attrNameLst>
                                      </p:cBhvr>
                                      <p:to>
                                        <p:strVal val="visible"/>
                                      </p:to>
                                    </p:set>
                                    <p:animEffect transition="in" filter="strips(upRight)">
                                      <p:cBhvr>
                                        <p:cTn id="62" dur="1000"/>
                                        <p:tgtEl>
                                          <p:spTgt spid="52"/>
                                        </p:tgtEl>
                                      </p:cBhvr>
                                    </p:animEffect>
                                  </p:childTnLst>
                                </p:cTn>
                              </p:par>
                              <p:par>
                                <p:cTn id="63" presetID="18" presetClass="entr" presetSubtype="3" fill="hold" grpId="0" nodeType="withEffect">
                                  <p:stCondLst>
                                    <p:cond delay="0"/>
                                  </p:stCondLst>
                                  <p:childTnLst>
                                    <p:set>
                                      <p:cBhvr>
                                        <p:cTn id="64" dur="1000" fill="hold">
                                          <p:stCondLst>
                                            <p:cond delay="0"/>
                                          </p:stCondLst>
                                        </p:cTn>
                                        <p:tgtEl>
                                          <p:spTgt spid="53"/>
                                        </p:tgtEl>
                                        <p:attrNameLst>
                                          <p:attrName>style.visibility</p:attrName>
                                        </p:attrNameLst>
                                      </p:cBhvr>
                                      <p:to>
                                        <p:strVal val="visible"/>
                                      </p:to>
                                    </p:set>
                                    <p:animEffect transition="in" filter="strips(upRight)">
                                      <p:cBhvr>
                                        <p:cTn id="65" dur="1000"/>
                                        <p:tgtEl>
                                          <p:spTgt spid="53"/>
                                        </p:tgtEl>
                                      </p:cBhvr>
                                    </p:animEffect>
                                  </p:childTnLst>
                                </p:cTn>
                              </p:par>
                              <p:par>
                                <p:cTn id="66" presetID="18" presetClass="entr" presetSubtype="3" fill="hold" grpId="0" nodeType="withEffect">
                                  <p:stCondLst>
                                    <p:cond delay="0"/>
                                  </p:stCondLst>
                                  <p:childTnLst>
                                    <p:set>
                                      <p:cBhvr>
                                        <p:cTn id="67" dur="1000" fill="hold">
                                          <p:stCondLst>
                                            <p:cond delay="0"/>
                                          </p:stCondLst>
                                        </p:cTn>
                                        <p:tgtEl>
                                          <p:spTgt spid="54"/>
                                        </p:tgtEl>
                                        <p:attrNameLst>
                                          <p:attrName>style.visibility</p:attrName>
                                        </p:attrNameLst>
                                      </p:cBhvr>
                                      <p:to>
                                        <p:strVal val="visible"/>
                                      </p:to>
                                    </p:set>
                                    <p:animEffect transition="in" filter="strips(upRight)">
                                      <p:cBhvr>
                                        <p:cTn id="68" dur="1000"/>
                                        <p:tgtEl>
                                          <p:spTgt spid="54"/>
                                        </p:tgtEl>
                                      </p:cBhvr>
                                    </p:animEffect>
                                  </p:childTnLst>
                                </p:cTn>
                              </p:par>
                            </p:childTnLst>
                          </p:cTn>
                        </p:par>
                        <p:par>
                          <p:cTn id="69" fill="hold">
                            <p:stCondLst>
                              <p:cond delay="2000"/>
                            </p:stCondLst>
                            <p:childTnLst>
                              <p:par>
                                <p:cTn id="70" presetID="18" presetClass="entr" presetSubtype="3" fill="hold" grpId="0" nodeType="afterEffect">
                                  <p:stCondLst>
                                    <p:cond delay="0"/>
                                  </p:stCondLst>
                                  <p:childTnLst>
                                    <p:set>
                                      <p:cBhvr>
                                        <p:cTn id="71" dur="1000" fill="hold">
                                          <p:stCondLst>
                                            <p:cond delay="0"/>
                                          </p:stCondLst>
                                        </p:cTn>
                                        <p:tgtEl>
                                          <p:spTgt spid="13"/>
                                        </p:tgtEl>
                                        <p:attrNameLst>
                                          <p:attrName>style.visibility</p:attrName>
                                        </p:attrNameLst>
                                      </p:cBhvr>
                                      <p:to>
                                        <p:strVal val="visible"/>
                                      </p:to>
                                    </p:set>
                                    <p:animEffect transition="in" filter="strips(upRight)">
                                      <p:cBhvr>
                                        <p:cTn id="72" dur="1000"/>
                                        <p:tgtEl>
                                          <p:spTgt spid="13"/>
                                        </p:tgtEl>
                                      </p:cBhvr>
                                    </p:animEffect>
                                  </p:childTnLst>
                                </p:cTn>
                              </p:par>
                              <p:par>
                                <p:cTn id="73" presetID="18" presetClass="entr" presetSubtype="3" fill="hold" grpId="0" nodeType="withEffect">
                                  <p:stCondLst>
                                    <p:cond delay="0"/>
                                  </p:stCondLst>
                                  <p:childTnLst>
                                    <p:set>
                                      <p:cBhvr>
                                        <p:cTn id="74" dur="1000" fill="hold">
                                          <p:stCondLst>
                                            <p:cond delay="0"/>
                                          </p:stCondLst>
                                        </p:cTn>
                                        <p:tgtEl>
                                          <p:spTgt spid="42"/>
                                        </p:tgtEl>
                                        <p:attrNameLst>
                                          <p:attrName>style.visibility</p:attrName>
                                        </p:attrNameLst>
                                      </p:cBhvr>
                                      <p:to>
                                        <p:strVal val="visible"/>
                                      </p:to>
                                    </p:set>
                                    <p:animEffect transition="in" filter="strips(upRight)">
                                      <p:cBhvr>
                                        <p:cTn id="75" dur="1000"/>
                                        <p:tgtEl>
                                          <p:spTgt spid="42"/>
                                        </p:tgtEl>
                                      </p:cBhvr>
                                    </p:animEffect>
                                  </p:childTnLst>
                                </p:cTn>
                              </p:par>
                              <p:par>
                                <p:cTn id="76" presetID="18" presetClass="entr" presetSubtype="3" fill="hold" grpId="0" nodeType="withEffect">
                                  <p:stCondLst>
                                    <p:cond delay="0"/>
                                  </p:stCondLst>
                                  <p:childTnLst>
                                    <p:set>
                                      <p:cBhvr>
                                        <p:cTn id="77" dur="1000" fill="hold">
                                          <p:stCondLst>
                                            <p:cond delay="0"/>
                                          </p:stCondLst>
                                        </p:cTn>
                                        <p:tgtEl>
                                          <p:spTgt spid="55"/>
                                        </p:tgtEl>
                                        <p:attrNameLst>
                                          <p:attrName>style.visibility</p:attrName>
                                        </p:attrNameLst>
                                      </p:cBhvr>
                                      <p:to>
                                        <p:strVal val="visible"/>
                                      </p:to>
                                    </p:set>
                                    <p:animEffect transition="in" filter="strips(upRight)">
                                      <p:cBhvr>
                                        <p:cTn id="78" dur="1000"/>
                                        <p:tgtEl>
                                          <p:spTgt spid="55"/>
                                        </p:tgtEl>
                                      </p:cBhvr>
                                    </p:animEffect>
                                  </p:childTnLst>
                                </p:cTn>
                              </p:par>
                              <p:par>
                                <p:cTn id="79" presetID="18" presetClass="entr" presetSubtype="3" fill="hold" grpId="0" nodeType="withEffect">
                                  <p:stCondLst>
                                    <p:cond delay="0"/>
                                  </p:stCondLst>
                                  <p:childTnLst>
                                    <p:set>
                                      <p:cBhvr>
                                        <p:cTn id="80" dur="1000" fill="hold">
                                          <p:stCondLst>
                                            <p:cond delay="0"/>
                                          </p:stCondLst>
                                        </p:cTn>
                                        <p:tgtEl>
                                          <p:spTgt spid="56"/>
                                        </p:tgtEl>
                                        <p:attrNameLst>
                                          <p:attrName>style.visibility</p:attrName>
                                        </p:attrNameLst>
                                      </p:cBhvr>
                                      <p:to>
                                        <p:strVal val="visible"/>
                                      </p:to>
                                    </p:set>
                                    <p:animEffect transition="in" filter="strips(upRight)">
                                      <p:cBhvr>
                                        <p:cTn id="81" dur="1000"/>
                                        <p:tgtEl>
                                          <p:spTgt spid="56"/>
                                        </p:tgtEl>
                                      </p:cBhvr>
                                    </p:animEffect>
                                  </p:childTnLst>
                                </p:cTn>
                              </p:par>
                              <p:par>
                                <p:cTn id="82" presetID="18" presetClass="entr" presetSubtype="3" fill="hold" grpId="0" nodeType="withEffect">
                                  <p:stCondLst>
                                    <p:cond delay="0"/>
                                  </p:stCondLst>
                                  <p:childTnLst>
                                    <p:set>
                                      <p:cBhvr>
                                        <p:cTn id="83" dur="1000" fill="hold">
                                          <p:stCondLst>
                                            <p:cond delay="0"/>
                                          </p:stCondLst>
                                        </p:cTn>
                                        <p:tgtEl>
                                          <p:spTgt spid="57"/>
                                        </p:tgtEl>
                                        <p:attrNameLst>
                                          <p:attrName>style.visibility</p:attrName>
                                        </p:attrNameLst>
                                      </p:cBhvr>
                                      <p:to>
                                        <p:strVal val="visible"/>
                                      </p:to>
                                    </p:set>
                                    <p:animEffect transition="in" filter="strips(upRight)">
                                      <p:cBhvr>
                                        <p:cTn id="84" dur="1000"/>
                                        <p:tgtEl>
                                          <p:spTgt spid="57"/>
                                        </p:tgtEl>
                                      </p:cBhvr>
                                    </p:animEffect>
                                  </p:childTnLst>
                                </p:cTn>
                              </p:par>
                              <p:par>
                                <p:cTn id="85" presetID="18" presetClass="entr" presetSubtype="3" fill="hold" grpId="0" nodeType="withEffect">
                                  <p:stCondLst>
                                    <p:cond delay="0"/>
                                  </p:stCondLst>
                                  <p:childTnLst>
                                    <p:set>
                                      <p:cBhvr>
                                        <p:cTn id="86" dur="1000" fill="hold">
                                          <p:stCondLst>
                                            <p:cond delay="0"/>
                                          </p:stCondLst>
                                        </p:cTn>
                                        <p:tgtEl>
                                          <p:spTgt spid="58"/>
                                        </p:tgtEl>
                                        <p:attrNameLst>
                                          <p:attrName>style.visibility</p:attrName>
                                        </p:attrNameLst>
                                      </p:cBhvr>
                                      <p:to>
                                        <p:strVal val="visible"/>
                                      </p:to>
                                    </p:set>
                                    <p:animEffect transition="in" filter="strips(upRight)">
                                      <p:cBhvr>
                                        <p:cTn id="87" dur="1000"/>
                                        <p:tgtEl>
                                          <p:spTgt spid="58"/>
                                        </p:tgtEl>
                                      </p:cBhvr>
                                    </p:animEffect>
                                  </p:childTnLst>
                                </p:cTn>
                              </p:par>
                              <p:par>
                                <p:cTn id="88" presetID="18" presetClass="entr" presetSubtype="3" fill="hold" grpId="0" nodeType="withEffect">
                                  <p:stCondLst>
                                    <p:cond delay="0"/>
                                  </p:stCondLst>
                                  <p:childTnLst>
                                    <p:set>
                                      <p:cBhvr>
                                        <p:cTn id="89" dur="1000" fill="hold">
                                          <p:stCondLst>
                                            <p:cond delay="0"/>
                                          </p:stCondLst>
                                        </p:cTn>
                                        <p:tgtEl>
                                          <p:spTgt spid="59"/>
                                        </p:tgtEl>
                                        <p:attrNameLst>
                                          <p:attrName>style.visibility</p:attrName>
                                        </p:attrNameLst>
                                      </p:cBhvr>
                                      <p:to>
                                        <p:strVal val="visible"/>
                                      </p:to>
                                    </p:set>
                                    <p:animEffect transition="in" filter="strips(upRight)">
                                      <p:cBhvr>
                                        <p:cTn id="90" dur="1000"/>
                                        <p:tgtEl>
                                          <p:spTgt spid="59"/>
                                        </p:tgtEl>
                                      </p:cBhvr>
                                    </p:animEffect>
                                  </p:childTnLst>
                                </p:cTn>
                              </p:par>
                              <p:par>
                                <p:cTn id="91" presetID="18" presetClass="entr" presetSubtype="3" fill="hold" grpId="0" nodeType="withEffect">
                                  <p:stCondLst>
                                    <p:cond delay="0"/>
                                  </p:stCondLst>
                                  <p:childTnLst>
                                    <p:set>
                                      <p:cBhvr>
                                        <p:cTn id="92" dur="1000" fill="hold">
                                          <p:stCondLst>
                                            <p:cond delay="0"/>
                                          </p:stCondLst>
                                        </p:cTn>
                                        <p:tgtEl>
                                          <p:spTgt spid="60"/>
                                        </p:tgtEl>
                                        <p:attrNameLst>
                                          <p:attrName>style.visibility</p:attrName>
                                        </p:attrNameLst>
                                      </p:cBhvr>
                                      <p:to>
                                        <p:strVal val="visible"/>
                                      </p:to>
                                    </p:set>
                                    <p:animEffect transition="in" filter="strips(upRight)">
                                      <p:cBhvr>
                                        <p:cTn id="93" dur="1000"/>
                                        <p:tgtEl>
                                          <p:spTgt spid="60"/>
                                        </p:tgtEl>
                                      </p:cBhvr>
                                    </p:animEffect>
                                  </p:childTnLst>
                                </p:cTn>
                              </p:par>
                              <p:par>
                                <p:cTn id="94" presetID="18" presetClass="entr" presetSubtype="3" fill="hold" grpId="0" nodeType="withEffect">
                                  <p:stCondLst>
                                    <p:cond delay="0"/>
                                  </p:stCondLst>
                                  <p:childTnLst>
                                    <p:set>
                                      <p:cBhvr>
                                        <p:cTn id="95" dur="1000" fill="hold">
                                          <p:stCondLst>
                                            <p:cond delay="0"/>
                                          </p:stCondLst>
                                        </p:cTn>
                                        <p:tgtEl>
                                          <p:spTgt spid="61"/>
                                        </p:tgtEl>
                                        <p:attrNameLst>
                                          <p:attrName>style.visibility</p:attrName>
                                        </p:attrNameLst>
                                      </p:cBhvr>
                                      <p:to>
                                        <p:strVal val="visible"/>
                                      </p:to>
                                    </p:set>
                                    <p:animEffect transition="in" filter="strips(upRight)">
                                      <p:cBhvr>
                                        <p:cTn id="96" dur="1000"/>
                                        <p:tgtEl>
                                          <p:spTgt spid="61"/>
                                        </p:tgtEl>
                                      </p:cBhvr>
                                    </p:animEffect>
                                  </p:childTnLst>
                                </p:cTn>
                              </p:par>
                              <p:par>
                                <p:cTn id="97" presetID="18" presetClass="entr" presetSubtype="3" fill="hold" grpId="0" nodeType="withEffect">
                                  <p:stCondLst>
                                    <p:cond delay="0"/>
                                  </p:stCondLst>
                                  <p:childTnLst>
                                    <p:set>
                                      <p:cBhvr>
                                        <p:cTn id="98" dur="1000" fill="hold">
                                          <p:stCondLst>
                                            <p:cond delay="0"/>
                                          </p:stCondLst>
                                        </p:cTn>
                                        <p:tgtEl>
                                          <p:spTgt spid="62"/>
                                        </p:tgtEl>
                                        <p:attrNameLst>
                                          <p:attrName>style.visibility</p:attrName>
                                        </p:attrNameLst>
                                      </p:cBhvr>
                                      <p:to>
                                        <p:strVal val="visible"/>
                                      </p:to>
                                    </p:set>
                                    <p:animEffect transition="in" filter="strips(upRight)">
                                      <p:cBhvr>
                                        <p:cTn id="99" dur="1000"/>
                                        <p:tgtEl>
                                          <p:spTgt spid="62"/>
                                        </p:tgtEl>
                                      </p:cBhvr>
                                    </p:animEffect>
                                  </p:childTnLst>
                                </p:cTn>
                              </p:par>
                              <p:par>
                                <p:cTn id="100" presetID="18" presetClass="entr" presetSubtype="3" fill="hold" grpId="0" nodeType="withEffect">
                                  <p:stCondLst>
                                    <p:cond delay="0"/>
                                  </p:stCondLst>
                                  <p:childTnLst>
                                    <p:set>
                                      <p:cBhvr>
                                        <p:cTn id="101" dur="1000" fill="hold">
                                          <p:stCondLst>
                                            <p:cond delay="0"/>
                                          </p:stCondLst>
                                        </p:cTn>
                                        <p:tgtEl>
                                          <p:spTgt spid="63"/>
                                        </p:tgtEl>
                                        <p:attrNameLst>
                                          <p:attrName>style.visibility</p:attrName>
                                        </p:attrNameLst>
                                      </p:cBhvr>
                                      <p:to>
                                        <p:strVal val="visible"/>
                                      </p:to>
                                    </p:set>
                                    <p:animEffect transition="in" filter="strips(upRight)">
                                      <p:cBhvr>
                                        <p:cTn id="102" dur="1000"/>
                                        <p:tgtEl>
                                          <p:spTgt spid="63"/>
                                        </p:tgtEl>
                                      </p:cBhvr>
                                    </p:animEffect>
                                  </p:childTnLst>
                                </p:cTn>
                              </p:par>
                              <p:par>
                                <p:cTn id="103" presetID="18" presetClass="entr" presetSubtype="3" fill="hold" grpId="0" nodeType="withEffect">
                                  <p:stCondLst>
                                    <p:cond delay="0"/>
                                  </p:stCondLst>
                                  <p:childTnLst>
                                    <p:set>
                                      <p:cBhvr>
                                        <p:cTn id="104" dur="1000" fill="hold">
                                          <p:stCondLst>
                                            <p:cond delay="0"/>
                                          </p:stCondLst>
                                        </p:cTn>
                                        <p:tgtEl>
                                          <p:spTgt spid="64"/>
                                        </p:tgtEl>
                                        <p:attrNameLst>
                                          <p:attrName>style.visibility</p:attrName>
                                        </p:attrNameLst>
                                      </p:cBhvr>
                                      <p:to>
                                        <p:strVal val="visible"/>
                                      </p:to>
                                    </p:set>
                                    <p:animEffect transition="in" filter="strips(upRight)">
                                      <p:cBhvr>
                                        <p:cTn id="105"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34" grpId="0" animBg="1"/>
      <p:bldP spid="35" grpId="0" animBg="1"/>
      <p:bldP spid="36" grpId="0" animBg="1"/>
      <p:bldP spid="37" grpId="0" animBg="1"/>
      <p:bldP spid="38" grpId="0" animBg="1"/>
      <p:bldP spid="39" grpId="0" animBg="1"/>
      <p:bldP spid="40" grpId="0"/>
      <p:bldP spid="41" grpId="0"/>
      <p:bldP spid="42" grpId="0"/>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6" name="内容占位符 5"/>
          <p:cNvPicPr>
            <a:picLocks noGrp="1" noChangeAspect="1"/>
          </p:cNvPicPr>
          <p:nvPr>
            <p:ph idx="1"/>
          </p:nvPr>
        </p:nvPicPr>
        <p:blipFill>
          <a:blip r:embed="rId2"/>
          <a:stretch>
            <a:fillRect/>
          </a:stretch>
        </p:blipFill>
        <p:spPr>
          <a:xfrm>
            <a:off x="0" y="0"/>
            <a:ext cx="12192000" cy="6858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screen"/>
          <a:srcRect/>
          <a:stretch>
            <a:fillRect/>
          </a:stretch>
        </p:blipFill>
        <p:spPr>
          <a:xfrm>
            <a:off x="0" y="0"/>
            <a:ext cx="12192000" cy="6858000"/>
          </a:xfrm>
          <a:prstGeom prst="rect">
            <a:avLst/>
          </a:prstGeom>
        </p:spPr>
      </p:pic>
      <p:sp>
        <p:nvSpPr>
          <p:cNvPr id="2" name="矩形 1"/>
          <p:cNvSpPr>
            <a:spLocks noGrp="1" noRot="1" noMove="1" noResize="1" noEditPoints="1" noAdjustHandles="1" noChangeArrowheads="1" noChangeShapeType="1"/>
          </p:cNvSpPr>
          <p:nvPr/>
        </p:nvSpPr>
        <p:spPr>
          <a:xfrm>
            <a:off x="-578734" y="-1903097"/>
            <a:ext cx="18958562" cy="10664192"/>
          </a:xfrm>
          <a:prstGeom prst="rect">
            <a:avLst/>
          </a:prstGeom>
          <a:gradFill flip="none" rotWithShape="1">
            <a:gsLst>
              <a:gs pos="84000">
                <a:srgbClr val="B71C27"/>
              </a:gs>
              <a:gs pos="0">
                <a:srgbClr val="F6C6C9">
                  <a:alpha val="0"/>
                </a:srgbClr>
              </a:gs>
            </a:gsLst>
            <a:path path="circle">
              <a:fillToRect l="50000" t="50000" r="50000" b="5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DaBiaoSong-B06S" panose="03000509000000000000" pitchFamily="66" charset="-122"/>
              <a:ea typeface="FZDaBiaoSong-B06S" panose="03000509000000000000" pitchFamily="66" charset="-122"/>
            </a:endParaRPr>
          </a:p>
        </p:txBody>
      </p:sp>
      <p:pic>
        <p:nvPicPr>
          <p:cNvPr id="7" name="图片 6"/>
          <p:cNvPicPr>
            <a:picLocks noChangeAspect="1"/>
          </p:cNvPicPr>
          <p:nvPr/>
        </p:nvPicPr>
        <p:blipFill>
          <a:blip r:embed="rId3" cstate="email"/>
          <a:stretch>
            <a:fillRect/>
          </a:stretch>
        </p:blipFill>
        <p:spPr>
          <a:xfrm>
            <a:off x="8967453" y="362149"/>
            <a:ext cx="2802673" cy="789485"/>
          </a:xfrm>
          <a:prstGeom prst="rect">
            <a:avLst/>
          </a:prstGeom>
        </p:spPr>
      </p:pic>
      <p:pic>
        <p:nvPicPr>
          <p:cNvPr id="1026" name="Picture 2"/>
          <p:cNvPicPr>
            <a:picLocks noChangeAspect="1" noChangeArrowheads="1"/>
          </p:cNvPicPr>
          <p:nvPr/>
        </p:nvPicPr>
        <p:blipFill rotWithShape="1">
          <a:blip r:embed="rId4" cstate="screen"/>
          <a:srcRect r="46451"/>
          <a:stretch>
            <a:fillRect/>
          </a:stretch>
        </p:blipFill>
        <p:spPr bwMode="auto">
          <a:xfrm>
            <a:off x="3226379" y="1895011"/>
            <a:ext cx="7834554" cy="34633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5" cstate="screen"/>
          <a:srcRect r="79976"/>
          <a:stretch>
            <a:fillRect/>
          </a:stretch>
        </p:blipFill>
        <p:spPr bwMode="auto">
          <a:xfrm>
            <a:off x="1703008" y="215845"/>
            <a:ext cx="1704420" cy="5880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2"/>
          <a:stretch>
            <a:fillRect/>
          </a:stretch>
        </p:blipFill>
        <p:spPr>
          <a:xfrm>
            <a:off x="0" y="0"/>
            <a:ext cx="12192000" cy="6850216"/>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pic>
        <p:nvPicPr>
          <p:cNvPr id="24" name="图片 23"/>
          <p:cNvPicPr>
            <a:picLocks noChangeAspect="1"/>
          </p:cNvPicPr>
          <p:nvPr/>
        </p:nvPicPr>
        <p:blipFill>
          <a:blip r:embed="rId4" cstate="email"/>
          <a:stretch>
            <a:fillRect/>
          </a:stretch>
        </p:blipFill>
        <p:spPr>
          <a:xfrm>
            <a:off x="8723267" y="-35445"/>
            <a:ext cx="2829919" cy="1080850"/>
          </a:xfrm>
          <a:prstGeom prst="rect">
            <a:avLst/>
          </a:prstGeom>
        </p:spPr>
      </p:pic>
      <p:sp>
        <p:nvSpPr>
          <p:cNvPr id="25" name="矩形 24"/>
          <p:cNvSpPr/>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6" name="矩形 25"/>
          <p:cNvSpPr/>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8" name="矩形 27"/>
          <p:cNvSpPr/>
          <p:nvPr/>
        </p:nvSpPr>
        <p:spPr>
          <a:xfrm rot="16200000">
            <a:off x="26849" y="507895"/>
            <a:ext cx="609490" cy="78771"/>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9" name="文本框 28"/>
          <p:cNvSpPr txBox="1"/>
          <p:nvPr/>
        </p:nvSpPr>
        <p:spPr>
          <a:xfrm>
            <a:off x="438785" y="162560"/>
            <a:ext cx="7700010" cy="768350"/>
          </a:xfrm>
          <a:prstGeom prst="rect">
            <a:avLst/>
          </a:prstGeom>
          <a:noFill/>
        </p:spPr>
        <p:txBody>
          <a:bodyPr wrap="square" rtlCol="0">
            <a:spAutoFit/>
          </a:bodyPr>
          <a:lstStyle/>
          <a:p>
            <a:pPr>
              <a:defRPr/>
            </a:pPr>
            <a:r>
              <a:rPr kumimoji="1" lang="zh-CN" altLang="en-US" sz="2400" b="1" dirty="0">
                <a:solidFill>
                  <a:srgbClr val="9B0000"/>
                </a:solidFill>
                <a:latin typeface="黑体" charset="0"/>
                <a:ea typeface="黑体" charset="0"/>
                <a:cs typeface="FZJinLS-B-GB" panose="02000000000000000000" pitchFamily="2" charset="-122"/>
              </a:rPr>
              <a:t>德育铸魂</a:t>
            </a:r>
            <a:endParaRPr kumimoji="1" lang="en-US" altLang="zh-CN" sz="2400" b="1" dirty="0">
              <a:solidFill>
                <a:srgbClr val="9B0000"/>
              </a:solidFill>
              <a:latin typeface="黑体" charset="0"/>
              <a:ea typeface="黑体" charset="0"/>
              <a:cs typeface="FZJinLS-B-GB" panose="02000000000000000000" pitchFamily="2" charset="-122"/>
            </a:endParaRPr>
          </a:p>
          <a:p>
            <a:pPr>
              <a:defRPr/>
            </a:pPr>
            <a:r>
              <a:rPr kumimoji="1" lang="zh-CN" altLang="en-US" sz="2000" b="1" dirty="0">
                <a:solidFill>
                  <a:srgbClr val="9B0000"/>
                </a:solidFill>
                <a:latin typeface="黑体" charset="0"/>
                <a:ea typeface="黑体" charset="0"/>
                <a:cs typeface="FZJinLS-B-GB" panose="02000000000000000000" pitchFamily="2" charset="-122"/>
              </a:rPr>
              <a:t>学习贯彻党的二十大精神，推进主题教育走深走实</a:t>
            </a:r>
            <a:endParaRPr kumimoji="1" lang="zh-CN" altLang="en-US" sz="2000" b="1" i="0" u="none" strike="noStrike" kern="1200" cap="none" spc="0" normalizeH="0" baseline="0" noProof="0" dirty="0">
              <a:ln>
                <a:noFill/>
              </a:ln>
              <a:solidFill>
                <a:srgbClr val="9B0000"/>
              </a:solidFill>
              <a:effectLst/>
              <a:uLnTx/>
              <a:uFillTx/>
              <a:latin typeface="黑体" charset="0"/>
              <a:ea typeface="黑体" charset="0"/>
              <a:cs typeface="FZJinLS-B-GB" panose="02000000000000000000" pitchFamily="2" charset="-122"/>
            </a:endParaRPr>
          </a:p>
        </p:txBody>
      </p:sp>
      <p:sp>
        <p:nvSpPr>
          <p:cNvPr id="30" name="矩形 29"/>
          <p:cNvSpPr/>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2" name="图片 1"/>
          <p:cNvPicPr>
            <a:picLocks noChangeAspect="1"/>
          </p:cNvPicPr>
          <p:nvPr/>
        </p:nvPicPr>
        <p:blipFill rotWithShape="1">
          <a:blip r:embed="rId5" cstate="screen"/>
          <a:srcRect/>
          <a:stretch>
            <a:fillRect/>
          </a:stretch>
        </p:blipFill>
        <p:spPr>
          <a:xfrm>
            <a:off x="6155250" y="1060603"/>
            <a:ext cx="2880000" cy="1620000"/>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rotWithShape="1">
          <a:blip r:embed="rId6" cstate="screen"/>
          <a:srcRect/>
          <a:stretch>
            <a:fillRect/>
          </a:stretch>
        </p:blipFill>
        <p:spPr>
          <a:xfrm>
            <a:off x="3133451" y="1060603"/>
            <a:ext cx="2880000" cy="1620000"/>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rotWithShape="1">
          <a:blip r:embed="rId7" cstate="screen"/>
          <a:srcRect l="-345"/>
          <a:stretch>
            <a:fillRect/>
          </a:stretch>
        </p:blipFill>
        <p:spPr>
          <a:xfrm>
            <a:off x="6155250" y="3074697"/>
            <a:ext cx="2880000" cy="162000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rotWithShape="1">
          <a:blip r:embed="rId8" cstate="screen"/>
          <a:srcRect/>
          <a:stretch>
            <a:fillRect/>
          </a:stretch>
        </p:blipFill>
        <p:spPr>
          <a:xfrm>
            <a:off x="111652" y="3074697"/>
            <a:ext cx="2880000" cy="1620000"/>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rotWithShape="1">
          <a:blip r:embed="rId9" cstate="screen"/>
          <a:srcRect/>
          <a:stretch>
            <a:fillRect/>
          </a:stretch>
        </p:blipFill>
        <p:spPr>
          <a:xfrm>
            <a:off x="3133451" y="3074697"/>
            <a:ext cx="2880000" cy="1620000"/>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custDataLst>
              <p:tags r:id="rId1"/>
            </p:custDataLst>
          </p:nvPr>
        </p:nvPicPr>
        <p:blipFill rotWithShape="1">
          <a:blip r:embed="rId10" cstate="screen"/>
          <a:srcRect/>
          <a:stretch>
            <a:fillRect/>
          </a:stretch>
        </p:blipFill>
        <p:spPr>
          <a:xfrm>
            <a:off x="9177048" y="3074697"/>
            <a:ext cx="2880000" cy="1620000"/>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rotWithShape="1">
          <a:blip r:embed="rId11" cstate="screen"/>
          <a:srcRect/>
          <a:stretch>
            <a:fillRect/>
          </a:stretch>
        </p:blipFill>
        <p:spPr>
          <a:xfrm>
            <a:off x="111652" y="5053412"/>
            <a:ext cx="2880000" cy="1620000"/>
          </a:xfrm>
          <a:prstGeom prst="rect">
            <a:avLst/>
          </a:prstGeom>
          <a:ln>
            <a:noFill/>
          </a:ln>
          <a:effectLst>
            <a:outerShdw blurRad="292100" dist="139700" dir="2700000" algn="tl" rotWithShape="0">
              <a:srgbClr val="333333">
                <a:alpha val="65000"/>
              </a:srgbClr>
            </a:outerShdw>
          </a:effectLst>
        </p:spPr>
      </p:pic>
      <p:pic>
        <p:nvPicPr>
          <p:cNvPr id="20" name="图片 19"/>
          <p:cNvPicPr>
            <a:picLocks noChangeAspect="1"/>
          </p:cNvPicPr>
          <p:nvPr/>
        </p:nvPicPr>
        <p:blipFill rotWithShape="1">
          <a:blip r:embed="rId12" cstate="screen"/>
          <a:srcRect/>
          <a:stretch>
            <a:fillRect/>
          </a:stretch>
        </p:blipFill>
        <p:spPr>
          <a:xfrm>
            <a:off x="3133451" y="5053412"/>
            <a:ext cx="2880000" cy="1620000"/>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rotWithShape="1">
          <a:blip r:embed="rId13" cstate="screen"/>
          <a:srcRect/>
          <a:stretch>
            <a:fillRect/>
          </a:stretch>
        </p:blipFill>
        <p:spPr bwMode="auto">
          <a:xfrm>
            <a:off x="6155250" y="5070279"/>
            <a:ext cx="2880000" cy="1620000"/>
          </a:xfrm>
          <a:prstGeom prst="rect">
            <a:avLst/>
          </a:prstGeom>
          <a:ln>
            <a:noFill/>
          </a:ln>
          <a:effectLst>
            <a:outerShdw blurRad="292100" dist="139700" dir="2700000" algn="tl" rotWithShape="0">
              <a:srgbClr val="333333">
                <a:alpha val="65000"/>
              </a:srgbClr>
            </a:outerShdw>
          </a:effectLst>
        </p:spPr>
      </p:pic>
      <p:pic>
        <p:nvPicPr>
          <p:cNvPr id="22" name="图片 21"/>
          <p:cNvPicPr>
            <a:picLocks noChangeAspect="1"/>
          </p:cNvPicPr>
          <p:nvPr/>
        </p:nvPicPr>
        <p:blipFill rotWithShape="1">
          <a:blip r:embed="rId14" cstate="screen"/>
          <a:srcRect/>
          <a:stretch>
            <a:fillRect/>
          </a:stretch>
        </p:blipFill>
        <p:spPr bwMode="auto">
          <a:xfrm>
            <a:off x="9177048" y="5053412"/>
            <a:ext cx="2880000" cy="1620000"/>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15" cstate="screen"/>
          <a:srcRect/>
          <a:stretch>
            <a:fillRect/>
          </a:stretch>
        </p:blipFill>
        <p:spPr>
          <a:xfrm>
            <a:off x="9177048" y="1060603"/>
            <a:ext cx="2880000" cy="1620000"/>
          </a:xfrm>
          <a:prstGeom prst="rect">
            <a:avLst/>
          </a:prstGeom>
          <a:ln>
            <a:noFill/>
          </a:ln>
          <a:effectLst>
            <a:outerShdw blurRad="292100" dist="139700" dir="2700000" algn="tl" rotWithShape="0">
              <a:srgbClr val="333333">
                <a:alpha val="65000"/>
              </a:srgbClr>
            </a:outerShdw>
          </a:effectLst>
        </p:spPr>
      </p:pic>
      <p:pic>
        <p:nvPicPr>
          <p:cNvPr id="27" name="图片 26"/>
          <p:cNvPicPr>
            <a:picLocks noChangeAspect="1"/>
          </p:cNvPicPr>
          <p:nvPr/>
        </p:nvPicPr>
        <p:blipFill rotWithShape="1">
          <a:blip r:embed="rId16" cstate="screen"/>
          <a:srcRect/>
          <a:stretch>
            <a:fillRect/>
          </a:stretch>
        </p:blipFill>
        <p:spPr>
          <a:xfrm>
            <a:off x="111652" y="1060603"/>
            <a:ext cx="2880000" cy="1620000"/>
          </a:xfrm>
          <a:prstGeom prst="rect">
            <a:avLst/>
          </a:prstGeom>
          <a:ln>
            <a:noFill/>
          </a:ln>
          <a:effectLst>
            <a:outerShdw blurRad="292100" dist="139700" dir="2700000" algn="tl" rotWithShape="0">
              <a:srgbClr val="333333">
                <a:alpha val="65000"/>
              </a:srgbClr>
            </a:outerShdw>
          </a:effectLst>
        </p:spPr>
      </p:pic>
      <p:sp>
        <p:nvSpPr>
          <p:cNvPr id="10" name="矩形 9"/>
          <p:cNvSpPr/>
          <p:nvPr/>
        </p:nvSpPr>
        <p:spPr>
          <a:xfrm>
            <a:off x="111652" y="1383957"/>
            <a:ext cx="5901799" cy="1013254"/>
          </a:xfrm>
          <a:prstGeom prst="rect">
            <a:avLst/>
          </a:prstGeom>
          <a:gradFill flip="none" rotWithShape="1">
            <a:gsLst>
              <a:gs pos="0">
                <a:srgbClr val="C00000">
                  <a:alpha val="80000"/>
                </a:srgbClr>
              </a:gs>
              <a:gs pos="100000">
                <a:srgbClr val="C0000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spc="12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支部学</a:t>
            </a:r>
          </a:p>
        </p:txBody>
      </p:sp>
      <p:sp>
        <p:nvSpPr>
          <p:cNvPr id="12" name="矩形 11"/>
          <p:cNvSpPr/>
          <p:nvPr/>
        </p:nvSpPr>
        <p:spPr>
          <a:xfrm>
            <a:off x="2181173" y="1628974"/>
            <a:ext cx="184731" cy="523220"/>
          </a:xfrm>
          <a:prstGeom prst="rect">
            <a:avLst/>
          </a:prstGeom>
        </p:spPr>
        <p:txBody>
          <a:bodyPr wrap="none">
            <a:spAutoFit/>
          </a:bodyPr>
          <a:lstStyle/>
          <a:p>
            <a:endParaRPr lang="zh-CN" altLang="en-US" sz="2800">
              <a:solidFill>
                <a:schemeClr val="bg1"/>
              </a:solidFill>
              <a:effectLst>
                <a:outerShdw blurRad="38100" dist="38100" dir="2700000" algn="tl">
                  <a:srgbClr val="000000">
                    <a:alpha val="43137"/>
                  </a:srgbClr>
                </a:outerShdw>
              </a:effectLst>
            </a:endParaRPr>
          </a:p>
        </p:txBody>
      </p:sp>
      <p:sp>
        <p:nvSpPr>
          <p:cNvPr id="31" name="矩形 30"/>
          <p:cNvSpPr/>
          <p:nvPr/>
        </p:nvSpPr>
        <p:spPr>
          <a:xfrm>
            <a:off x="3133450" y="3401594"/>
            <a:ext cx="5901799" cy="1013254"/>
          </a:xfrm>
          <a:prstGeom prst="rect">
            <a:avLst/>
          </a:prstGeom>
          <a:gradFill flip="none" rotWithShape="1">
            <a:gsLst>
              <a:gs pos="0">
                <a:srgbClr val="C00000">
                  <a:alpha val="80000"/>
                </a:srgbClr>
              </a:gs>
              <a:gs pos="100000">
                <a:srgbClr val="C0000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spc="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共建学</a:t>
            </a:r>
          </a:p>
        </p:txBody>
      </p:sp>
      <p:sp>
        <p:nvSpPr>
          <p:cNvPr id="32" name="矩形 31"/>
          <p:cNvSpPr/>
          <p:nvPr/>
        </p:nvSpPr>
        <p:spPr>
          <a:xfrm>
            <a:off x="6155250" y="5416948"/>
            <a:ext cx="5901799" cy="1013254"/>
          </a:xfrm>
          <a:prstGeom prst="rect">
            <a:avLst/>
          </a:prstGeom>
          <a:gradFill flip="none" rotWithShape="1">
            <a:gsLst>
              <a:gs pos="0">
                <a:srgbClr val="C00000">
                  <a:alpha val="80000"/>
                </a:srgbClr>
              </a:gs>
              <a:gs pos="100000">
                <a:srgbClr val="C0000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spc="12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专业学</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screen"/>
          <a:srcRect/>
          <a:stretch>
            <a:fillRect/>
          </a:stretch>
        </p:blipFill>
        <p:spPr>
          <a:xfrm>
            <a:off x="9177048" y="5049794"/>
            <a:ext cx="2880000" cy="1620000"/>
          </a:xfrm>
          <a:prstGeom prst="rect">
            <a:avLst/>
          </a:prstGeom>
          <a:ln>
            <a:noFill/>
          </a:ln>
          <a:effectLst>
            <a:outerShdw blurRad="292100" dist="139700" dir="2700000" algn="tl" rotWithShape="0">
              <a:srgbClr val="333333">
                <a:alpha val="65000"/>
              </a:srgbClr>
            </a:outerShdw>
          </a:effectLst>
        </p:spPr>
      </p:pic>
      <p:pic>
        <p:nvPicPr>
          <p:cNvPr id="44" name="图片 30"/>
          <p:cNvPicPr>
            <a:picLocks noChangeAspect="1" noChangeArrowheads="1"/>
          </p:cNvPicPr>
          <p:nvPr/>
        </p:nvPicPr>
        <p:blipFill rotWithShape="1">
          <a:blip r:embed="rId5" cstate="screen"/>
          <a:srcRect/>
          <a:stretch>
            <a:fillRect/>
          </a:stretch>
        </p:blipFill>
        <p:spPr>
          <a:xfrm>
            <a:off x="3133451" y="3074697"/>
            <a:ext cx="2880000" cy="1620000"/>
          </a:xfrm>
          <a:prstGeom prst="rect">
            <a:avLst/>
          </a:prstGeom>
          <a:noFill/>
          <a:ln>
            <a:noFill/>
          </a:ln>
          <a:effectLst>
            <a:outerShdw blurRad="50800" dist="38100" dir="8100000" algn="tr" rotWithShape="0">
              <a:prstClr val="black">
                <a:alpha val="40000"/>
              </a:prstClr>
            </a:outerShdw>
          </a:effectLst>
        </p:spPr>
      </p:pic>
      <p:sp>
        <p:nvSpPr>
          <p:cNvPr id="4" name="矩形 3"/>
          <p:cNvSpPr/>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pic>
        <p:nvPicPr>
          <p:cNvPr id="24" name="图片 23"/>
          <p:cNvPicPr>
            <a:picLocks noChangeAspect="1"/>
          </p:cNvPicPr>
          <p:nvPr/>
        </p:nvPicPr>
        <p:blipFill>
          <a:blip r:embed="rId6" cstate="email"/>
          <a:stretch>
            <a:fillRect/>
          </a:stretch>
        </p:blipFill>
        <p:spPr>
          <a:xfrm>
            <a:off x="8723267" y="-35445"/>
            <a:ext cx="2829919" cy="1080850"/>
          </a:xfrm>
          <a:prstGeom prst="rect">
            <a:avLst/>
          </a:prstGeom>
        </p:spPr>
      </p:pic>
      <p:sp>
        <p:nvSpPr>
          <p:cNvPr id="25" name="矩形 24"/>
          <p:cNvSpPr/>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6" name="矩形 25"/>
          <p:cNvSpPr/>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8" name="矩形 27"/>
          <p:cNvSpPr/>
          <p:nvPr/>
        </p:nvSpPr>
        <p:spPr>
          <a:xfrm rot="16200000">
            <a:off x="26849" y="507895"/>
            <a:ext cx="609490" cy="78771"/>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9" name="文本框 28"/>
          <p:cNvSpPr txBox="1"/>
          <p:nvPr/>
        </p:nvSpPr>
        <p:spPr>
          <a:xfrm>
            <a:off x="438785" y="162560"/>
            <a:ext cx="7700010" cy="768350"/>
          </a:xfrm>
          <a:prstGeom prst="rect">
            <a:avLst/>
          </a:prstGeom>
          <a:noFill/>
        </p:spPr>
        <p:txBody>
          <a:bodyPr wrap="square" rtlCol="0">
            <a:spAutoFit/>
          </a:bodyPr>
          <a:lstStyle/>
          <a:p>
            <a:pPr>
              <a:defRPr/>
            </a:pPr>
            <a:r>
              <a:rPr kumimoji="1" lang="zh-CN" altLang="en-US" sz="2400" b="1" dirty="0">
                <a:solidFill>
                  <a:srgbClr val="9B0000"/>
                </a:solidFill>
                <a:latin typeface="黑体" charset="0"/>
                <a:ea typeface="黑体" charset="0"/>
                <a:cs typeface="FZJinLS-B-GB" panose="02000000000000000000" pitchFamily="2" charset="-122"/>
              </a:rPr>
              <a:t>德育铸魂</a:t>
            </a:r>
            <a:endParaRPr kumimoji="1" lang="en-US" altLang="zh-CN" sz="2400" b="1" dirty="0">
              <a:solidFill>
                <a:srgbClr val="9B0000"/>
              </a:solidFill>
              <a:latin typeface="黑体" charset="0"/>
              <a:ea typeface="黑体" charset="0"/>
              <a:cs typeface="FZJinLS-B-GB" panose="02000000000000000000" pitchFamily="2" charset="-122"/>
            </a:endParaRPr>
          </a:p>
          <a:p>
            <a:pPr>
              <a:defRPr/>
            </a:pPr>
            <a:r>
              <a:rPr kumimoji="1" lang="zh-CN" altLang="en-US" sz="2000" b="1" dirty="0">
                <a:solidFill>
                  <a:srgbClr val="9B0000"/>
                </a:solidFill>
                <a:latin typeface="黑体" charset="0"/>
                <a:ea typeface="黑体" charset="0"/>
                <a:cs typeface="FZJinLS-B-GB" panose="02000000000000000000" pitchFamily="2" charset="-122"/>
              </a:rPr>
              <a:t>学习贯彻党的二十大精神，推进主题教育走深走实</a:t>
            </a:r>
            <a:endParaRPr kumimoji="1" lang="zh-CN" altLang="en-US" sz="2000" b="1" i="0" u="none" strike="noStrike" kern="1200" cap="none" spc="0" normalizeH="0" baseline="0" noProof="0" dirty="0">
              <a:ln>
                <a:noFill/>
              </a:ln>
              <a:solidFill>
                <a:srgbClr val="9B0000"/>
              </a:solidFill>
              <a:effectLst/>
              <a:uLnTx/>
              <a:uFillTx/>
              <a:latin typeface="黑体" charset="0"/>
              <a:ea typeface="黑体" charset="0"/>
              <a:cs typeface="FZJinLS-B-GB" panose="02000000000000000000" pitchFamily="2" charset="-122"/>
            </a:endParaRPr>
          </a:p>
        </p:txBody>
      </p:sp>
      <p:sp>
        <p:nvSpPr>
          <p:cNvPr id="30" name="矩形 29"/>
          <p:cNvSpPr/>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2" name="图片 1"/>
          <p:cNvPicPr>
            <a:picLocks noChangeAspect="1"/>
          </p:cNvPicPr>
          <p:nvPr/>
        </p:nvPicPr>
        <p:blipFill rotWithShape="1">
          <a:blip r:embed="rId7" cstate="screen"/>
          <a:srcRect/>
          <a:stretch>
            <a:fillRect/>
          </a:stretch>
        </p:blipFill>
        <p:spPr>
          <a:xfrm>
            <a:off x="6155250" y="1060603"/>
            <a:ext cx="2880000" cy="1620000"/>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rotWithShape="1">
          <a:blip r:embed="rId8" cstate="screen"/>
          <a:srcRect/>
          <a:stretch>
            <a:fillRect/>
          </a:stretch>
        </p:blipFill>
        <p:spPr>
          <a:xfrm>
            <a:off x="3133451" y="1060603"/>
            <a:ext cx="2880000" cy="1620000"/>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rotWithShape="1">
          <a:blip r:embed="rId9" cstate="screen"/>
          <a:srcRect l="-345"/>
          <a:stretch>
            <a:fillRect/>
          </a:stretch>
        </p:blipFill>
        <p:spPr>
          <a:xfrm>
            <a:off x="6155250" y="3074697"/>
            <a:ext cx="2880000" cy="162000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rotWithShape="1">
          <a:blip r:embed="rId10" cstate="screen"/>
          <a:srcRect/>
          <a:stretch>
            <a:fillRect/>
          </a:stretch>
        </p:blipFill>
        <p:spPr>
          <a:xfrm>
            <a:off x="111652" y="3074697"/>
            <a:ext cx="2880000" cy="1620000"/>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rotWithShape="1">
          <a:blip r:embed="rId11" cstate="screen"/>
          <a:srcRect/>
          <a:stretch>
            <a:fillRect/>
          </a:stretch>
        </p:blipFill>
        <p:spPr>
          <a:xfrm>
            <a:off x="6175932" y="5052511"/>
            <a:ext cx="2880000" cy="1620000"/>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custDataLst>
              <p:tags r:id="rId1"/>
            </p:custDataLst>
          </p:nvPr>
        </p:nvPicPr>
        <p:blipFill rotWithShape="1">
          <a:blip r:embed="rId12" cstate="screen"/>
          <a:srcRect/>
          <a:stretch>
            <a:fillRect/>
          </a:stretch>
        </p:blipFill>
        <p:spPr>
          <a:xfrm>
            <a:off x="9177048" y="3074697"/>
            <a:ext cx="2880000" cy="1620000"/>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rotWithShape="1">
          <a:blip r:embed="rId13" cstate="screen"/>
          <a:srcRect/>
          <a:stretch>
            <a:fillRect/>
          </a:stretch>
        </p:blipFill>
        <p:spPr>
          <a:xfrm>
            <a:off x="111652" y="5053412"/>
            <a:ext cx="2880000" cy="1620000"/>
          </a:xfrm>
          <a:prstGeom prst="rect">
            <a:avLst/>
          </a:prstGeom>
          <a:ln>
            <a:noFill/>
          </a:ln>
          <a:effectLst>
            <a:outerShdw blurRad="292100" dist="139700" dir="2700000" algn="tl" rotWithShape="0">
              <a:srgbClr val="333333">
                <a:alpha val="65000"/>
              </a:srgbClr>
            </a:outerShdw>
          </a:effectLst>
        </p:spPr>
      </p:pic>
      <p:pic>
        <p:nvPicPr>
          <p:cNvPr id="22" name="图片 21"/>
          <p:cNvPicPr>
            <a:picLocks noChangeAspect="1"/>
          </p:cNvPicPr>
          <p:nvPr/>
        </p:nvPicPr>
        <p:blipFill rotWithShape="1">
          <a:blip r:embed="rId14" cstate="screen"/>
          <a:srcRect/>
          <a:stretch>
            <a:fillRect/>
          </a:stretch>
        </p:blipFill>
        <p:spPr bwMode="auto">
          <a:xfrm>
            <a:off x="3143792" y="5062108"/>
            <a:ext cx="2880000" cy="1620000"/>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15" cstate="screen"/>
          <a:srcRect/>
          <a:stretch>
            <a:fillRect/>
          </a:stretch>
        </p:blipFill>
        <p:spPr>
          <a:xfrm>
            <a:off x="9177048" y="1060603"/>
            <a:ext cx="2880000" cy="1620000"/>
          </a:xfrm>
          <a:prstGeom prst="rect">
            <a:avLst/>
          </a:prstGeom>
          <a:ln>
            <a:noFill/>
          </a:ln>
          <a:effectLst>
            <a:outerShdw blurRad="292100" dist="139700" dir="2700000" algn="tl" rotWithShape="0">
              <a:srgbClr val="333333">
                <a:alpha val="65000"/>
              </a:srgbClr>
            </a:outerShdw>
          </a:effectLst>
        </p:spPr>
      </p:pic>
      <p:pic>
        <p:nvPicPr>
          <p:cNvPr id="27" name="图片 26"/>
          <p:cNvPicPr>
            <a:picLocks noChangeAspect="1"/>
          </p:cNvPicPr>
          <p:nvPr/>
        </p:nvPicPr>
        <p:blipFill rotWithShape="1">
          <a:blip r:embed="rId16" cstate="screen"/>
          <a:srcRect/>
          <a:stretch>
            <a:fillRect/>
          </a:stretch>
        </p:blipFill>
        <p:spPr>
          <a:xfrm>
            <a:off x="111652" y="1060603"/>
            <a:ext cx="2880000" cy="1620000"/>
          </a:xfrm>
          <a:prstGeom prst="rect">
            <a:avLst/>
          </a:prstGeom>
          <a:ln>
            <a:noFill/>
          </a:ln>
          <a:effectLst>
            <a:outerShdw blurRad="292100" dist="139700" dir="2700000" algn="tl" rotWithShape="0">
              <a:srgbClr val="333333">
                <a:alpha val="65000"/>
              </a:srgbClr>
            </a:outerShdw>
          </a:effectLst>
        </p:spPr>
      </p:pic>
      <p:sp>
        <p:nvSpPr>
          <p:cNvPr id="12" name="矩形 11"/>
          <p:cNvSpPr/>
          <p:nvPr/>
        </p:nvSpPr>
        <p:spPr>
          <a:xfrm>
            <a:off x="2181173" y="1628974"/>
            <a:ext cx="184731" cy="523220"/>
          </a:xfrm>
          <a:prstGeom prst="rect">
            <a:avLst/>
          </a:prstGeom>
        </p:spPr>
        <p:txBody>
          <a:bodyPr wrap="none">
            <a:spAutoFit/>
          </a:bodyPr>
          <a:lstStyle/>
          <a:p>
            <a:endParaRPr lang="zh-CN" altLang="en-US" sz="2800">
              <a:solidFill>
                <a:schemeClr val="bg1"/>
              </a:solidFill>
              <a:effectLst>
                <a:outerShdw blurRad="38100" dist="38100" dir="2700000" algn="tl">
                  <a:srgbClr val="000000">
                    <a:alpha val="43137"/>
                  </a:srgbClr>
                </a:outerShdw>
              </a:effectLst>
            </a:endParaRPr>
          </a:p>
        </p:txBody>
      </p:sp>
      <p:sp>
        <p:nvSpPr>
          <p:cNvPr id="31" name="矩形 30"/>
          <p:cNvSpPr/>
          <p:nvPr/>
        </p:nvSpPr>
        <p:spPr>
          <a:xfrm>
            <a:off x="111652" y="2470095"/>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党委书记带队参展</a:t>
            </a:r>
          </a:p>
        </p:txBody>
      </p:sp>
      <p:sp>
        <p:nvSpPr>
          <p:cNvPr id="33" name="矩形 32"/>
          <p:cNvSpPr/>
          <p:nvPr/>
        </p:nvSpPr>
        <p:spPr>
          <a:xfrm>
            <a:off x="6155250" y="2470095"/>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党委书记讲党课</a:t>
            </a:r>
          </a:p>
        </p:txBody>
      </p:sp>
      <p:sp>
        <p:nvSpPr>
          <p:cNvPr id="34" name="矩形 33"/>
          <p:cNvSpPr/>
          <p:nvPr/>
        </p:nvSpPr>
        <p:spPr>
          <a:xfrm>
            <a:off x="3133451" y="2470095"/>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党的知识培训班开班仪式</a:t>
            </a:r>
          </a:p>
        </p:txBody>
      </p:sp>
      <p:sp>
        <p:nvSpPr>
          <p:cNvPr id="35" name="矩形 34"/>
          <p:cNvSpPr/>
          <p:nvPr/>
        </p:nvSpPr>
        <p:spPr>
          <a:xfrm>
            <a:off x="9177048" y="2470095"/>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党的理论培训班开班仪式</a:t>
            </a:r>
          </a:p>
        </p:txBody>
      </p:sp>
      <p:sp>
        <p:nvSpPr>
          <p:cNvPr id="36" name="矩形 35"/>
          <p:cNvSpPr/>
          <p:nvPr/>
        </p:nvSpPr>
        <p:spPr>
          <a:xfrm>
            <a:off x="111652" y="4467280"/>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与圆明园党支部共建</a:t>
            </a:r>
          </a:p>
        </p:txBody>
      </p:sp>
      <p:sp>
        <p:nvSpPr>
          <p:cNvPr id="37" name="矩形 36"/>
          <p:cNvSpPr/>
          <p:nvPr/>
        </p:nvSpPr>
        <p:spPr>
          <a:xfrm>
            <a:off x="6155250" y="4467280"/>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与战略支援部队某部共建</a:t>
            </a:r>
          </a:p>
        </p:txBody>
      </p:sp>
      <p:sp>
        <p:nvSpPr>
          <p:cNvPr id="38" name="矩形 37"/>
          <p:cNvSpPr/>
          <p:nvPr/>
        </p:nvSpPr>
        <p:spPr>
          <a:xfrm>
            <a:off x="3133451" y="4467280"/>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与海外学人中心党支部共建</a:t>
            </a:r>
          </a:p>
        </p:txBody>
      </p:sp>
      <p:sp>
        <p:nvSpPr>
          <p:cNvPr id="39" name="矩形 38"/>
          <p:cNvSpPr/>
          <p:nvPr/>
        </p:nvSpPr>
        <p:spPr>
          <a:xfrm>
            <a:off x="9177048" y="4467280"/>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与小营股份社总支部共建</a:t>
            </a:r>
          </a:p>
        </p:txBody>
      </p:sp>
      <p:sp>
        <p:nvSpPr>
          <p:cNvPr id="40" name="矩形 39"/>
          <p:cNvSpPr/>
          <p:nvPr/>
        </p:nvSpPr>
        <p:spPr>
          <a:xfrm>
            <a:off x="121993" y="6461850"/>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德语读书会</a:t>
            </a:r>
          </a:p>
        </p:txBody>
      </p:sp>
      <p:sp>
        <p:nvSpPr>
          <p:cNvPr id="41" name="矩形 40"/>
          <p:cNvSpPr/>
          <p:nvPr/>
        </p:nvSpPr>
        <p:spPr>
          <a:xfrm>
            <a:off x="6165591" y="6461850"/>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主题党团日</a:t>
            </a:r>
          </a:p>
        </p:txBody>
      </p:sp>
      <p:sp>
        <p:nvSpPr>
          <p:cNvPr id="42" name="矩形 41"/>
          <p:cNvSpPr/>
          <p:nvPr/>
        </p:nvSpPr>
        <p:spPr>
          <a:xfrm>
            <a:off x="3143792" y="6461850"/>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朝韩语读书会</a:t>
            </a:r>
          </a:p>
        </p:txBody>
      </p:sp>
      <p:sp>
        <p:nvSpPr>
          <p:cNvPr id="43" name="矩形 42"/>
          <p:cNvSpPr/>
          <p:nvPr/>
        </p:nvSpPr>
        <p:spPr>
          <a:xfrm>
            <a:off x="9187389" y="6461850"/>
            <a:ext cx="288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北大附小双语宣讲</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pic>
        <p:nvPicPr>
          <p:cNvPr id="24" name="图片 23"/>
          <p:cNvPicPr>
            <a:picLocks noChangeAspect="1"/>
          </p:cNvPicPr>
          <p:nvPr/>
        </p:nvPicPr>
        <p:blipFill>
          <a:blip r:embed="rId3" cstate="email"/>
          <a:stretch>
            <a:fillRect/>
          </a:stretch>
        </p:blipFill>
        <p:spPr>
          <a:xfrm>
            <a:off x="8723267" y="-35445"/>
            <a:ext cx="2829919" cy="1080850"/>
          </a:xfrm>
          <a:prstGeom prst="rect">
            <a:avLst/>
          </a:prstGeom>
        </p:spPr>
      </p:pic>
      <p:sp>
        <p:nvSpPr>
          <p:cNvPr id="25" name="矩形 24"/>
          <p:cNvSpPr/>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6" name="矩形 25"/>
          <p:cNvSpPr/>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8" name="矩形 27"/>
          <p:cNvSpPr/>
          <p:nvPr/>
        </p:nvSpPr>
        <p:spPr>
          <a:xfrm rot="16200000">
            <a:off x="26849" y="507895"/>
            <a:ext cx="609490" cy="78771"/>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9" name="文本框 28"/>
          <p:cNvSpPr txBox="1"/>
          <p:nvPr/>
        </p:nvSpPr>
        <p:spPr>
          <a:xfrm>
            <a:off x="438785" y="162560"/>
            <a:ext cx="7700010" cy="768350"/>
          </a:xfrm>
          <a:prstGeom prst="rect">
            <a:avLst/>
          </a:prstGeom>
          <a:noFill/>
        </p:spPr>
        <p:txBody>
          <a:bodyPr wrap="square" rtlCol="0">
            <a:spAutoFit/>
          </a:bodyPr>
          <a:lstStyle/>
          <a:p>
            <a:pPr>
              <a:defRPr/>
            </a:pPr>
            <a:r>
              <a:rPr kumimoji="1" lang="zh-CN" altLang="en-US" sz="2400" b="1" dirty="0">
                <a:solidFill>
                  <a:srgbClr val="9B0000"/>
                </a:solidFill>
                <a:latin typeface="黑体" charset="0"/>
                <a:ea typeface="黑体" charset="0"/>
                <a:cs typeface="FZJinLS-B-GB" panose="02000000000000000000" pitchFamily="2" charset="-122"/>
              </a:rPr>
              <a:t>德育铸魂</a:t>
            </a:r>
            <a:endParaRPr kumimoji="1" lang="en-US" altLang="zh-CN" sz="2400" b="1" dirty="0">
              <a:solidFill>
                <a:srgbClr val="9B0000"/>
              </a:solidFill>
              <a:latin typeface="黑体" charset="0"/>
              <a:ea typeface="黑体" charset="0"/>
              <a:cs typeface="FZJinLS-B-GB" panose="02000000000000000000" pitchFamily="2" charset="-122"/>
            </a:endParaRPr>
          </a:p>
          <a:p>
            <a:pPr>
              <a:defRPr/>
            </a:pPr>
            <a:r>
              <a:rPr kumimoji="1" lang="zh-CN" altLang="en-US" sz="2000" b="1" dirty="0">
                <a:solidFill>
                  <a:srgbClr val="9B0000"/>
                </a:solidFill>
                <a:latin typeface="黑体" charset="0"/>
                <a:ea typeface="黑体" charset="0"/>
                <a:cs typeface="FZJinLS-B-GB" panose="02000000000000000000" pitchFamily="2" charset="-122"/>
              </a:rPr>
              <a:t>学习贯彻党的二十大精神，推进主题教育走深走实</a:t>
            </a:r>
            <a:endParaRPr kumimoji="1" lang="zh-CN" altLang="en-US" sz="2000" b="1" i="0" u="none" strike="noStrike" kern="1200" cap="none" spc="0" normalizeH="0" baseline="0" noProof="0" dirty="0">
              <a:ln>
                <a:noFill/>
              </a:ln>
              <a:solidFill>
                <a:srgbClr val="9B0000"/>
              </a:solidFill>
              <a:effectLst/>
              <a:uLnTx/>
              <a:uFillTx/>
              <a:latin typeface="黑体" charset="0"/>
              <a:ea typeface="黑体" charset="0"/>
              <a:cs typeface="FZJinLS-B-GB" panose="02000000000000000000" pitchFamily="2" charset="-122"/>
            </a:endParaRPr>
          </a:p>
        </p:txBody>
      </p:sp>
      <p:sp>
        <p:nvSpPr>
          <p:cNvPr id="30" name="矩形 29"/>
          <p:cNvSpPr/>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2" name="图片 1"/>
          <p:cNvPicPr>
            <a:picLocks noChangeAspect="1"/>
          </p:cNvPicPr>
          <p:nvPr/>
        </p:nvPicPr>
        <p:blipFill rotWithShape="1">
          <a:blip r:embed="rId4" cstate="screen"/>
          <a:srcRect/>
          <a:stretch>
            <a:fillRect/>
          </a:stretch>
        </p:blipFill>
        <p:spPr>
          <a:xfrm>
            <a:off x="8698226" y="1132740"/>
            <a:ext cx="2880000" cy="1620000"/>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rotWithShape="1">
          <a:blip r:embed="rId5" cstate="screen"/>
          <a:srcRect/>
          <a:stretch>
            <a:fillRect/>
          </a:stretch>
        </p:blipFill>
        <p:spPr>
          <a:xfrm>
            <a:off x="438785" y="1132740"/>
            <a:ext cx="2880000" cy="162000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rotWithShape="1">
          <a:blip r:embed="rId6" cstate="screen"/>
          <a:srcRect/>
          <a:stretch>
            <a:fillRect/>
          </a:stretch>
        </p:blipFill>
        <p:spPr>
          <a:xfrm>
            <a:off x="4568506" y="1132740"/>
            <a:ext cx="2880000" cy="162000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rotWithShape="1">
          <a:blip r:embed="rId7" cstate="screen"/>
          <a:srcRect/>
          <a:stretch>
            <a:fillRect/>
          </a:stretch>
        </p:blipFill>
        <p:spPr>
          <a:xfrm>
            <a:off x="438785" y="3028686"/>
            <a:ext cx="2880000" cy="1620000"/>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rotWithShape="1">
          <a:blip r:embed="rId8" cstate="screen"/>
          <a:srcRect/>
          <a:stretch>
            <a:fillRect/>
          </a:stretch>
        </p:blipFill>
        <p:spPr>
          <a:xfrm>
            <a:off x="8698226" y="3028686"/>
            <a:ext cx="2880000" cy="1620000"/>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9" cstate="screen"/>
          <a:srcRect/>
          <a:stretch>
            <a:fillRect/>
          </a:stretch>
        </p:blipFill>
        <p:spPr>
          <a:xfrm>
            <a:off x="4568506" y="4924632"/>
            <a:ext cx="2880000" cy="1620000"/>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rotWithShape="1">
          <a:blip r:embed="rId10" cstate="screen"/>
          <a:srcRect/>
          <a:stretch>
            <a:fillRect/>
          </a:stretch>
        </p:blipFill>
        <p:spPr>
          <a:xfrm>
            <a:off x="8698226" y="4924632"/>
            <a:ext cx="2880000" cy="1620000"/>
          </a:xfrm>
          <a:prstGeom prst="rect">
            <a:avLst/>
          </a:prstGeom>
          <a:ln>
            <a:noFill/>
          </a:ln>
          <a:effectLst>
            <a:outerShdw blurRad="292100" dist="139700" dir="2700000" algn="tl" rotWithShape="0">
              <a:srgbClr val="333333">
                <a:alpha val="65000"/>
              </a:srgbClr>
            </a:outerShdw>
          </a:effectLst>
        </p:spPr>
      </p:pic>
      <p:pic>
        <p:nvPicPr>
          <p:cNvPr id="17" name="图片 16" descr="15251700044148_.pic_hd"/>
          <p:cNvPicPr>
            <a:picLocks noChangeAspect="1"/>
          </p:cNvPicPr>
          <p:nvPr/>
        </p:nvPicPr>
        <p:blipFill rotWithShape="1">
          <a:blip r:embed="rId11" cstate="screen"/>
          <a:srcRect/>
          <a:stretch>
            <a:fillRect/>
          </a:stretch>
        </p:blipFill>
        <p:spPr>
          <a:xfrm>
            <a:off x="438785" y="4924632"/>
            <a:ext cx="2880000" cy="1620000"/>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rotWithShape="1">
          <a:blip r:embed="rId12" cstate="screen"/>
          <a:srcRect/>
          <a:stretch>
            <a:fillRect/>
          </a:stretch>
        </p:blipFill>
        <p:spPr>
          <a:xfrm>
            <a:off x="4568506" y="3078226"/>
            <a:ext cx="2880000" cy="1620000"/>
          </a:xfrm>
          <a:prstGeom prst="rect">
            <a:avLst/>
          </a:prstGeom>
          <a:ln>
            <a:noFill/>
          </a:ln>
          <a:effectLst>
            <a:outerShdw blurRad="292100" dist="139700" dir="2700000" algn="tl" rotWithShape="0">
              <a:srgbClr val="333333">
                <a:alpha val="65000"/>
              </a:srgbClr>
            </a:outerShdw>
          </a:effectLst>
        </p:spPr>
      </p:pic>
      <p:sp>
        <p:nvSpPr>
          <p:cNvPr id="22" name="矩形 21"/>
          <p:cNvSpPr/>
          <p:nvPr/>
        </p:nvSpPr>
        <p:spPr>
          <a:xfrm>
            <a:off x="438785" y="2544103"/>
            <a:ext cx="2880000" cy="396150"/>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核心区</a:t>
            </a:r>
          </a:p>
        </p:txBody>
      </p:sp>
      <p:sp>
        <p:nvSpPr>
          <p:cNvPr id="23" name="矩形 22"/>
          <p:cNvSpPr/>
          <p:nvPr/>
        </p:nvSpPr>
        <p:spPr>
          <a:xfrm>
            <a:off x="8698226" y="2544103"/>
            <a:ext cx="2880000" cy="396150"/>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新闻发布厅</a:t>
            </a:r>
          </a:p>
        </p:txBody>
      </p:sp>
      <p:sp>
        <p:nvSpPr>
          <p:cNvPr id="27" name="矩形 26"/>
          <p:cNvSpPr/>
          <p:nvPr/>
        </p:nvSpPr>
        <p:spPr>
          <a:xfrm>
            <a:off x="4568506" y="2544103"/>
            <a:ext cx="2880000" cy="396150"/>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联络组</a:t>
            </a:r>
          </a:p>
        </p:txBody>
      </p:sp>
      <p:sp>
        <p:nvSpPr>
          <p:cNvPr id="31" name="矩形 30"/>
          <p:cNvSpPr/>
          <p:nvPr/>
        </p:nvSpPr>
        <p:spPr>
          <a:xfrm>
            <a:off x="438785" y="4444166"/>
            <a:ext cx="2880000" cy="396150"/>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外宾为志愿者点赞</a:t>
            </a:r>
          </a:p>
        </p:txBody>
      </p:sp>
      <p:sp>
        <p:nvSpPr>
          <p:cNvPr id="32" name="矩形 31"/>
          <p:cNvSpPr/>
          <p:nvPr/>
        </p:nvSpPr>
        <p:spPr>
          <a:xfrm>
            <a:off x="8698226" y="4444166"/>
            <a:ext cx="2880000" cy="396150"/>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志愿者之家</a:t>
            </a:r>
          </a:p>
        </p:txBody>
      </p:sp>
      <p:sp>
        <p:nvSpPr>
          <p:cNvPr id="33" name="矩形 32"/>
          <p:cNvSpPr/>
          <p:nvPr/>
        </p:nvSpPr>
        <p:spPr>
          <a:xfrm>
            <a:off x="4568506" y="4444166"/>
            <a:ext cx="2880000" cy="396150"/>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志愿者团队</a:t>
            </a:r>
          </a:p>
        </p:txBody>
      </p:sp>
      <p:sp>
        <p:nvSpPr>
          <p:cNvPr id="34" name="矩形 33"/>
          <p:cNvSpPr/>
          <p:nvPr/>
        </p:nvSpPr>
        <p:spPr>
          <a:xfrm>
            <a:off x="438785" y="6325348"/>
            <a:ext cx="2880000" cy="396150"/>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志愿者进支部</a:t>
            </a:r>
          </a:p>
        </p:txBody>
      </p:sp>
      <p:sp>
        <p:nvSpPr>
          <p:cNvPr id="35" name="矩形 34"/>
          <p:cNvSpPr/>
          <p:nvPr/>
        </p:nvSpPr>
        <p:spPr>
          <a:xfrm>
            <a:off x="8698226" y="6325348"/>
            <a:ext cx="2880000" cy="396150"/>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胜利凯旋</a:t>
            </a:r>
          </a:p>
        </p:txBody>
      </p:sp>
      <p:sp>
        <p:nvSpPr>
          <p:cNvPr id="36" name="矩形 35"/>
          <p:cNvSpPr/>
          <p:nvPr/>
        </p:nvSpPr>
        <p:spPr>
          <a:xfrm>
            <a:off x="4568506" y="6325348"/>
            <a:ext cx="2880000" cy="396150"/>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压力测试</a:t>
            </a:r>
          </a:p>
        </p:txBody>
      </p:sp>
      <p:pic>
        <p:nvPicPr>
          <p:cNvPr id="9220" name="Picture 4"/>
          <p:cNvPicPr>
            <a:picLocks noChangeAspect="1" noChangeArrowheads="1"/>
          </p:cNvPicPr>
          <p:nvPr/>
        </p:nvPicPr>
        <p:blipFill rotWithShape="1">
          <a:blip r:embed="rId13" cstate="screen"/>
          <a:srcRect/>
          <a:stretch>
            <a:fillRect/>
          </a:stretch>
        </p:blipFill>
        <p:spPr bwMode="auto">
          <a:xfrm>
            <a:off x="3702077" y="2712735"/>
            <a:ext cx="738665" cy="462625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p:cNvPicPr>
            <a:picLocks noChangeAspect="1" noChangeArrowheads="1"/>
          </p:cNvPicPr>
          <p:nvPr/>
        </p:nvPicPr>
        <p:blipFill rotWithShape="1">
          <a:blip r:embed="rId14" cstate="screen"/>
          <a:srcRect/>
          <a:stretch>
            <a:fillRect/>
          </a:stretch>
        </p:blipFill>
        <p:spPr bwMode="auto">
          <a:xfrm>
            <a:off x="7760817" y="1044550"/>
            <a:ext cx="681881" cy="5787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pic>
        <p:nvPicPr>
          <p:cNvPr id="24" name="图片 23"/>
          <p:cNvPicPr>
            <a:picLocks noChangeAspect="1"/>
          </p:cNvPicPr>
          <p:nvPr/>
        </p:nvPicPr>
        <p:blipFill>
          <a:blip r:embed="rId3" cstate="email"/>
          <a:stretch>
            <a:fillRect/>
          </a:stretch>
        </p:blipFill>
        <p:spPr>
          <a:xfrm>
            <a:off x="8723267" y="-35445"/>
            <a:ext cx="2829919" cy="1080850"/>
          </a:xfrm>
          <a:prstGeom prst="rect">
            <a:avLst/>
          </a:prstGeom>
        </p:spPr>
      </p:pic>
      <p:sp>
        <p:nvSpPr>
          <p:cNvPr id="25" name="矩形 24"/>
          <p:cNvSpPr/>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6" name="矩形 25"/>
          <p:cNvSpPr/>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8" name="矩形 27"/>
          <p:cNvSpPr/>
          <p:nvPr/>
        </p:nvSpPr>
        <p:spPr>
          <a:xfrm rot="16200000">
            <a:off x="26849" y="507895"/>
            <a:ext cx="609490" cy="78771"/>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9" name="文本框 28"/>
          <p:cNvSpPr txBox="1"/>
          <p:nvPr/>
        </p:nvSpPr>
        <p:spPr>
          <a:xfrm>
            <a:off x="438785" y="162560"/>
            <a:ext cx="7700010" cy="768350"/>
          </a:xfrm>
          <a:prstGeom prst="rect">
            <a:avLst/>
          </a:prstGeom>
          <a:noFill/>
        </p:spPr>
        <p:txBody>
          <a:bodyPr wrap="square" rtlCol="0">
            <a:spAutoFit/>
          </a:bodyPr>
          <a:lstStyle/>
          <a:p>
            <a:pPr>
              <a:defRPr/>
            </a:pPr>
            <a:r>
              <a:rPr kumimoji="1" lang="zh-CN" altLang="en-US" sz="2400" b="1" dirty="0">
                <a:solidFill>
                  <a:srgbClr val="9B0000"/>
                </a:solidFill>
                <a:latin typeface="黑体" charset="0"/>
                <a:ea typeface="黑体" charset="0"/>
                <a:cs typeface="FZJinLS-B-GB" panose="02000000000000000000" pitchFamily="2" charset="-122"/>
              </a:rPr>
              <a:t>德育铸魂</a:t>
            </a:r>
            <a:endParaRPr kumimoji="1" lang="en-US" altLang="zh-CN" sz="2400" b="1" dirty="0">
              <a:solidFill>
                <a:srgbClr val="9B0000"/>
              </a:solidFill>
              <a:latin typeface="黑体" charset="0"/>
              <a:ea typeface="黑体" charset="0"/>
              <a:cs typeface="FZJinLS-B-GB" panose="02000000000000000000" pitchFamily="2" charset="-122"/>
            </a:endParaRPr>
          </a:p>
          <a:p>
            <a:pPr>
              <a:defRPr/>
            </a:pPr>
            <a:r>
              <a:rPr kumimoji="1" lang="zh-CN" altLang="en-US" sz="2000" b="1" dirty="0">
                <a:solidFill>
                  <a:srgbClr val="9B0000"/>
                </a:solidFill>
                <a:latin typeface="黑体" charset="0"/>
                <a:ea typeface="黑体" charset="0"/>
                <a:cs typeface="FZJinLS-B-GB" panose="02000000000000000000" pitchFamily="2" charset="-122"/>
              </a:rPr>
              <a:t>学习贯彻党的二十大精神，推进主题教育走深走实</a:t>
            </a:r>
            <a:endParaRPr kumimoji="1" lang="zh-CN" altLang="en-US" sz="2000" b="1" i="0" u="none" strike="noStrike" kern="1200" cap="none" spc="0" normalizeH="0" baseline="0" noProof="0" dirty="0">
              <a:ln>
                <a:noFill/>
              </a:ln>
              <a:solidFill>
                <a:srgbClr val="9B0000"/>
              </a:solidFill>
              <a:effectLst/>
              <a:uLnTx/>
              <a:uFillTx/>
              <a:latin typeface="黑体" charset="0"/>
              <a:ea typeface="黑体" charset="0"/>
              <a:cs typeface="FZJinLS-B-GB" panose="02000000000000000000" pitchFamily="2" charset="-122"/>
            </a:endParaRPr>
          </a:p>
        </p:txBody>
      </p:sp>
      <p:sp>
        <p:nvSpPr>
          <p:cNvPr id="30" name="矩形 29"/>
          <p:cNvSpPr/>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 name="Inhaltsplatzhalter 4"/>
          <p:cNvSpPr txBox="1"/>
          <p:nvPr/>
        </p:nvSpPr>
        <p:spPr>
          <a:xfrm>
            <a:off x="138327" y="5105393"/>
            <a:ext cx="11950125" cy="147701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indent="457200" algn="just">
              <a:lnSpc>
                <a:spcPct val="150000"/>
              </a:lnSpc>
              <a:spcAft>
                <a:spcPts val="1200"/>
              </a:spcAft>
              <a:buNone/>
              <a:defRPr/>
            </a:pPr>
            <a:r>
              <a:rPr kumimoji="0" lang="zh-CN" altLang="en-US" sz="2000" i="0" u="none" strike="noStrike" kern="1200" cap="none" spc="0" normalizeH="0" baseline="0" noProof="0" dirty="0">
                <a:ln>
                  <a:noFill/>
                </a:ln>
                <a:solidFill>
                  <a:schemeClr val="bg2">
                    <a:lumMod val="25000"/>
                  </a:schemeClr>
                </a:solidFill>
                <a:effectLst/>
                <a:uLnTx/>
                <a:uFillTx/>
                <a:latin typeface="三极魏碑简" panose="00000500000000000000" charset="-122"/>
                <a:ea typeface="三极魏碑简" panose="00000500000000000000" charset="-122"/>
                <a:cs typeface="三极魏碑简" panose="00000500000000000000" charset="-122"/>
              </a:rPr>
              <a:t>今年暑期，</a:t>
            </a:r>
            <a:r>
              <a:rPr kumimoji="0" lang="en-US" altLang="zh-CN" sz="2400" b="1" i="0" u="none" strike="noStrike" kern="1200" cap="none" spc="0" normalizeH="0" baseline="0" noProof="0" dirty="0">
                <a:ln>
                  <a:noFill/>
                </a:ln>
                <a:solidFill>
                  <a:srgbClr val="8A0000"/>
                </a:solidFill>
                <a:effectLst/>
                <a:uLnTx/>
                <a:uFillTx/>
                <a:latin typeface="三极魏碑简" panose="00000500000000000000" charset="-122"/>
                <a:ea typeface="三极魏碑简" panose="00000500000000000000" charset="-122"/>
                <a:cs typeface="三极魏碑简" panose="00000500000000000000" charset="-122"/>
              </a:rPr>
              <a:t>27</a:t>
            </a:r>
            <a:r>
              <a:rPr lang="zh-CN" altLang="en-US" sz="2400" dirty="0">
                <a:solidFill>
                  <a:srgbClr val="8A0000"/>
                </a:solidFill>
                <a:latin typeface="三极魏碑简" panose="00000500000000000000" charset="-122"/>
                <a:ea typeface="三极魏碑简" panose="00000500000000000000" charset="-122"/>
                <a:cs typeface="三极魏碑简" panose="00000500000000000000" charset="-122"/>
              </a:rPr>
              <a:t>人次带队教师、</a:t>
            </a:r>
            <a:r>
              <a:rPr lang="en-US" altLang="zh-CN" sz="2400" b="1" dirty="0">
                <a:solidFill>
                  <a:srgbClr val="8A0000"/>
                </a:solidFill>
                <a:latin typeface="三极魏碑简" panose="00000500000000000000" charset="-122"/>
                <a:ea typeface="三极魏碑简" panose="00000500000000000000" charset="-122"/>
                <a:cs typeface="三极魏碑简" panose="00000500000000000000" charset="-122"/>
              </a:rPr>
              <a:t>17</a:t>
            </a:r>
            <a:r>
              <a:rPr lang="zh-CN" altLang="en-US" sz="2400" dirty="0">
                <a:solidFill>
                  <a:srgbClr val="8A0000"/>
                </a:solidFill>
                <a:latin typeface="三极魏碑简" panose="00000500000000000000" charset="-122"/>
                <a:ea typeface="三极魏碑简" panose="00000500000000000000" charset="-122"/>
                <a:cs typeface="三极魏碑简" panose="00000500000000000000" charset="-122"/>
              </a:rPr>
              <a:t>名助教、</a:t>
            </a:r>
            <a:r>
              <a:rPr lang="en-US" altLang="zh-CN" sz="2400" b="1" dirty="0">
                <a:solidFill>
                  <a:srgbClr val="8A0000"/>
                </a:solidFill>
                <a:latin typeface="三极魏碑简" panose="00000500000000000000" charset="-122"/>
                <a:ea typeface="三极魏碑简" panose="00000500000000000000" charset="-122"/>
                <a:cs typeface="三极魏碑简" panose="00000500000000000000" charset="-122"/>
              </a:rPr>
              <a:t>218</a:t>
            </a:r>
            <a:r>
              <a:rPr lang="zh-CN" altLang="en-US" sz="2400" b="1" dirty="0">
                <a:solidFill>
                  <a:srgbClr val="8A0000"/>
                </a:solidFill>
                <a:latin typeface="三极魏碑简" panose="00000500000000000000" charset="-122"/>
                <a:ea typeface="三极魏碑简" panose="00000500000000000000" charset="-122"/>
                <a:cs typeface="三极魏碑简" panose="00000500000000000000" charset="-122"/>
              </a:rPr>
              <a:t>名</a:t>
            </a:r>
            <a:r>
              <a:rPr lang="zh-CN" altLang="en-US" sz="2400" dirty="0">
                <a:solidFill>
                  <a:srgbClr val="8A0000"/>
                </a:solidFill>
                <a:latin typeface="三极魏碑简" panose="00000500000000000000" charset="-122"/>
                <a:ea typeface="三极魏碑简" panose="00000500000000000000" charset="-122"/>
                <a:cs typeface="三极魏碑简" panose="00000500000000000000" charset="-122"/>
              </a:rPr>
              <a:t>同学组成</a:t>
            </a:r>
            <a:r>
              <a:rPr lang="en-US" altLang="zh-CN" sz="2400" b="1" dirty="0">
                <a:solidFill>
                  <a:srgbClr val="8A0000"/>
                </a:solidFill>
                <a:latin typeface="三极魏碑简" panose="00000500000000000000" charset="-122"/>
                <a:ea typeface="三极魏碑简" panose="00000500000000000000" charset="-122"/>
                <a:cs typeface="三极魏碑简" panose="00000500000000000000" charset="-122"/>
              </a:rPr>
              <a:t>11</a:t>
            </a:r>
            <a:r>
              <a:rPr lang="zh-CN" altLang="en-US" sz="2400" dirty="0">
                <a:solidFill>
                  <a:srgbClr val="8A0000"/>
                </a:solidFill>
                <a:latin typeface="三极魏碑简" panose="00000500000000000000" charset="-122"/>
                <a:ea typeface="三极魏碑简" panose="00000500000000000000" charset="-122"/>
                <a:cs typeface="三极魏碑简" panose="00000500000000000000" charset="-122"/>
              </a:rPr>
              <a:t>支课程团队开展</a:t>
            </a:r>
            <a:r>
              <a:rPr lang="zh-CN" altLang="en-US" sz="2400" b="1" dirty="0">
                <a:solidFill>
                  <a:srgbClr val="8A0000"/>
                </a:solidFill>
                <a:latin typeface="三极魏碑简" panose="00000500000000000000" charset="-122"/>
                <a:ea typeface="三极魏碑简" panose="00000500000000000000" charset="-122"/>
                <a:cs typeface="三极魏碑简" panose="00000500000000000000" charset="-122"/>
              </a:rPr>
              <a:t>思政实践</a:t>
            </a:r>
            <a:r>
              <a:rPr kumimoji="0" lang="zh-CN" altLang="en-US" sz="2000" i="0" u="none" strike="noStrike" kern="1200" cap="none" spc="0" normalizeH="0" baseline="0" noProof="0" dirty="0">
                <a:ln>
                  <a:noFill/>
                </a:ln>
                <a:solidFill>
                  <a:schemeClr val="bg2">
                    <a:lumMod val="25000"/>
                  </a:schemeClr>
                </a:solidFill>
                <a:effectLst/>
                <a:uLnTx/>
                <a:uFillTx/>
                <a:latin typeface="三极魏碑简" panose="00000500000000000000" charset="-122"/>
                <a:ea typeface="三极魏碑简" panose="00000500000000000000" charset="-122"/>
                <a:cs typeface="三极魏碑简" panose="00000500000000000000" charset="-122"/>
              </a:rPr>
              <a:t>，开好</a:t>
            </a:r>
            <a:r>
              <a:rPr kumimoji="0" lang="zh-CN" altLang="en-US" sz="2000" i="0" u="none" strike="noStrike" kern="1200" cap="none" spc="0" normalizeH="0" baseline="0" noProof="0" dirty="0">
                <a:ln>
                  <a:noFill/>
                </a:ln>
                <a:solidFill>
                  <a:schemeClr val="tx1">
                    <a:lumMod val="85000"/>
                    <a:lumOff val="15000"/>
                  </a:schemeClr>
                </a:solidFill>
                <a:effectLst/>
                <a:uLnTx/>
                <a:uFillTx/>
                <a:latin typeface="三极魏碑简" panose="00000500000000000000" charset="-122"/>
                <a:ea typeface="三极魏碑简" panose="00000500000000000000" charset="-122"/>
                <a:cs typeface="三极魏碑简" panose="00000500000000000000" charset="-122"/>
              </a:rPr>
              <a:t>每日评议会和实践总结会，使德育工作入脑入心入行。做好宣传工作，围绕“党团引领”“思政实践”等主题定期发布推送，</a:t>
            </a:r>
            <a:r>
              <a:rPr lang="zh-CN" altLang="en-US" sz="20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汇编近</a:t>
            </a:r>
            <a:r>
              <a:rPr lang="en-US" altLang="zh-CN" sz="20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13</a:t>
            </a:r>
            <a:r>
              <a:rPr lang="zh-CN" altLang="en-US" sz="20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万字的</a:t>
            </a:r>
            <a:r>
              <a:rPr lang="en-US" altLang="zh-CN" sz="20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a:t>
            </a:r>
            <a:r>
              <a:rPr lang="zh-CN" altLang="en-US" sz="20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北京大学外国语学院</a:t>
            </a:r>
            <a:r>
              <a:rPr lang="en-US" altLang="zh-CN" sz="20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2023</a:t>
            </a:r>
            <a:r>
              <a:rPr lang="zh-CN" altLang="en-US" sz="20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年思政实践课程优秀报告汇编</a:t>
            </a:r>
            <a:r>
              <a:rPr lang="en-US" altLang="zh-CN" sz="20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a:t>
            </a:r>
            <a:r>
              <a:rPr lang="zh-CN" altLang="en-US" sz="20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a:t>
            </a:r>
          </a:p>
        </p:txBody>
      </p:sp>
      <p:pic>
        <p:nvPicPr>
          <p:cNvPr id="3" name="图片 2"/>
          <p:cNvPicPr>
            <a:picLocks noChangeAspect="1"/>
          </p:cNvPicPr>
          <p:nvPr/>
        </p:nvPicPr>
        <p:blipFill rotWithShape="1">
          <a:blip r:embed="rId4" cstate="screen"/>
          <a:srcRect b="-958"/>
          <a:stretch>
            <a:fillRect/>
          </a:stretch>
        </p:blipFill>
        <p:spPr>
          <a:xfrm>
            <a:off x="-19896" y="1141320"/>
            <a:ext cx="2340000" cy="1755000"/>
          </a:xfrm>
          <a:prstGeom prst="rect">
            <a:avLst/>
          </a:prstGeom>
          <a:ln>
            <a:noFill/>
          </a:ln>
          <a:effectLst>
            <a:outerShdw blurRad="292100" dist="139700" dir="2700000" algn="tl" rotWithShape="0">
              <a:srgbClr val="333333">
                <a:alpha val="65000"/>
              </a:srgbClr>
            </a:outerShdw>
          </a:effectLst>
        </p:spPr>
      </p:pic>
      <p:pic>
        <p:nvPicPr>
          <p:cNvPr id="31" name="图片 30"/>
          <p:cNvPicPr>
            <a:picLocks noChangeAspect="1"/>
          </p:cNvPicPr>
          <p:nvPr/>
        </p:nvPicPr>
        <p:blipFill>
          <a:blip r:embed="rId5" cstate="screen"/>
          <a:srcRect/>
          <a:stretch>
            <a:fillRect/>
          </a:stretch>
        </p:blipFill>
        <p:spPr>
          <a:xfrm>
            <a:off x="4932502" y="1125322"/>
            <a:ext cx="2338200" cy="1755000"/>
          </a:xfrm>
          <a:prstGeom prst="rect">
            <a:avLst/>
          </a:prstGeom>
          <a:ln>
            <a:noFill/>
          </a:ln>
          <a:effectLst>
            <a:outerShdw blurRad="292100" dist="139700" dir="2700000" algn="tl" rotWithShape="0">
              <a:srgbClr val="333333">
                <a:alpha val="65000"/>
              </a:srgbClr>
            </a:outerShdw>
          </a:effectLst>
        </p:spPr>
      </p:pic>
      <p:pic>
        <p:nvPicPr>
          <p:cNvPr id="32" name="图片 31"/>
          <p:cNvPicPr>
            <a:picLocks noChangeAspect="1"/>
          </p:cNvPicPr>
          <p:nvPr/>
        </p:nvPicPr>
        <p:blipFill rotWithShape="1">
          <a:blip r:embed="rId6" cstate="screen"/>
          <a:srcRect/>
          <a:stretch>
            <a:fillRect/>
          </a:stretch>
        </p:blipFill>
        <p:spPr>
          <a:xfrm>
            <a:off x="2465801" y="1125322"/>
            <a:ext cx="2340000" cy="1755000"/>
          </a:xfrm>
          <a:prstGeom prst="rect">
            <a:avLst/>
          </a:prstGeom>
          <a:ln>
            <a:noFill/>
          </a:ln>
          <a:effectLst>
            <a:outerShdw blurRad="292100" dist="139700" dir="2700000" algn="tl" rotWithShape="0">
              <a:srgbClr val="333333">
                <a:alpha val="65000"/>
              </a:srgbClr>
            </a:outerShdw>
          </a:effectLst>
        </p:spPr>
      </p:pic>
      <p:pic>
        <p:nvPicPr>
          <p:cNvPr id="33" name="图片 32"/>
          <p:cNvPicPr>
            <a:picLocks noChangeAspect="1"/>
          </p:cNvPicPr>
          <p:nvPr/>
        </p:nvPicPr>
        <p:blipFill rotWithShape="1">
          <a:blip r:embed="rId7" cstate="screen"/>
          <a:srcRect b="-56"/>
          <a:stretch>
            <a:fillRect/>
          </a:stretch>
        </p:blipFill>
        <p:spPr>
          <a:xfrm>
            <a:off x="4935029" y="3126457"/>
            <a:ext cx="2356722" cy="1767542"/>
          </a:xfrm>
          <a:prstGeom prst="rect">
            <a:avLst/>
          </a:prstGeom>
          <a:ln>
            <a:noFill/>
          </a:ln>
          <a:effectLst>
            <a:outerShdw blurRad="292100" dist="139700" dir="2700000" algn="tl" rotWithShape="0">
              <a:srgbClr val="333333">
                <a:alpha val="65000"/>
              </a:srgbClr>
            </a:outerShdw>
          </a:effectLst>
        </p:spPr>
      </p:pic>
      <p:pic>
        <p:nvPicPr>
          <p:cNvPr id="34" name="图片 33"/>
          <p:cNvPicPr>
            <a:picLocks noChangeAspect="1"/>
          </p:cNvPicPr>
          <p:nvPr/>
        </p:nvPicPr>
        <p:blipFill rotWithShape="1">
          <a:blip r:embed="rId8" cstate="screen"/>
          <a:srcRect/>
          <a:stretch>
            <a:fillRect/>
          </a:stretch>
        </p:blipFill>
        <p:spPr>
          <a:xfrm>
            <a:off x="7427042" y="3140000"/>
            <a:ext cx="2340000" cy="1755000"/>
          </a:xfrm>
          <a:prstGeom prst="rect">
            <a:avLst/>
          </a:prstGeom>
          <a:ln>
            <a:noFill/>
          </a:ln>
          <a:effectLst>
            <a:outerShdw blurRad="292100" dist="139700" dir="2700000" algn="tl" rotWithShape="0">
              <a:srgbClr val="333333">
                <a:alpha val="65000"/>
              </a:srgbClr>
            </a:outerShdw>
          </a:effectLst>
        </p:spPr>
      </p:pic>
      <p:pic>
        <p:nvPicPr>
          <p:cNvPr id="35" name="图片 34"/>
          <p:cNvPicPr>
            <a:picLocks noChangeAspect="1"/>
          </p:cNvPicPr>
          <p:nvPr/>
        </p:nvPicPr>
        <p:blipFill rotWithShape="1">
          <a:blip r:embed="rId9" cstate="screen"/>
          <a:srcRect/>
          <a:stretch>
            <a:fillRect/>
          </a:stretch>
        </p:blipFill>
        <p:spPr>
          <a:xfrm>
            <a:off x="9863205" y="1132647"/>
            <a:ext cx="2338195" cy="1753646"/>
          </a:xfrm>
          <a:prstGeom prst="rect">
            <a:avLst/>
          </a:prstGeom>
          <a:ln>
            <a:noFill/>
          </a:ln>
          <a:effectLst>
            <a:outerShdw blurRad="292100" dist="139700" dir="2700000" algn="tl" rotWithShape="0">
              <a:srgbClr val="333333">
                <a:alpha val="65000"/>
              </a:srgbClr>
            </a:outerShdw>
          </a:effectLst>
        </p:spPr>
      </p:pic>
      <p:pic>
        <p:nvPicPr>
          <p:cNvPr id="36" name="图片 35"/>
          <p:cNvPicPr>
            <a:picLocks noChangeAspect="1"/>
          </p:cNvPicPr>
          <p:nvPr/>
        </p:nvPicPr>
        <p:blipFill rotWithShape="1">
          <a:blip r:embed="rId10" cstate="screen"/>
          <a:srcRect/>
          <a:stretch>
            <a:fillRect/>
          </a:stretch>
        </p:blipFill>
        <p:spPr>
          <a:xfrm>
            <a:off x="9902333" y="3137322"/>
            <a:ext cx="2340000" cy="1755000"/>
          </a:xfrm>
          <a:prstGeom prst="rect">
            <a:avLst/>
          </a:prstGeom>
          <a:ln>
            <a:noFill/>
          </a:ln>
          <a:effectLst>
            <a:outerShdw blurRad="292100" dist="139700" dir="2700000" algn="tl" rotWithShape="0">
              <a:srgbClr val="333333">
                <a:alpha val="65000"/>
              </a:srgbClr>
            </a:outerShdw>
          </a:effectLst>
        </p:spPr>
      </p:pic>
      <p:pic>
        <p:nvPicPr>
          <p:cNvPr id="37" name="图片 36"/>
          <p:cNvPicPr>
            <a:picLocks noChangeAspect="1"/>
          </p:cNvPicPr>
          <p:nvPr/>
        </p:nvPicPr>
        <p:blipFill rotWithShape="1">
          <a:blip r:embed="rId11" cstate="screen"/>
          <a:srcRect/>
          <a:stretch>
            <a:fillRect/>
          </a:stretch>
        </p:blipFill>
        <p:spPr>
          <a:xfrm>
            <a:off x="2468436" y="3126457"/>
            <a:ext cx="2339998" cy="1754999"/>
          </a:xfrm>
          <a:prstGeom prst="rect">
            <a:avLst/>
          </a:prstGeom>
          <a:ln>
            <a:noFill/>
          </a:ln>
          <a:effectLst>
            <a:outerShdw blurRad="292100" dist="139700" dir="2700000" algn="tl" rotWithShape="0">
              <a:srgbClr val="333333">
                <a:alpha val="65000"/>
              </a:srgbClr>
            </a:outerShdw>
          </a:effectLst>
        </p:spPr>
      </p:pic>
      <p:pic>
        <p:nvPicPr>
          <p:cNvPr id="38" name="图片 37"/>
          <p:cNvPicPr>
            <a:picLocks noChangeAspect="1"/>
          </p:cNvPicPr>
          <p:nvPr/>
        </p:nvPicPr>
        <p:blipFill rotWithShape="1">
          <a:blip r:embed="rId12" cstate="screen"/>
          <a:srcRect/>
          <a:stretch>
            <a:fillRect/>
          </a:stretch>
        </p:blipFill>
        <p:spPr>
          <a:xfrm>
            <a:off x="7396609" y="1132647"/>
            <a:ext cx="2329590" cy="1747193"/>
          </a:xfrm>
          <a:prstGeom prst="rect">
            <a:avLst/>
          </a:prstGeom>
          <a:ln>
            <a:noFill/>
          </a:ln>
          <a:effectLst>
            <a:outerShdw blurRad="292100" dist="139700" dir="2700000" algn="tl" rotWithShape="0">
              <a:srgbClr val="333333">
                <a:alpha val="65000"/>
              </a:srgbClr>
            </a:outerShdw>
          </a:effectLst>
        </p:spPr>
      </p:pic>
      <p:pic>
        <p:nvPicPr>
          <p:cNvPr id="39" name="图片 38"/>
          <p:cNvPicPr>
            <a:picLocks noChangeAspect="1"/>
          </p:cNvPicPr>
          <p:nvPr/>
        </p:nvPicPr>
        <p:blipFill rotWithShape="1">
          <a:blip r:embed="rId13" cstate="screen"/>
          <a:srcRect/>
          <a:stretch>
            <a:fillRect/>
          </a:stretch>
        </p:blipFill>
        <p:spPr>
          <a:xfrm>
            <a:off x="1842" y="3126458"/>
            <a:ext cx="2339999" cy="175499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6"/>
          <p:cNvPicPr>
            <a:picLocks noChangeAspect="1" noChangeArrowheads="1"/>
          </p:cNvPicPr>
          <p:nvPr/>
        </p:nvPicPr>
        <p:blipFill rotWithShape="1">
          <a:blip r:embed="rId3" cstate="screen"/>
          <a:srcRect/>
          <a:stretch>
            <a:fillRect/>
          </a:stretch>
        </p:blipFill>
        <p:spPr bwMode="auto">
          <a:xfrm>
            <a:off x="1528828" y="4910605"/>
            <a:ext cx="2477038" cy="1393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 name="图片 60"/>
          <p:cNvPicPr>
            <a:picLocks noChangeAspect="1"/>
          </p:cNvPicPr>
          <p:nvPr/>
        </p:nvPicPr>
        <p:blipFill>
          <a:blip r:embed="rId4" cstate="screen"/>
          <a:stretch>
            <a:fillRect/>
          </a:stretch>
        </p:blipFill>
        <p:spPr>
          <a:xfrm>
            <a:off x="607655" y="3570078"/>
            <a:ext cx="2598030" cy="1455302"/>
          </a:xfrm>
          <a:prstGeom prst="rect">
            <a:avLst/>
          </a:prstGeom>
        </p:spPr>
      </p:pic>
      <p:pic>
        <p:nvPicPr>
          <p:cNvPr id="3082" name="Picture 4"/>
          <p:cNvPicPr>
            <a:picLocks noChangeAspect="1" noChangeArrowheads="1"/>
          </p:cNvPicPr>
          <p:nvPr/>
        </p:nvPicPr>
        <p:blipFill rotWithShape="1">
          <a:blip r:embed="rId5" cstate="screen"/>
          <a:srcRect/>
          <a:stretch>
            <a:fillRect/>
          </a:stretch>
        </p:blipFill>
        <p:spPr bwMode="auto">
          <a:xfrm>
            <a:off x="1533163" y="2620825"/>
            <a:ext cx="2478288" cy="1394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080" name="圆: 空心 48"/>
          <p:cNvSpPr/>
          <p:nvPr/>
        </p:nvSpPr>
        <p:spPr>
          <a:xfrm rot="5162014">
            <a:off x="4945252" y="-2216332"/>
            <a:ext cx="8900080" cy="10544179"/>
          </a:xfrm>
          <a:prstGeom prst="donut">
            <a:avLst>
              <a:gd name="adj" fmla="val 13418"/>
            </a:avLst>
          </a:prstGeom>
          <a:gradFill>
            <a:gsLst>
              <a:gs pos="75000">
                <a:srgbClr val="89151D">
                  <a:alpha val="0"/>
                </a:srgbClr>
              </a:gs>
              <a:gs pos="100000">
                <a:srgbClr val="B71C2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方正大标宋简体" panose="03000509000000000000" pitchFamily="65" charset="-122"/>
              <a:ea typeface="方正大标宋简体" panose="03000509000000000000" pitchFamily="65" charset="-122"/>
            </a:endParaRPr>
          </a:p>
        </p:txBody>
      </p:sp>
      <p:sp>
        <p:nvSpPr>
          <p:cNvPr id="4" name="矩形 3"/>
          <p:cNvSpPr/>
          <p:nvPr/>
        </p:nvSpPr>
        <p:spPr>
          <a:xfrm>
            <a:off x="22991" y="6797162"/>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pic>
        <p:nvPicPr>
          <p:cNvPr id="24" name="图片 23"/>
          <p:cNvPicPr>
            <a:picLocks noChangeAspect="1"/>
          </p:cNvPicPr>
          <p:nvPr/>
        </p:nvPicPr>
        <p:blipFill>
          <a:blip r:embed="rId6" cstate="email"/>
          <a:stretch>
            <a:fillRect/>
          </a:stretch>
        </p:blipFill>
        <p:spPr>
          <a:xfrm>
            <a:off x="8723267" y="-35445"/>
            <a:ext cx="2829919" cy="1080850"/>
          </a:xfrm>
          <a:prstGeom prst="rect">
            <a:avLst/>
          </a:prstGeom>
        </p:spPr>
      </p:pic>
      <p:sp>
        <p:nvSpPr>
          <p:cNvPr id="25" name="矩形 24"/>
          <p:cNvSpPr/>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6" name="矩形 25"/>
          <p:cNvSpPr/>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9" name="文本框 28"/>
          <p:cNvSpPr txBox="1"/>
          <p:nvPr/>
        </p:nvSpPr>
        <p:spPr>
          <a:xfrm>
            <a:off x="414871" y="315075"/>
            <a:ext cx="7700010" cy="460375"/>
          </a:xfrm>
          <a:prstGeom prst="rect">
            <a:avLst/>
          </a:prstGeom>
          <a:noFill/>
        </p:spPr>
        <p:txBody>
          <a:bodyPr wrap="square" rtlCol="0">
            <a:spAutoFit/>
          </a:bodyPr>
          <a:lstStyle/>
          <a:p>
            <a:pPr>
              <a:defRPr/>
            </a:pPr>
            <a:r>
              <a:rPr kumimoji="1" lang="zh-CN" altLang="en-US" sz="2400" b="1" kern="100" dirty="0">
                <a:solidFill>
                  <a:srgbClr val="9B0000"/>
                </a:solidFill>
                <a:effectLst/>
                <a:latin typeface="黑体" charset="0"/>
                <a:ea typeface="黑体" charset="0"/>
                <a:cs typeface="Times New Roman" panose="02020603050405020304" pitchFamily="18" charset="0"/>
              </a:rPr>
              <a:t>智育启慧</a:t>
            </a:r>
            <a:r>
              <a:rPr lang="zh-CN" altLang="en-US" kern="100" dirty="0">
                <a:latin typeface="黑体" charset="0"/>
                <a:ea typeface="黑体" charset="0"/>
                <a:cs typeface="Times New Roman" panose="02020603050405020304" pitchFamily="18" charset="0"/>
              </a:rPr>
              <a:t>：</a:t>
            </a:r>
            <a:r>
              <a:rPr kumimoji="1" lang="zh-CN" altLang="en-US" sz="2000" b="1" dirty="0">
                <a:solidFill>
                  <a:srgbClr val="9B0000"/>
                </a:solidFill>
                <a:latin typeface="黑体" charset="0"/>
                <a:ea typeface="黑体" charset="0"/>
                <a:cs typeface="FZJinLS-B-GB" panose="02000000000000000000" pitchFamily="2" charset="-122"/>
              </a:rPr>
              <a:t>深挖专业特色</a:t>
            </a:r>
            <a:endParaRPr kumimoji="1" lang="zh-CN" altLang="en-US" sz="2000" b="1" i="0" u="none" strike="noStrike" kern="1200" cap="none" spc="0" normalizeH="0" baseline="0" noProof="0" dirty="0">
              <a:ln>
                <a:noFill/>
              </a:ln>
              <a:solidFill>
                <a:srgbClr val="9B0000"/>
              </a:solidFill>
              <a:effectLst/>
              <a:uLnTx/>
              <a:uFillTx/>
              <a:latin typeface="黑体" charset="0"/>
              <a:ea typeface="黑体" charset="0"/>
              <a:cs typeface="FZJinLS-B-GB" panose="02000000000000000000" pitchFamily="2" charset="-122"/>
            </a:endParaRPr>
          </a:p>
        </p:txBody>
      </p:sp>
      <p:sp>
        <p:nvSpPr>
          <p:cNvPr id="30" name="矩形 29"/>
          <p:cNvSpPr/>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 name="矩形 1"/>
          <p:cNvSpPr/>
          <p:nvPr/>
        </p:nvSpPr>
        <p:spPr>
          <a:xfrm rot="16200000">
            <a:off x="134354" y="503095"/>
            <a:ext cx="461664" cy="78773"/>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grpSp>
        <p:nvGrpSpPr>
          <p:cNvPr id="6" name="组合 5"/>
          <p:cNvGrpSpPr/>
          <p:nvPr/>
        </p:nvGrpSpPr>
        <p:grpSpPr>
          <a:xfrm>
            <a:off x="5131352" y="1177252"/>
            <a:ext cx="6304256" cy="1397635"/>
            <a:chOff x="7829" y="1475"/>
            <a:chExt cx="10553" cy="2201"/>
          </a:xfrm>
        </p:grpSpPr>
        <p:grpSp>
          <p:nvGrpSpPr>
            <p:cNvPr id="7" name="Group 41"/>
            <p:cNvGrpSpPr/>
            <p:nvPr/>
          </p:nvGrpSpPr>
          <p:grpSpPr>
            <a:xfrm>
              <a:off x="7829" y="1475"/>
              <a:ext cx="10553" cy="2201"/>
              <a:chOff x="507952" y="1609256"/>
              <a:chExt cx="4958013" cy="2066212"/>
            </a:xfrm>
          </p:grpSpPr>
          <p:sp>
            <p:nvSpPr>
              <p:cNvPr id="15" name="Freeform 5"/>
              <p:cNvSpPr/>
              <p:nvPr/>
            </p:nvSpPr>
            <p:spPr bwMode="auto">
              <a:xfrm>
                <a:off x="507952" y="1609257"/>
                <a:ext cx="4850063" cy="2057771"/>
              </a:xfrm>
              <a:custGeom>
                <a:avLst/>
                <a:gdLst>
                  <a:gd name="T0" fmla="*/ 31 w 2262"/>
                  <a:gd name="T1" fmla="*/ 0 h 459"/>
                  <a:gd name="T2" fmla="*/ 0 w 2262"/>
                  <a:gd name="T3" fmla="*/ 31 h 459"/>
                  <a:gd name="T4" fmla="*/ 0 w 2262"/>
                  <a:gd name="T5" fmla="*/ 428 h 459"/>
                  <a:gd name="T6" fmla="*/ 31 w 2262"/>
                  <a:gd name="T7" fmla="*/ 459 h 459"/>
                  <a:gd name="T8" fmla="*/ 2262 w 2262"/>
                  <a:gd name="T9" fmla="*/ 459 h 459"/>
                  <a:gd name="T10" fmla="*/ 2262 w 2262"/>
                  <a:gd name="T11" fmla="*/ 0 h 459"/>
                  <a:gd name="T12" fmla="*/ 31 w 2262"/>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2262" h="459">
                    <a:moveTo>
                      <a:pt x="31" y="0"/>
                    </a:moveTo>
                    <a:cubicBezTo>
                      <a:pt x="14" y="0"/>
                      <a:pt x="0" y="14"/>
                      <a:pt x="0" y="31"/>
                    </a:cubicBezTo>
                    <a:cubicBezTo>
                      <a:pt x="0" y="428"/>
                      <a:pt x="0" y="428"/>
                      <a:pt x="0" y="428"/>
                    </a:cubicBezTo>
                    <a:cubicBezTo>
                      <a:pt x="0" y="445"/>
                      <a:pt x="14" y="459"/>
                      <a:pt x="31" y="459"/>
                    </a:cubicBezTo>
                    <a:cubicBezTo>
                      <a:pt x="2262" y="459"/>
                      <a:pt x="2262" y="459"/>
                      <a:pt x="2262" y="459"/>
                    </a:cubicBezTo>
                    <a:cubicBezTo>
                      <a:pt x="2262" y="0"/>
                      <a:pt x="2262" y="0"/>
                      <a:pt x="2262" y="0"/>
                    </a:cubicBezTo>
                    <a:lnTo>
                      <a:pt x="31"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FZDaBiaoSong-B06S" panose="03000509000000000000" pitchFamily="66" charset="-122"/>
                  <a:ea typeface="FZDaBiaoSong-B06S" panose="03000509000000000000" pitchFamily="66" charset="-122"/>
                </a:endParaRPr>
              </a:p>
            </p:txBody>
          </p:sp>
          <p:sp>
            <p:nvSpPr>
              <p:cNvPr id="16" name="Freeform 8"/>
              <p:cNvSpPr/>
              <p:nvPr/>
            </p:nvSpPr>
            <p:spPr bwMode="auto">
              <a:xfrm>
                <a:off x="5358015" y="1609256"/>
                <a:ext cx="107950" cy="2066212"/>
              </a:xfrm>
              <a:custGeom>
                <a:avLst/>
                <a:gdLst>
                  <a:gd name="T0" fmla="*/ 30 w 61"/>
                  <a:gd name="T1" fmla="*/ 0 h 459"/>
                  <a:gd name="T2" fmla="*/ 0 w 61"/>
                  <a:gd name="T3" fmla="*/ 0 h 459"/>
                  <a:gd name="T4" fmla="*/ 0 w 61"/>
                  <a:gd name="T5" fmla="*/ 459 h 459"/>
                  <a:gd name="T6" fmla="*/ 30 w 61"/>
                  <a:gd name="T7" fmla="*/ 459 h 459"/>
                  <a:gd name="T8" fmla="*/ 61 w 61"/>
                  <a:gd name="T9" fmla="*/ 428 h 459"/>
                  <a:gd name="T10" fmla="*/ 61 w 61"/>
                  <a:gd name="T11" fmla="*/ 31 h 459"/>
                  <a:gd name="T12" fmla="*/ 30 w 61"/>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61" h="459">
                    <a:moveTo>
                      <a:pt x="30" y="0"/>
                    </a:moveTo>
                    <a:cubicBezTo>
                      <a:pt x="0" y="0"/>
                      <a:pt x="0" y="0"/>
                      <a:pt x="0" y="0"/>
                    </a:cubicBezTo>
                    <a:cubicBezTo>
                      <a:pt x="0" y="459"/>
                      <a:pt x="0" y="459"/>
                      <a:pt x="0" y="459"/>
                    </a:cubicBezTo>
                    <a:cubicBezTo>
                      <a:pt x="30" y="459"/>
                      <a:pt x="30" y="459"/>
                      <a:pt x="30" y="459"/>
                    </a:cubicBezTo>
                    <a:cubicBezTo>
                      <a:pt x="47" y="459"/>
                      <a:pt x="61" y="445"/>
                      <a:pt x="61" y="428"/>
                    </a:cubicBezTo>
                    <a:cubicBezTo>
                      <a:pt x="61" y="31"/>
                      <a:pt x="61" y="31"/>
                      <a:pt x="61" y="31"/>
                    </a:cubicBezTo>
                    <a:cubicBezTo>
                      <a:pt x="61" y="14"/>
                      <a:pt x="47" y="0"/>
                      <a:pt x="30" y="0"/>
                    </a:cubicBezTo>
                    <a:close/>
                  </a:path>
                </a:pathLst>
              </a:custGeom>
              <a:solidFill>
                <a:srgbClr val="99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FZDaBiaoSong-B06S" panose="03000509000000000000" pitchFamily="66" charset="-122"/>
                  <a:ea typeface="FZDaBiaoSong-B06S" panose="03000509000000000000" pitchFamily="66" charset="-122"/>
                </a:endParaRPr>
              </a:p>
            </p:txBody>
          </p:sp>
        </p:grpSp>
        <p:grpSp>
          <p:nvGrpSpPr>
            <p:cNvPr id="8" name="Group 20"/>
            <p:cNvGrpSpPr/>
            <p:nvPr/>
          </p:nvGrpSpPr>
          <p:grpSpPr>
            <a:xfrm>
              <a:off x="8167" y="2162"/>
              <a:ext cx="1025" cy="965"/>
              <a:chOff x="728408" y="2289353"/>
              <a:chExt cx="876770" cy="907519"/>
            </a:xfrm>
          </p:grpSpPr>
          <p:sp>
            <p:nvSpPr>
              <p:cNvPr id="13" name="Freeform 6"/>
              <p:cNvSpPr/>
              <p:nvPr/>
            </p:nvSpPr>
            <p:spPr bwMode="auto">
              <a:xfrm>
                <a:off x="781129" y="2291234"/>
                <a:ext cx="824049" cy="905638"/>
              </a:xfrm>
              <a:custGeom>
                <a:avLst/>
                <a:gdLst>
                  <a:gd name="T0" fmla="*/ 351 w 384"/>
                  <a:gd name="T1" fmla="*/ 0 h 420"/>
                  <a:gd name="T2" fmla="*/ 33 w 384"/>
                  <a:gd name="T3" fmla="*/ 0 h 420"/>
                  <a:gd name="T4" fmla="*/ 0 w 384"/>
                  <a:gd name="T5" fmla="*/ 0 h 420"/>
                  <a:gd name="T6" fmla="*/ 33 w 384"/>
                  <a:gd name="T7" fmla="*/ 33 h 420"/>
                  <a:gd name="T8" fmla="*/ 33 w 384"/>
                  <a:gd name="T9" fmla="*/ 400 h 420"/>
                  <a:gd name="T10" fmla="*/ 53 w 384"/>
                  <a:gd name="T11" fmla="*/ 420 h 420"/>
                  <a:gd name="T12" fmla="*/ 364 w 384"/>
                  <a:gd name="T13" fmla="*/ 420 h 420"/>
                  <a:gd name="T14" fmla="*/ 384 w 384"/>
                  <a:gd name="T15" fmla="*/ 400 h 420"/>
                  <a:gd name="T16" fmla="*/ 384 w 384"/>
                  <a:gd name="T17" fmla="*/ 33 h 420"/>
                  <a:gd name="T18" fmla="*/ 351 w 384"/>
                  <a:gd name="T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420">
                    <a:moveTo>
                      <a:pt x="351" y="0"/>
                    </a:moveTo>
                    <a:cubicBezTo>
                      <a:pt x="33" y="0"/>
                      <a:pt x="33" y="0"/>
                      <a:pt x="33" y="0"/>
                    </a:cubicBezTo>
                    <a:cubicBezTo>
                      <a:pt x="0" y="0"/>
                      <a:pt x="0" y="0"/>
                      <a:pt x="0" y="0"/>
                    </a:cubicBezTo>
                    <a:cubicBezTo>
                      <a:pt x="18" y="0"/>
                      <a:pt x="33" y="14"/>
                      <a:pt x="33" y="33"/>
                    </a:cubicBezTo>
                    <a:cubicBezTo>
                      <a:pt x="33" y="400"/>
                      <a:pt x="33" y="400"/>
                      <a:pt x="33" y="400"/>
                    </a:cubicBezTo>
                    <a:cubicBezTo>
                      <a:pt x="33" y="411"/>
                      <a:pt x="42" y="420"/>
                      <a:pt x="53" y="420"/>
                    </a:cubicBezTo>
                    <a:cubicBezTo>
                      <a:pt x="364" y="420"/>
                      <a:pt x="364" y="420"/>
                      <a:pt x="364" y="420"/>
                    </a:cubicBezTo>
                    <a:cubicBezTo>
                      <a:pt x="375" y="420"/>
                      <a:pt x="384" y="411"/>
                      <a:pt x="384" y="400"/>
                    </a:cubicBezTo>
                    <a:cubicBezTo>
                      <a:pt x="384" y="33"/>
                      <a:pt x="384" y="33"/>
                      <a:pt x="384" y="33"/>
                    </a:cubicBezTo>
                    <a:cubicBezTo>
                      <a:pt x="384" y="14"/>
                      <a:pt x="369" y="0"/>
                      <a:pt x="351" y="0"/>
                    </a:cubicBezTo>
                    <a:close/>
                  </a:path>
                </a:pathLst>
              </a:custGeom>
              <a:solidFill>
                <a:srgbClr val="990000"/>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prstClr val="white"/>
                    </a:solidFill>
                    <a:effectLst/>
                    <a:uLnTx/>
                    <a:uFillTx/>
                    <a:latin typeface="FZDaBiaoSong-B06S" panose="03000509000000000000" pitchFamily="66" charset="-122"/>
                    <a:ea typeface="FZDaBiaoSong-B06S" panose="03000509000000000000" pitchFamily="66" charset="-122"/>
                  </a:rPr>
                  <a:t>01</a:t>
                </a:r>
              </a:p>
            </p:txBody>
          </p:sp>
          <p:sp>
            <p:nvSpPr>
              <p:cNvPr id="14" name="Freeform 7"/>
              <p:cNvSpPr/>
              <p:nvPr/>
            </p:nvSpPr>
            <p:spPr bwMode="auto">
              <a:xfrm>
                <a:off x="728408" y="2289353"/>
                <a:ext cx="142325" cy="71617"/>
              </a:xfrm>
              <a:custGeom>
                <a:avLst/>
                <a:gdLst>
                  <a:gd name="T0" fmla="*/ 33 w 66"/>
                  <a:gd name="T1" fmla="*/ 0 h 33"/>
                  <a:gd name="T2" fmla="*/ 0 w 66"/>
                  <a:gd name="T3" fmla="*/ 33 h 33"/>
                  <a:gd name="T4" fmla="*/ 66 w 66"/>
                  <a:gd name="T5" fmla="*/ 33 h 33"/>
                  <a:gd name="T6" fmla="*/ 33 w 66"/>
                  <a:gd name="T7" fmla="*/ 0 h 33"/>
                </a:gdLst>
                <a:ahLst/>
                <a:cxnLst>
                  <a:cxn ang="0">
                    <a:pos x="T0" y="T1"/>
                  </a:cxn>
                  <a:cxn ang="0">
                    <a:pos x="T2" y="T3"/>
                  </a:cxn>
                  <a:cxn ang="0">
                    <a:pos x="T4" y="T5"/>
                  </a:cxn>
                  <a:cxn ang="0">
                    <a:pos x="T6" y="T7"/>
                  </a:cxn>
                </a:cxnLst>
                <a:rect l="0" t="0" r="r" b="b"/>
                <a:pathLst>
                  <a:path w="66" h="33">
                    <a:moveTo>
                      <a:pt x="33" y="0"/>
                    </a:moveTo>
                    <a:cubicBezTo>
                      <a:pt x="14" y="0"/>
                      <a:pt x="0" y="14"/>
                      <a:pt x="0" y="33"/>
                    </a:cubicBezTo>
                    <a:cubicBezTo>
                      <a:pt x="66" y="33"/>
                      <a:pt x="66" y="33"/>
                      <a:pt x="66" y="33"/>
                    </a:cubicBezTo>
                    <a:cubicBezTo>
                      <a:pt x="66" y="14"/>
                      <a:pt x="51" y="0"/>
                      <a:pt x="33" y="0"/>
                    </a:cubicBezTo>
                    <a:close/>
                  </a:path>
                </a:pathLst>
              </a:custGeom>
              <a:solidFill>
                <a:srgbClr val="990000"/>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dirty="0">
                  <a:ln>
                    <a:noFill/>
                  </a:ln>
                  <a:solidFill>
                    <a:prstClr val="white"/>
                  </a:solidFill>
                  <a:effectLst/>
                  <a:uLnTx/>
                  <a:uFillTx/>
                  <a:latin typeface="FZDaBiaoSong-B06S" panose="03000509000000000000" pitchFamily="66" charset="-122"/>
                  <a:ea typeface="FZDaBiaoSong-B06S" panose="03000509000000000000" pitchFamily="66" charset="-122"/>
                </a:endParaRPr>
              </a:p>
            </p:txBody>
          </p:sp>
        </p:grpSp>
        <p:grpSp>
          <p:nvGrpSpPr>
            <p:cNvPr id="9" name="Group 53"/>
            <p:cNvGrpSpPr/>
            <p:nvPr/>
          </p:nvGrpSpPr>
          <p:grpSpPr>
            <a:xfrm>
              <a:off x="10203" y="1796"/>
              <a:ext cx="7723" cy="1656"/>
              <a:chOff x="2297435" y="1893909"/>
              <a:chExt cx="1995125" cy="1558984"/>
            </a:xfrm>
          </p:grpSpPr>
          <p:sp>
            <p:nvSpPr>
              <p:cNvPr id="11" name="Freeform 24"/>
              <p:cNvSpPr/>
              <p:nvPr/>
            </p:nvSpPr>
            <p:spPr bwMode="auto">
              <a:xfrm>
                <a:off x="2297435" y="2147366"/>
                <a:ext cx="45719" cy="1118866"/>
              </a:xfrm>
              <a:custGeom>
                <a:avLst/>
                <a:gdLst>
                  <a:gd name="T0" fmla="*/ 22 w 22"/>
                  <a:gd name="T1" fmla="*/ 0 h 268"/>
                  <a:gd name="T2" fmla="*/ 22 w 22"/>
                  <a:gd name="T3" fmla="*/ 268 h 268"/>
                  <a:gd name="T4" fmla="*/ 0 w 22"/>
                  <a:gd name="T5" fmla="*/ 268 h 268"/>
                  <a:gd name="T6" fmla="*/ 0 w 22"/>
                  <a:gd name="T7" fmla="*/ 0 h 268"/>
                  <a:gd name="T8" fmla="*/ 22 w 22"/>
                  <a:gd name="T9" fmla="*/ 0 h 268"/>
                  <a:gd name="T10" fmla="*/ 22 w 22"/>
                  <a:gd name="T11" fmla="*/ 0 h 268"/>
                </a:gdLst>
                <a:ahLst/>
                <a:cxnLst>
                  <a:cxn ang="0">
                    <a:pos x="T0" y="T1"/>
                  </a:cxn>
                  <a:cxn ang="0">
                    <a:pos x="T2" y="T3"/>
                  </a:cxn>
                  <a:cxn ang="0">
                    <a:pos x="T4" y="T5"/>
                  </a:cxn>
                  <a:cxn ang="0">
                    <a:pos x="T6" y="T7"/>
                  </a:cxn>
                  <a:cxn ang="0">
                    <a:pos x="T8" y="T9"/>
                  </a:cxn>
                  <a:cxn ang="0">
                    <a:pos x="T10" y="T11"/>
                  </a:cxn>
                </a:cxnLst>
                <a:rect l="0" t="0" r="r" b="b"/>
                <a:pathLst>
                  <a:path w="22" h="268">
                    <a:moveTo>
                      <a:pt x="22" y="0"/>
                    </a:moveTo>
                    <a:lnTo>
                      <a:pt x="22" y="268"/>
                    </a:lnTo>
                    <a:lnTo>
                      <a:pt x="0" y="268"/>
                    </a:lnTo>
                    <a:lnTo>
                      <a:pt x="0" y="0"/>
                    </a:lnTo>
                    <a:lnTo>
                      <a:pt x="22" y="0"/>
                    </a:lnTo>
                    <a:lnTo>
                      <a:pt x="22" y="0"/>
                    </a:lnTo>
                    <a:close/>
                  </a:path>
                </a:pathLst>
              </a:custGeom>
              <a:solidFill>
                <a:sysClr val="window" lastClr="FFFFFF">
                  <a:lumMod val="85000"/>
                </a:sys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srgbClr val="F0F0F0">
                      <a:lumMod val="10000"/>
                    </a:srgbClr>
                  </a:solidFill>
                  <a:effectLst/>
                  <a:uLnTx/>
                  <a:uFillTx/>
                  <a:latin typeface="FZDaBiaoSong-B06S" panose="03000509000000000000" pitchFamily="66" charset="-122"/>
                  <a:ea typeface="FZDaBiaoSong-B06S" panose="03000509000000000000" pitchFamily="66" charset="-122"/>
                </a:endParaRPr>
              </a:p>
            </p:txBody>
          </p:sp>
          <p:sp>
            <p:nvSpPr>
              <p:cNvPr id="12" name="Inhaltsplatzhalter 4"/>
              <p:cNvSpPr txBox="1"/>
              <p:nvPr/>
            </p:nvSpPr>
            <p:spPr>
              <a:xfrm>
                <a:off x="2414161" y="1893909"/>
                <a:ext cx="1878399" cy="1558984"/>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indent="0">
                  <a:lnSpc>
                    <a:spcPct val="100000"/>
                  </a:lnSpc>
                  <a:buNone/>
                </a:pPr>
                <a:r>
                  <a:rPr lang="zh-CN" altLang="en-US"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在第</a:t>
                </a:r>
                <a:r>
                  <a:rPr lang="en-US" altLang="zh-CN"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31</a:t>
                </a:r>
                <a:r>
                  <a:rPr lang="zh-CN" altLang="en-US"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届北京大学</a:t>
                </a:r>
                <a:r>
                  <a:rPr kumimoji="0" lang="zh-CN" altLang="en-US" sz="1800" b="0" i="0" u="none" strike="noStrike" kern="1200" cap="none" spc="0" normalizeH="0" baseline="0" noProof="0" dirty="0">
                    <a:ln>
                      <a:noFill/>
                    </a:ln>
                    <a:solidFill>
                      <a:srgbClr val="990000"/>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“挑战杯”</a:t>
                </a:r>
                <a:r>
                  <a:rPr lang="zh-CN" altLang="en-US"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赛事中，</a:t>
                </a:r>
                <a:r>
                  <a:rPr lang="en-US" altLang="zh-CN" sz="2000" b="1"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14</a:t>
                </a:r>
                <a:r>
                  <a:rPr lang="zh-CN" altLang="en-US"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支队伍获奖，其中特等奖</a:t>
                </a:r>
                <a:r>
                  <a:rPr lang="en-US" altLang="zh-CN" sz="2000" b="1"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1</a:t>
                </a:r>
                <a:r>
                  <a:rPr lang="zh-CN" altLang="en-US"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项，一等奖</a:t>
                </a:r>
                <a:r>
                  <a:rPr lang="en-US" altLang="zh-CN" sz="2000" b="1"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2</a:t>
                </a:r>
                <a:r>
                  <a:rPr lang="zh-CN" altLang="en-US"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项；</a:t>
                </a:r>
                <a:endParaRPr lang="en-US" altLang="zh-CN"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endParaRPr>
              </a:p>
              <a:p>
                <a:pPr marL="0" indent="0">
                  <a:lnSpc>
                    <a:spcPct val="100000"/>
                  </a:lnSpc>
                  <a:buNone/>
                </a:pPr>
                <a:r>
                  <a:rPr lang="zh-CN" altLang="en-US"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在第</a:t>
                </a:r>
                <a:r>
                  <a:rPr lang="en-US" altLang="zh-CN"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32</a:t>
                </a:r>
                <a:r>
                  <a:rPr lang="zh-CN" altLang="en-US"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届赛事中，超过</a:t>
                </a:r>
                <a:r>
                  <a:rPr lang="en-US" altLang="zh-CN" sz="2000" b="1"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60</a:t>
                </a:r>
                <a:r>
                  <a:rPr lang="zh-CN" altLang="en-US"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支队伍立项。</a:t>
                </a:r>
                <a:endParaRPr kumimoji="0" lang="en-US" altLang="zh-CN" sz="1800" b="0" i="0" u="none" strike="noStrike" kern="1200" cap="none" spc="0" normalizeH="0" baseline="0" noProof="0" dirty="0">
                  <a:ln>
                    <a:noFill/>
                  </a:ln>
                  <a:solidFill>
                    <a:srgbClr val="F0F0F0">
                      <a:lumMod val="10000"/>
                    </a:srgbClr>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endParaRPr>
              </a:p>
            </p:txBody>
          </p:sp>
        </p:grpSp>
        <p:pic>
          <p:nvPicPr>
            <p:cNvPr id="10" name="图片 46" descr="303b32313537373532393b3f3f"/>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9428" y="2341"/>
              <a:ext cx="577" cy="530"/>
            </a:xfrm>
            <a:prstGeom prst="rect">
              <a:avLst/>
            </a:prstGeom>
          </p:spPr>
        </p:pic>
      </p:grpSp>
      <p:grpSp>
        <p:nvGrpSpPr>
          <p:cNvPr id="17" name="组合 16"/>
          <p:cNvGrpSpPr/>
          <p:nvPr/>
        </p:nvGrpSpPr>
        <p:grpSpPr>
          <a:xfrm>
            <a:off x="5169577" y="3047309"/>
            <a:ext cx="6304280" cy="1249680"/>
            <a:chOff x="8069" y="4412"/>
            <a:chExt cx="9928" cy="1968"/>
          </a:xfrm>
        </p:grpSpPr>
        <p:grpSp>
          <p:nvGrpSpPr>
            <p:cNvPr id="18" name="组合 17"/>
            <p:cNvGrpSpPr/>
            <p:nvPr/>
          </p:nvGrpSpPr>
          <p:grpSpPr>
            <a:xfrm>
              <a:off x="8069" y="4412"/>
              <a:ext cx="9928" cy="1968"/>
              <a:chOff x="7829" y="1475"/>
              <a:chExt cx="10553" cy="1968"/>
            </a:xfrm>
          </p:grpSpPr>
          <p:grpSp>
            <p:nvGrpSpPr>
              <p:cNvPr id="20" name="Group 41"/>
              <p:cNvGrpSpPr/>
              <p:nvPr/>
            </p:nvGrpSpPr>
            <p:grpSpPr>
              <a:xfrm>
                <a:off x="7829" y="1475"/>
                <a:ext cx="10553" cy="1968"/>
                <a:chOff x="508002" y="1608962"/>
                <a:chExt cx="4958101" cy="1848243"/>
              </a:xfrm>
            </p:grpSpPr>
            <p:sp>
              <p:nvSpPr>
                <p:cNvPr id="33" name="Freeform 5"/>
                <p:cNvSpPr/>
                <p:nvPr/>
              </p:nvSpPr>
              <p:spPr bwMode="auto">
                <a:xfrm>
                  <a:off x="508002" y="1608962"/>
                  <a:ext cx="4850149" cy="1835748"/>
                </a:xfrm>
                <a:custGeom>
                  <a:avLst/>
                  <a:gdLst>
                    <a:gd name="T0" fmla="*/ 31 w 2262"/>
                    <a:gd name="T1" fmla="*/ 0 h 459"/>
                    <a:gd name="T2" fmla="*/ 0 w 2262"/>
                    <a:gd name="T3" fmla="*/ 31 h 459"/>
                    <a:gd name="T4" fmla="*/ 0 w 2262"/>
                    <a:gd name="T5" fmla="*/ 428 h 459"/>
                    <a:gd name="T6" fmla="*/ 31 w 2262"/>
                    <a:gd name="T7" fmla="*/ 459 h 459"/>
                    <a:gd name="T8" fmla="*/ 2262 w 2262"/>
                    <a:gd name="T9" fmla="*/ 459 h 459"/>
                    <a:gd name="T10" fmla="*/ 2262 w 2262"/>
                    <a:gd name="T11" fmla="*/ 0 h 459"/>
                    <a:gd name="T12" fmla="*/ 31 w 2262"/>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2262" h="459">
                      <a:moveTo>
                        <a:pt x="31" y="0"/>
                      </a:moveTo>
                      <a:cubicBezTo>
                        <a:pt x="14" y="0"/>
                        <a:pt x="0" y="14"/>
                        <a:pt x="0" y="31"/>
                      </a:cubicBezTo>
                      <a:cubicBezTo>
                        <a:pt x="0" y="428"/>
                        <a:pt x="0" y="428"/>
                        <a:pt x="0" y="428"/>
                      </a:cubicBezTo>
                      <a:cubicBezTo>
                        <a:pt x="0" y="445"/>
                        <a:pt x="14" y="459"/>
                        <a:pt x="31" y="459"/>
                      </a:cubicBezTo>
                      <a:cubicBezTo>
                        <a:pt x="2262" y="459"/>
                        <a:pt x="2262" y="459"/>
                        <a:pt x="2262" y="459"/>
                      </a:cubicBezTo>
                      <a:cubicBezTo>
                        <a:pt x="2262" y="0"/>
                        <a:pt x="2262" y="0"/>
                        <a:pt x="2262" y="0"/>
                      </a:cubicBezTo>
                      <a:lnTo>
                        <a:pt x="31"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FZDaBiaoSong-B06S" panose="03000509000000000000" pitchFamily="66" charset="-122"/>
                    <a:ea typeface="FZDaBiaoSong-B06S" panose="03000509000000000000" pitchFamily="66" charset="-122"/>
                  </a:endParaRPr>
                </a:p>
              </p:txBody>
            </p:sp>
            <p:sp>
              <p:nvSpPr>
                <p:cNvPr id="34" name="Freeform 8"/>
                <p:cNvSpPr/>
                <p:nvPr/>
              </p:nvSpPr>
              <p:spPr bwMode="auto">
                <a:xfrm>
                  <a:off x="5358151" y="1621456"/>
                  <a:ext cx="107952" cy="1835749"/>
                </a:xfrm>
                <a:custGeom>
                  <a:avLst/>
                  <a:gdLst>
                    <a:gd name="T0" fmla="*/ 30 w 61"/>
                    <a:gd name="T1" fmla="*/ 0 h 459"/>
                    <a:gd name="T2" fmla="*/ 0 w 61"/>
                    <a:gd name="T3" fmla="*/ 0 h 459"/>
                    <a:gd name="T4" fmla="*/ 0 w 61"/>
                    <a:gd name="T5" fmla="*/ 459 h 459"/>
                    <a:gd name="T6" fmla="*/ 30 w 61"/>
                    <a:gd name="T7" fmla="*/ 459 h 459"/>
                    <a:gd name="T8" fmla="*/ 61 w 61"/>
                    <a:gd name="T9" fmla="*/ 428 h 459"/>
                    <a:gd name="T10" fmla="*/ 61 w 61"/>
                    <a:gd name="T11" fmla="*/ 31 h 459"/>
                    <a:gd name="T12" fmla="*/ 30 w 61"/>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61" h="459">
                      <a:moveTo>
                        <a:pt x="30" y="0"/>
                      </a:moveTo>
                      <a:cubicBezTo>
                        <a:pt x="0" y="0"/>
                        <a:pt x="0" y="0"/>
                        <a:pt x="0" y="0"/>
                      </a:cubicBezTo>
                      <a:cubicBezTo>
                        <a:pt x="0" y="459"/>
                        <a:pt x="0" y="459"/>
                        <a:pt x="0" y="459"/>
                      </a:cubicBezTo>
                      <a:cubicBezTo>
                        <a:pt x="30" y="459"/>
                        <a:pt x="30" y="459"/>
                        <a:pt x="30" y="459"/>
                      </a:cubicBezTo>
                      <a:cubicBezTo>
                        <a:pt x="47" y="459"/>
                        <a:pt x="61" y="445"/>
                        <a:pt x="61" y="428"/>
                      </a:cubicBezTo>
                      <a:cubicBezTo>
                        <a:pt x="61" y="31"/>
                        <a:pt x="61" y="31"/>
                        <a:pt x="61" y="31"/>
                      </a:cubicBezTo>
                      <a:cubicBezTo>
                        <a:pt x="61" y="14"/>
                        <a:pt x="47" y="0"/>
                        <a:pt x="30" y="0"/>
                      </a:cubicBezTo>
                      <a:close/>
                    </a:path>
                  </a:pathLst>
                </a:custGeom>
                <a:solidFill>
                  <a:srgbClr val="99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FZDaBiaoSong-B06S" panose="03000509000000000000" pitchFamily="66" charset="-122"/>
                    <a:ea typeface="FZDaBiaoSong-B06S" panose="03000509000000000000" pitchFamily="66" charset="-122"/>
                  </a:endParaRPr>
                </a:p>
              </p:txBody>
            </p:sp>
          </p:grpSp>
          <p:grpSp>
            <p:nvGrpSpPr>
              <p:cNvPr id="21" name="Group 20"/>
              <p:cNvGrpSpPr/>
              <p:nvPr/>
            </p:nvGrpSpPr>
            <p:grpSpPr>
              <a:xfrm>
                <a:off x="8143" y="1992"/>
                <a:ext cx="1047" cy="965"/>
                <a:chOff x="707440" y="2127148"/>
                <a:chExt cx="894759" cy="906578"/>
              </a:xfrm>
            </p:grpSpPr>
            <p:sp>
              <p:nvSpPr>
                <p:cNvPr id="31" name="Freeform 6"/>
                <p:cNvSpPr/>
                <p:nvPr/>
              </p:nvSpPr>
              <p:spPr bwMode="auto">
                <a:xfrm>
                  <a:off x="778150" y="2128088"/>
                  <a:ext cx="824049" cy="905638"/>
                </a:xfrm>
                <a:custGeom>
                  <a:avLst/>
                  <a:gdLst>
                    <a:gd name="T0" fmla="*/ 351 w 384"/>
                    <a:gd name="T1" fmla="*/ 0 h 420"/>
                    <a:gd name="T2" fmla="*/ 33 w 384"/>
                    <a:gd name="T3" fmla="*/ 0 h 420"/>
                    <a:gd name="T4" fmla="*/ 0 w 384"/>
                    <a:gd name="T5" fmla="*/ 0 h 420"/>
                    <a:gd name="T6" fmla="*/ 33 w 384"/>
                    <a:gd name="T7" fmla="*/ 33 h 420"/>
                    <a:gd name="T8" fmla="*/ 33 w 384"/>
                    <a:gd name="T9" fmla="*/ 400 h 420"/>
                    <a:gd name="T10" fmla="*/ 53 w 384"/>
                    <a:gd name="T11" fmla="*/ 420 h 420"/>
                    <a:gd name="T12" fmla="*/ 364 w 384"/>
                    <a:gd name="T13" fmla="*/ 420 h 420"/>
                    <a:gd name="T14" fmla="*/ 384 w 384"/>
                    <a:gd name="T15" fmla="*/ 400 h 420"/>
                    <a:gd name="T16" fmla="*/ 384 w 384"/>
                    <a:gd name="T17" fmla="*/ 33 h 420"/>
                    <a:gd name="T18" fmla="*/ 351 w 384"/>
                    <a:gd name="T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420">
                      <a:moveTo>
                        <a:pt x="351" y="0"/>
                      </a:moveTo>
                      <a:cubicBezTo>
                        <a:pt x="33" y="0"/>
                        <a:pt x="33" y="0"/>
                        <a:pt x="33" y="0"/>
                      </a:cubicBezTo>
                      <a:cubicBezTo>
                        <a:pt x="0" y="0"/>
                        <a:pt x="0" y="0"/>
                        <a:pt x="0" y="0"/>
                      </a:cubicBezTo>
                      <a:cubicBezTo>
                        <a:pt x="18" y="0"/>
                        <a:pt x="33" y="14"/>
                        <a:pt x="33" y="33"/>
                      </a:cubicBezTo>
                      <a:cubicBezTo>
                        <a:pt x="33" y="400"/>
                        <a:pt x="33" y="400"/>
                        <a:pt x="33" y="400"/>
                      </a:cubicBezTo>
                      <a:cubicBezTo>
                        <a:pt x="33" y="411"/>
                        <a:pt x="42" y="420"/>
                        <a:pt x="53" y="420"/>
                      </a:cubicBezTo>
                      <a:cubicBezTo>
                        <a:pt x="364" y="420"/>
                        <a:pt x="364" y="420"/>
                        <a:pt x="364" y="420"/>
                      </a:cubicBezTo>
                      <a:cubicBezTo>
                        <a:pt x="375" y="420"/>
                        <a:pt x="384" y="411"/>
                        <a:pt x="384" y="400"/>
                      </a:cubicBezTo>
                      <a:cubicBezTo>
                        <a:pt x="384" y="33"/>
                        <a:pt x="384" y="33"/>
                        <a:pt x="384" y="33"/>
                      </a:cubicBezTo>
                      <a:cubicBezTo>
                        <a:pt x="384" y="14"/>
                        <a:pt x="369" y="0"/>
                        <a:pt x="351" y="0"/>
                      </a:cubicBezTo>
                      <a:close/>
                    </a:path>
                  </a:pathLst>
                </a:custGeom>
                <a:solidFill>
                  <a:srgbClr val="990000"/>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prstClr val="white"/>
                      </a:solidFill>
                      <a:effectLst/>
                      <a:uLnTx/>
                      <a:uFillTx/>
                      <a:latin typeface="FZDaBiaoSong-B06S" panose="03000509000000000000" pitchFamily="66" charset="-122"/>
                      <a:ea typeface="FZDaBiaoSong-B06S" panose="03000509000000000000" pitchFamily="66" charset="-122"/>
                    </a:rPr>
                    <a:t>02</a:t>
                  </a:r>
                </a:p>
              </p:txBody>
            </p:sp>
            <p:sp>
              <p:nvSpPr>
                <p:cNvPr id="32" name="Freeform 7"/>
                <p:cNvSpPr/>
                <p:nvPr/>
              </p:nvSpPr>
              <p:spPr bwMode="auto">
                <a:xfrm>
                  <a:off x="707440" y="2127148"/>
                  <a:ext cx="142327" cy="71616"/>
                </a:xfrm>
                <a:custGeom>
                  <a:avLst/>
                  <a:gdLst>
                    <a:gd name="T0" fmla="*/ 33 w 66"/>
                    <a:gd name="T1" fmla="*/ 0 h 33"/>
                    <a:gd name="T2" fmla="*/ 0 w 66"/>
                    <a:gd name="T3" fmla="*/ 33 h 33"/>
                    <a:gd name="T4" fmla="*/ 66 w 66"/>
                    <a:gd name="T5" fmla="*/ 33 h 33"/>
                    <a:gd name="T6" fmla="*/ 33 w 66"/>
                    <a:gd name="T7" fmla="*/ 0 h 33"/>
                  </a:gdLst>
                  <a:ahLst/>
                  <a:cxnLst>
                    <a:cxn ang="0">
                      <a:pos x="T0" y="T1"/>
                    </a:cxn>
                    <a:cxn ang="0">
                      <a:pos x="T2" y="T3"/>
                    </a:cxn>
                    <a:cxn ang="0">
                      <a:pos x="T4" y="T5"/>
                    </a:cxn>
                    <a:cxn ang="0">
                      <a:pos x="T6" y="T7"/>
                    </a:cxn>
                  </a:cxnLst>
                  <a:rect l="0" t="0" r="r" b="b"/>
                  <a:pathLst>
                    <a:path w="66" h="33">
                      <a:moveTo>
                        <a:pt x="33" y="0"/>
                      </a:moveTo>
                      <a:cubicBezTo>
                        <a:pt x="14" y="0"/>
                        <a:pt x="0" y="14"/>
                        <a:pt x="0" y="33"/>
                      </a:cubicBezTo>
                      <a:cubicBezTo>
                        <a:pt x="66" y="33"/>
                        <a:pt x="66" y="33"/>
                        <a:pt x="66" y="33"/>
                      </a:cubicBezTo>
                      <a:cubicBezTo>
                        <a:pt x="66" y="14"/>
                        <a:pt x="51" y="0"/>
                        <a:pt x="33" y="0"/>
                      </a:cubicBezTo>
                      <a:close/>
                    </a:path>
                  </a:pathLst>
                </a:custGeom>
                <a:solidFill>
                  <a:srgbClr val="990000"/>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dirty="0">
                    <a:ln>
                      <a:noFill/>
                    </a:ln>
                    <a:solidFill>
                      <a:prstClr val="white"/>
                    </a:solidFill>
                    <a:effectLst/>
                    <a:uLnTx/>
                    <a:uFillTx/>
                    <a:latin typeface="FZDaBiaoSong-B06S" panose="03000509000000000000" pitchFamily="66" charset="-122"/>
                    <a:ea typeface="FZDaBiaoSong-B06S" panose="03000509000000000000" pitchFamily="66" charset="-122"/>
                  </a:endParaRPr>
                </a:p>
              </p:txBody>
            </p:sp>
          </p:grpSp>
          <p:grpSp>
            <p:nvGrpSpPr>
              <p:cNvPr id="22" name="Group 53"/>
              <p:cNvGrpSpPr/>
              <p:nvPr/>
            </p:nvGrpSpPr>
            <p:grpSpPr>
              <a:xfrm>
                <a:off x="10199" y="1759"/>
                <a:ext cx="7810" cy="1381"/>
                <a:chOff x="2296535" y="1857551"/>
                <a:chExt cx="2017554" cy="1297822"/>
              </a:xfrm>
            </p:grpSpPr>
            <p:sp>
              <p:nvSpPr>
                <p:cNvPr id="23" name="Freeform 24"/>
                <p:cNvSpPr/>
                <p:nvPr/>
              </p:nvSpPr>
              <p:spPr bwMode="auto">
                <a:xfrm>
                  <a:off x="2296535" y="1948712"/>
                  <a:ext cx="45717" cy="1170610"/>
                </a:xfrm>
                <a:custGeom>
                  <a:avLst/>
                  <a:gdLst>
                    <a:gd name="T0" fmla="*/ 22 w 22"/>
                    <a:gd name="T1" fmla="*/ 0 h 268"/>
                    <a:gd name="T2" fmla="*/ 22 w 22"/>
                    <a:gd name="T3" fmla="*/ 268 h 268"/>
                    <a:gd name="T4" fmla="*/ 0 w 22"/>
                    <a:gd name="T5" fmla="*/ 268 h 268"/>
                    <a:gd name="T6" fmla="*/ 0 w 22"/>
                    <a:gd name="T7" fmla="*/ 0 h 268"/>
                    <a:gd name="T8" fmla="*/ 22 w 22"/>
                    <a:gd name="T9" fmla="*/ 0 h 268"/>
                    <a:gd name="T10" fmla="*/ 22 w 22"/>
                    <a:gd name="T11" fmla="*/ 0 h 268"/>
                  </a:gdLst>
                  <a:ahLst/>
                  <a:cxnLst>
                    <a:cxn ang="0">
                      <a:pos x="T0" y="T1"/>
                    </a:cxn>
                    <a:cxn ang="0">
                      <a:pos x="T2" y="T3"/>
                    </a:cxn>
                    <a:cxn ang="0">
                      <a:pos x="T4" y="T5"/>
                    </a:cxn>
                    <a:cxn ang="0">
                      <a:pos x="T6" y="T7"/>
                    </a:cxn>
                    <a:cxn ang="0">
                      <a:pos x="T8" y="T9"/>
                    </a:cxn>
                    <a:cxn ang="0">
                      <a:pos x="T10" y="T11"/>
                    </a:cxn>
                  </a:cxnLst>
                  <a:rect l="0" t="0" r="r" b="b"/>
                  <a:pathLst>
                    <a:path w="22" h="268">
                      <a:moveTo>
                        <a:pt x="22" y="0"/>
                      </a:moveTo>
                      <a:lnTo>
                        <a:pt x="22" y="268"/>
                      </a:lnTo>
                      <a:lnTo>
                        <a:pt x="0" y="268"/>
                      </a:lnTo>
                      <a:lnTo>
                        <a:pt x="0" y="0"/>
                      </a:lnTo>
                      <a:lnTo>
                        <a:pt x="22" y="0"/>
                      </a:lnTo>
                      <a:lnTo>
                        <a:pt x="22" y="0"/>
                      </a:lnTo>
                      <a:close/>
                    </a:path>
                  </a:pathLst>
                </a:custGeom>
                <a:solidFill>
                  <a:sysClr val="window" lastClr="FFFFFF">
                    <a:lumMod val="85000"/>
                  </a:sys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srgbClr val="F0F0F0">
                        <a:lumMod val="10000"/>
                      </a:srgbClr>
                    </a:solidFill>
                    <a:effectLst/>
                    <a:uLnTx/>
                    <a:uFillTx/>
                    <a:latin typeface="FZDaBiaoSong-B06S" panose="03000509000000000000" pitchFamily="66" charset="-122"/>
                    <a:ea typeface="FZDaBiaoSong-B06S" panose="03000509000000000000" pitchFamily="66" charset="-122"/>
                  </a:endParaRPr>
                </a:p>
              </p:txBody>
            </p:sp>
            <p:sp>
              <p:nvSpPr>
                <p:cNvPr id="27" name="Inhaltsplatzhalter 4"/>
                <p:cNvSpPr txBox="1"/>
                <p:nvPr/>
              </p:nvSpPr>
              <p:spPr>
                <a:xfrm>
                  <a:off x="2401710" y="1857551"/>
                  <a:ext cx="1912379" cy="1297822"/>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indent="-1080135">
                    <a:lnSpc>
                      <a:spcPct val="150000"/>
                    </a:lnSpc>
                    <a:spcAft>
                      <a:spcPts val="0"/>
                    </a:spcAft>
                    <a:buNone/>
                    <a:defRPr/>
                  </a:pPr>
                  <a:r>
                    <a:rPr kumimoji="0" lang="zh-CN" altLang="en-US" sz="1800" b="0" i="0" u="none" strike="noStrike" kern="1200" cap="none" spc="0" normalizeH="0" baseline="0" noProof="0" dirty="0">
                      <a:ln>
                        <a:noFill/>
                      </a:ln>
                      <a:solidFill>
                        <a:srgbClr val="F0F0F0">
                          <a:lumMod val="10000"/>
                        </a:srgbClr>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组织开展</a:t>
                  </a:r>
                  <a:r>
                    <a:rPr kumimoji="0" lang="zh-CN" altLang="en-US" sz="1800" b="1" i="0" u="none" strike="noStrike" kern="1200" cap="none" spc="0" normalizeH="0" baseline="0" noProof="0" dirty="0">
                      <a:ln>
                        <a:noFill/>
                      </a:ln>
                      <a:solidFill>
                        <a:srgbClr val="990000"/>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外国语言文学研究生论坛</a:t>
                  </a:r>
                  <a:r>
                    <a:rPr lang="zh-CN" altLang="en-US"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，全国</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 </a:t>
                  </a:r>
                  <a:r>
                    <a:rPr lang="en-US" altLang="zh-CN" sz="2000" b="1"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113</a:t>
                  </a:r>
                  <a:r>
                    <a:rPr lang="zh-CN" altLang="en-US" sz="18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所高校</a:t>
                  </a:r>
                  <a:r>
                    <a:rPr lang="en-US" altLang="zh-CN" sz="2000" b="1"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500</a:t>
                  </a:r>
                  <a:r>
                    <a:rPr lang="zh-CN" altLang="en-US" sz="18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余位研究生的</a:t>
                  </a:r>
                  <a:r>
                    <a:rPr lang="en-US" altLang="zh-CN" sz="2000" b="1"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531</a:t>
                  </a:r>
                  <a:r>
                    <a:rPr lang="zh-CN" altLang="en-US" sz="1800" kern="100" dirty="0">
                      <a:solidFill>
                        <a:schemeClr val="tx1">
                          <a:lumMod val="85000"/>
                          <a:lumOff val="15000"/>
                        </a:schemeClr>
                      </a:solidFill>
                      <a:effectLst/>
                      <a:latin typeface="三极魏碑简" panose="00000500000000000000" charset="-122"/>
                      <a:ea typeface="三极魏碑简" panose="00000500000000000000" charset="-122"/>
                      <a:cs typeface="三极魏碑简" panose="00000500000000000000" charset="-122"/>
                    </a:rPr>
                    <a:t>篇投稿。</a:t>
                  </a:r>
                  <a:endParaRPr kumimoji="0" lang="en-US" altLang="zh-CN" sz="1800" b="0" i="0" u="none" strike="noStrike" kern="1200" cap="none" spc="0" normalizeH="0" baseline="0" noProof="0" dirty="0">
                    <a:ln>
                      <a:noFill/>
                    </a:ln>
                    <a:solidFill>
                      <a:schemeClr val="tx1">
                        <a:lumMod val="85000"/>
                        <a:lumOff val="15000"/>
                      </a:schemeClr>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endParaRPr>
                </a:p>
              </p:txBody>
            </p:sp>
          </p:grpSp>
        </p:grpSp>
        <p:pic>
          <p:nvPicPr>
            <p:cNvPr id="19" name="图片 97" descr="32313538393030333b32313538383132343b3fd9fe"/>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9551" y="5144"/>
              <a:ext cx="581" cy="581"/>
            </a:xfrm>
            <a:prstGeom prst="rect">
              <a:avLst/>
            </a:prstGeom>
          </p:spPr>
        </p:pic>
      </p:grpSp>
      <p:grpSp>
        <p:nvGrpSpPr>
          <p:cNvPr id="35" name="组合 34"/>
          <p:cNvGrpSpPr/>
          <p:nvPr/>
        </p:nvGrpSpPr>
        <p:grpSpPr>
          <a:xfrm>
            <a:off x="5222871" y="4766036"/>
            <a:ext cx="6330315" cy="1397000"/>
            <a:chOff x="8069" y="6082"/>
            <a:chExt cx="9969" cy="2200"/>
          </a:xfrm>
        </p:grpSpPr>
        <p:grpSp>
          <p:nvGrpSpPr>
            <p:cNvPr id="36" name="组合 35"/>
            <p:cNvGrpSpPr/>
            <p:nvPr/>
          </p:nvGrpSpPr>
          <p:grpSpPr>
            <a:xfrm>
              <a:off x="8069" y="6082"/>
              <a:ext cx="9969" cy="2200"/>
              <a:chOff x="7829" y="1274"/>
              <a:chExt cx="10597" cy="2200"/>
            </a:xfrm>
          </p:grpSpPr>
          <p:grpSp>
            <p:nvGrpSpPr>
              <p:cNvPr id="38" name="Group 41"/>
              <p:cNvGrpSpPr/>
              <p:nvPr/>
            </p:nvGrpSpPr>
            <p:grpSpPr>
              <a:xfrm>
                <a:off x="7829" y="1274"/>
                <a:ext cx="10597" cy="2198"/>
                <a:chOff x="508002" y="1420060"/>
                <a:chExt cx="4978542" cy="2064347"/>
              </a:xfrm>
            </p:grpSpPr>
            <p:sp>
              <p:nvSpPr>
                <p:cNvPr id="45" name="Freeform 5"/>
                <p:cNvSpPr/>
                <p:nvPr/>
              </p:nvSpPr>
              <p:spPr bwMode="auto">
                <a:xfrm>
                  <a:off x="508002" y="1420060"/>
                  <a:ext cx="4850149" cy="2064347"/>
                </a:xfrm>
                <a:custGeom>
                  <a:avLst/>
                  <a:gdLst>
                    <a:gd name="T0" fmla="*/ 31 w 2262"/>
                    <a:gd name="T1" fmla="*/ 0 h 459"/>
                    <a:gd name="T2" fmla="*/ 0 w 2262"/>
                    <a:gd name="T3" fmla="*/ 31 h 459"/>
                    <a:gd name="T4" fmla="*/ 0 w 2262"/>
                    <a:gd name="T5" fmla="*/ 428 h 459"/>
                    <a:gd name="T6" fmla="*/ 31 w 2262"/>
                    <a:gd name="T7" fmla="*/ 459 h 459"/>
                    <a:gd name="T8" fmla="*/ 2262 w 2262"/>
                    <a:gd name="T9" fmla="*/ 459 h 459"/>
                    <a:gd name="T10" fmla="*/ 2262 w 2262"/>
                    <a:gd name="T11" fmla="*/ 0 h 459"/>
                    <a:gd name="T12" fmla="*/ 31 w 2262"/>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2262" h="459">
                      <a:moveTo>
                        <a:pt x="31" y="0"/>
                      </a:moveTo>
                      <a:cubicBezTo>
                        <a:pt x="14" y="0"/>
                        <a:pt x="0" y="14"/>
                        <a:pt x="0" y="31"/>
                      </a:cubicBezTo>
                      <a:cubicBezTo>
                        <a:pt x="0" y="428"/>
                        <a:pt x="0" y="428"/>
                        <a:pt x="0" y="428"/>
                      </a:cubicBezTo>
                      <a:cubicBezTo>
                        <a:pt x="0" y="445"/>
                        <a:pt x="14" y="459"/>
                        <a:pt x="31" y="459"/>
                      </a:cubicBezTo>
                      <a:cubicBezTo>
                        <a:pt x="2262" y="459"/>
                        <a:pt x="2262" y="459"/>
                        <a:pt x="2262" y="459"/>
                      </a:cubicBezTo>
                      <a:cubicBezTo>
                        <a:pt x="2262" y="0"/>
                        <a:pt x="2262" y="0"/>
                        <a:pt x="2262" y="0"/>
                      </a:cubicBezTo>
                      <a:lnTo>
                        <a:pt x="31"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FZDaBiaoSong-B06S" panose="03000509000000000000" pitchFamily="66" charset="-122"/>
                    <a:ea typeface="FZDaBiaoSong-B06S" panose="03000509000000000000" pitchFamily="66" charset="-122"/>
                  </a:endParaRPr>
                </a:p>
              </p:txBody>
            </p:sp>
            <p:sp>
              <p:nvSpPr>
                <p:cNvPr id="46" name="Freeform 8"/>
                <p:cNvSpPr/>
                <p:nvPr/>
              </p:nvSpPr>
              <p:spPr bwMode="auto">
                <a:xfrm>
                  <a:off x="5358151" y="1432556"/>
                  <a:ext cx="128393" cy="2051849"/>
                </a:xfrm>
                <a:custGeom>
                  <a:avLst/>
                  <a:gdLst>
                    <a:gd name="T0" fmla="*/ 30 w 61"/>
                    <a:gd name="T1" fmla="*/ 0 h 459"/>
                    <a:gd name="T2" fmla="*/ 0 w 61"/>
                    <a:gd name="T3" fmla="*/ 0 h 459"/>
                    <a:gd name="T4" fmla="*/ 0 w 61"/>
                    <a:gd name="T5" fmla="*/ 459 h 459"/>
                    <a:gd name="T6" fmla="*/ 30 w 61"/>
                    <a:gd name="T7" fmla="*/ 459 h 459"/>
                    <a:gd name="T8" fmla="*/ 61 w 61"/>
                    <a:gd name="T9" fmla="*/ 428 h 459"/>
                    <a:gd name="T10" fmla="*/ 61 w 61"/>
                    <a:gd name="T11" fmla="*/ 31 h 459"/>
                    <a:gd name="T12" fmla="*/ 30 w 61"/>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61" h="459">
                      <a:moveTo>
                        <a:pt x="30" y="0"/>
                      </a:moveTo>
                      <a:cubicBezTo>
                        <a:pt x="0" y="0"/>
                        <a:pt x="0" y="0"/>
                        <a:pt x="0" y="0"/>
                      </a:cubicBezTo>
                      <a:cubicBezTo>
                        <a:pt x="0" y="459"/>
                        <a:pt x="0" y="459"/>
                        <a:pt x="0" y="459"/>
                      </a:cubicBezTo>
                      <a:cubicBezTo>
                        <a:pt x="30" y="459"/>
                        <a:pt x="30" y="459"/>
                        <a:pt x="30" y="459"/>
                      </a:cubicBezTo>
                      <a:cubicBezTo>
                        <a:pt x="47" y="459"/>
                        <a:pt x="61" y="445"/>
                        <a:pt x="61" y="428"/>
                      </a:cubicBezTo>
                      <a:cubicBezTo>
                        <a:pt x="61" y="31"/>
                        <a:pt x="61" y="31"/>
                        <a:pt x="61" y="31"/>
                      </a:cubicBezTo>
                      <a:cubicBezTo>
                        <a:pt x="61" y="14"/>
                        <a:pt x="47" y="0"/>
                        <a:pt x="30" y="0"/>
                      </a:cubicBezTo>
                      <a:close/>
                    </a:path>
                  </a:pathLst>
                </a:custGeom>
                <a:solidFill>
                  <a:srgbClr val="99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FZDaBiaoSong-B06S" panose="03000509000000000000" pitchFamily="66" charset="-122"/>
                    <a:ea typeface="FZDaBiaoSong-B06S" panose="03000509000000000000" pitchFamily="66" charset="-122"/>
                  </a:endParaRPr>
                </a:p>
              </p:txBody>
            </p:sp>
          </p:grpSp>
          <p:grpSp>
            <p:nvGrpSpPr>
              <p:cNvPr id="39" name="Group 20"/>
              <p:cNvGrpSpPr/>
              <p:nvPr/>
            </p:nvGrpSpPr>
            <p:grpSpPr>
              <a:xfrm>
                <a:off x="8157" y="1895"/>
                <a:ext cx="1032" cy="965"/>
                <a:chOff x="719285" y="2035801"/>
                <a:chExt cx="882048" cy="906578"/>
              </a:xfrm>
            </p:grpSpPr>
            <p:sp>
              <p:nvSpPr>
                <p:cNvPr id="43" name="Freeform 6"/>
                <p:cNvSpPr/>
                <p:nvPr/>
              </p:nvSpPr>
              <p:spPr bwMode="auto">
                <a:xfrm>
                  <a:off x="777284" y="2036740"/>
                  <a:ext cx="824049" cy="905639"/>
                </a:xfrm>
                <a:custGeom>
                  <a:avLst/>
                  <a:gdLst>
                    <a:gd name="T0" fmla="*/ 351 w 384"/>
                    <a:gd name="T1" fmla="*/ 0 h 420"/>
                    <a:gd name="T2" fmla="*/ 33 w 384"/>
                    <a:gd name="T3" fmla="*/ 0 h 420"/>
                    <a:gd name="T4" fmla="*/ 0 w 384"/>
                    <a:gd name="T5" fmla="*/ 0 h 420"/>
                    <a:gd name="T6" fmla="*/ 33 w 384"/>
                    <a:gd name="T7" fmla="*/ 33 h 420"/>
                    <a:gd name="T8" fmla="*/ 33 w 384"/>
                    <a:gd name="T9" fmla="*/ 400 h 420"/>
                    <a:gd name="T10" fmla="*/ 53 w 384"/>
                    <a:gd name="T11" fmla="*/ 420 h 420"/>
                    <a:gd name="T12" fmla="*/ 364 w 384"/>
                    <a:gd name="T13" fmla="*/ 420 h 420"/>
                    <a:gd name="T14" fmla="*/ 384 w 384"/>
                    <a:gd name="T15" fmla="*/ 400 h 420"/>
                    <a:gd name="T16" fmla="*/ 384 w 384"/>
                    <a:gd name="T17" fmla="*/ 33 h 420"/>
                    <a:gd name="T18" fmla="*/ 351 w 384"/>
                    <a:gd name="T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420">
                      <a:moveTo>
                        <a:pt x="351" y="0"/>
                      </a:moveTo>
                      <a:cubicBezTo>
                        <a:pt x="33" y="0"/>
                        <a:pt x="33" y="0"/>
                        <a:pt x="33" y="0"/>
                      </a:cubicBezTo>
                      <a:cubicBezTo>
                        <a:pt x="0" y="0"/>
                        <a:pt x="0" y="0"/>
                        <a:pt x="0" y="0"/>
                      </a:cubicBezTo>
                      <a:cubicBezTo>
                        <a:pt x="18" y="0"/>
                        <a:pt x="33" y="14"/>
                        <a:pt x="33" y="33"/>
                      </a:cubicBezTo>
                      <a:cubicBezTo>
                        <a:pt x="33" y="400"/>
                        <a:pt x="33" y="400"/>
                        <a:pt x="33" y="400"/>
                      </a:cubicBezTo>
                      <a:cubicBezTo>
                        <a:pt x="33" y="411"/>
                        <a:pt x="42" y="420"/>
                        <a:pt x="53" y="420"/>
                      </a:cubicBezTo>
                      <a:cubicBezTo>
                        <a:pt x="364" y="420"/>
                        <a:pt x="364" y="420"/>
                        <a:pt x="364" y="420"/>
                      </a:cubicBezTo>
                      <a:cubicBezTo>
                        <a:pt x="375" y="420"/>
                        <a:pt x="384" y="411"/>
                        <a:pt x="384" y="400"/>
                      </a:cubicBezTo>
                      <a:cubicBezTo>
                        <a:pt x="384" y="33"/>
                        <a:pt x="384" y="33"/>
                        <a:pt x="384" y="33"/>
                      </a:cubicBezTo>
                      <a:cubicBezTo>
                        <a:pt x="384" y="14"/>
                        <a:pt x="369" y="0"/>
                        <a:pt x="351" y="0"/>
                      </a:cubicBezTo>
                      <a:close/>
                    </a:path>
                  </a:pathLst>
                </a:custGeom>
                <a:solidFill>
                  <a:srgbClr val="990000"/>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prstClr val="white"/>
                      </a:solidFill>
                      <a:effectLst/>
                      <a:uLnTx/>
                      <a:uFillTx/>
                      <a:latin typeface="FZDaBiaoSong-B06S" panose="03000509000000000000" pitchFamily="66" charset="-122"/>
                      <a:ea typeface="FZDaBiaoSong-B06S" panose="03000509000000000000" pitchFamily="66" charset="-122"/>
                    </a:rPr>
                    <a:t>03</a:t>
                  </a:r>
                </a:p>
              </p:txBody>
            </p:sp>
            <p:sp>
              <p:nvSpPr>
                <p:cNvPr id="44" name="Freeform 7"/>
                <p:cNvSpPr/>
                <p:nvPr/>
              </p:nvSpPr>
              <p:spPr bwMode="auto">
                <a:xfrm>
                  <a:off x="719285" y="2035801"/>
                  <a:ext cx="142326" cy="71616"/>
                </a:xfrm>
                <a:custGeom>
                  <a:avLst/>
                  <a:gdLst>
                    <a:gd name="T0" fmla="*/ 33 w 66"/>
                    <a:gd name="T1" fmla="*/ 0 h 33"/>
                    <a:gd name="T2" fmla="*/ 0 w 66"/>
                    <a:gd name="T3" fmla="*/ 33 h 33"/>
                    <a:gd name="T4" fmla="*/ 66 w 66"/>
                    <a:gd name="T5" fmla="*/ 33 h 33"/>
                    <a:gd name="T6" fmla="*/ 33 w 66"/>
                    <a:gd name="T7" fmla="*/ 0 h 33"/>
                  </a:gdLst>
                  <a:ahLst/>
                  <a:cxnLst>
                    <a:cxn ang="0">
                      <a:pos x="T0" y="T1"/>
                    </a:cxn>
                    <a:cxn ang="0">
                      <a:pos x="T2" y="T3"/>
                    </a:cxn>
                    <a:cxn ang="0">
                      <a:pos x="T4" y="T5"/>
                    </a:cxn>
                    <a:cxn ang="0">
                      <a:pos x="T6" y="T7"/>
                    </a:cxn>
                  </a:cxnLst>
                  <a:rect l="0" t="0" r="r" b="b"/>
                  <a:pathLst>
                    <a:path w="66" h="33">
                      <a:moveTo>
                        <a:pt x="33" y="0"/>
                      </a:moveTo>
                      <a:cubicBezTo>
                        <a:pt x="14" y="0"/>
                        <a:pt x="0" y="14"/>
                        <a:pt x="0" y="33"/>
                      </a:cubicBezTo>
                      <a:cubicBezTo>
                        <a:pt x="66" y="33"/>
                        <a:pt x="66" y="33"/>
                        <a:pt x="66" y="33"/>
                      </a:cubicBezTo>
                      <a:cubicBezTo>
                        <a:pt x="66" y="14"/>
                        <a:pt x="51" y="0"/>
                        <a:pt x="33" y="0"/>
                      </a:cubicBezTo>
                      <a:close/>
                    </a:path>
                  </a:pathLst>
                </a:custGeom>
                <a:solidFill>
                  <a:srgbClr val="990000"/>
                </a:solidFill>
                <a:ln>
                  <a:noFill/>
                </a:ln>
              </p:spPr>
              <p:txBody>
                <a:bodyPr vert="horz" wrap="square" lIns="91440" tIns="45720" rIns="91440" bIns="45720" numCol="1"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dirty="0">
                    <a:ln>
                      <a:noFill/>
                    </a:ln>
                    <a:solidFill>
                      <a:prstClr val="white"/>
                    </a:solidFill>
                    <a:effectLst/>
                    <a:uLnTx/>
                    <a:uFillTx/>
                    <a:latin typeface="FZDaBiaoSong-B06S" panose="03000509000000000000" pitchFamily="66" charset="-122"/>
                    <a:ea typeface="FZDaBiaoSong-B06S" panose="03000509000000000000" pitchFamily="66" charset="-122"/>
                  </a:endParaRPr>
                </a:p>
              </p:txBody>
            </p:sp>
          </p:grpSp>
          <p:grpSp>
            <p:nvGrpSpPr>
              <p:cNvPr id="40" name="Group 53"/>
              <p:cNvGrpSpPr/>
              <p:nvPr/>
            </p:nvGrpSpPr>
            <p:grpSpPr>
              <a:xfrm>
                <a:off x="10199" y="1444"/>
                <a:ext cx="7810" cy="2030"/>
                <a:chOff x="2296535" y="1562005"/>
                <a:chExt cx="2017554" cy="1907104"/>
              </a:xfrm>
            </p:grpSpPr>
            <p:sp>
              <p:nvSpPr>
                <p:cNvPr id="41" name="Freeform 24"/>
                <p:cNvSpPr/>
                <p:nvPr/>
              </p:nvSpPr>
              <p:spPr bwMode="auto">
                <a:xfrm>
                  <a:off x="2296535" y="1612431"/>
                  <a:ext cx="32956" cy="1856678"/>
                </a:xfrm>
                <a:custGeom>
                  <a:avLst/>
                  <a:gdLst>
                    <a:gd name="T0" fmla="*/ 22 w 22"/>
                    <a:gd name="T1" fmla="*/ 0 h 268"/>
                    <a:gd name="T2" fmla="*/ 22 w 22"/>
                    <a:gd name="T3" fmla="*/ 268 h 268"/>
                    <a:gd name="T4" fmla="*/ 0 w 22"/>
                    <a:gd name="T5" fmla="*/ 268 h 268"/>
                    <a:gd name="T6" fmla="*/ 0 w 22"/>
                    <a:gd name="T7" fmla="*/ 0 h 268"/>
                    <a:gd name="T8" fmla="*/ 22 w 22"/>
                    <a:gd name="T9" fmla="*/ 0 h 268"/>
                    <a:gd name="T10" fmla="*/ 22 w 22"/>
                    <a:gd name="T11" fmla="*/ 0 h 268"/>
                  </a:gdLst>
                  <a:ahLst/>
                  <a:cxnLst>
                    <a:cxn ang="0">
                      <a:pos x="T0" y="T1"/>
                    </a:cxn>
                    <a:cxn ang="0">
                      <a:pos x="T2" y="T3"/>
                    </a:cxn>
                    <a:cxn ang="0">
                      <a:pos x="T4" y="T5"/>
                    </a:cxn>
                    <a:cxn ang="0">
                      <a:pos x="T6" y="T7"/>
                    </a:cxn>
                    <a:cxn ang="0">
                      <a:pos x="T8" y="T9"/>
                    </a:cxn>
                    <a:cxn ang="0">
                      <a:pos x="T10" y="T11"/>
                    </a:cxn>
                  </a:cxnLst>
                  <a:rect l="0" t="0" r="r" b="b"/>
                  <a:pathLst>
                    <a:path w="22" h="268">
                      <a:moveTo>
                        <a:pt x="22" y="0"/>
                      </a:moveTo>
                      <a:lnTo>
                        <a:pt x="22" y="268"/>
                      </a:lnTo>
                      <a:lnTo>
                        <a:pt x="0" y="268"/>
                      </a:lnTo>
                      <a:lnTo>
                        <a:pt x="0" y="0"/>
                      </a:lnTo>
                      <a:lnTo>
                        <a:pt x="22" y="0"/>
                      </a:lnTo>
                      <a:lnTo>
                        <a:pt x="22" y="0"/>
                      </a:lnTo>
                      <a:close/>
                    </a:path>
                  </a:pathLst>
                </a:custGeom>
                <a:solidFill>
                  <a:sysClr val="window" lastClr="FFFFFF">
                    <a:lumMod val="85000"/>
                  </a:sys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srgbClr val="F0F0F0">
                        <a:lumMod val="10000"/>
                      </a:srgbClr>
                    </a:solidFill>
                    <a:effectLst/>
                    <a:uLnTx/>
                    <a:uFillTx/>
                    <a:latin typeface="FZDaBiaoSong-B06S" panose="03000509000000000000" pitchFamily="66" charset="-122"/>
                    <a:ea typeface="FZDaBiaoSong-B06S" panose="03000509000000000000" pitchFamily="66" charset="-122"/>
                  </a:endParaRPr>
                </a:p>
              </p:txBody>
            </p:sp>
            <p:sp>
              <p:nvSpPr>
                <p:cNvPr id="42" name="Inhaltsplatzhalter 4"/>
                <p:cNvSpPr txBox="1"/>
                <p:nvPr/>
              </p:nvSpPr>
              <p:spPr>
                <a:xfrm>
                  <a:off x="2401710" y="1562005"/>
                  <a:ext cx="1912379" cy="1844515"/>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indent="-1080135">
                    <a:lnSpc>
                      <a:spcPct val="150000"/>
                    </a:lnSpc>
                    <a:spcAft>
                      <a:spcPts val="0"/>
                    </a:spcAft>
                    <a:buNone/>
                    <a:defRPr/>
                  </a:pPr>
                  <a:r>
                    <a:rPr lang="zh-CN" altLang="en-US" sz="1800" dirty="0">
                      <a:solidFill>
                        <a:srgbClr val="F0F0F0">
                          <a:lumMod val="10000"/>
                        </a:srgbClr>
                      </a:solidFill>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开展</a:t>
                  </a:r>
                  <a:r>
                    <a:rPr kumimoji="0" lang="zh-CN" altLang="en-US" sz="1800" b="1" i="0" u="none" strike="noStrike" kern="1200" cap="none" spc="0" normalizeH="0" baseline="0" noProof="0" dirty="0">
                      <a:ln>
                        <a:noFill/>
                      </a:ln>
                      <a:solidFill>
                        <a:srgbClr val="990000"/>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“永旺杯”</a:t>
                  </a:r>
                  <a:r>
                    <a:rPr kumimoji="0" lang="zh-CN" altLang="en-US" sz="1800" b="0" i="0" u="none" strike="noStrike" kern="1200" cap="none" spc="0" normalizeH="0" baseline="0" noProof="0" dirty="0">
                      <a:ln>
                        <a:noFill/>
                      </a:ln>
                      <a:solidFill>
                        <a:srgbClr val="F0F0F0">
                          <a:lumMod val="10000"/>
                        </a:srgbClr>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日语演讲比赛、</a:t>
                  </a:r>
                  <a:r>
                    <a:rPr kumimoji="0" lang="zh-CN" altLang="en-US" sz="1800" b="1" i="0" u="none" strike="noStrike" kern="1200" cap="none" spc="0" normalizeH="0" baseline="0" noProof="0" dirty="0">
                      <a:ln>
                        <a:noFill/>
                      </a:ln>
                      <a:solidFill>
                        <a:srgbClr val="990000"/>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外语小酒馆</a:t>
                  </a:r>
                  <a:r>
                    <a:rPr kumimoji="0" lang="zh-CN" altLang="en-US" sz="1800" b="0" i="0" u="none" strike="noStrike" kern="1200" cap="none" spc="0" normalizeH="0" baseline="0" noProof="0" dirty="0">
                      <a:ln>
                        <a:noFill/>
                      </a:ln>
                      <a:solidFill>
                        <a:srgbClr val="F0F0F0">
                          <a:lumMod val="10000"/>
                        </a:srgbClr>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a:t>
                  </a:r>
                  <a:r>
                    <a:rPr kumimoji="0" lang="zh-CN" altLang="en-US" sz="1800" b="1" i="0" u="none" strike="noStrike" kern="1200" cap="none" spc="0" normalizeH="0" baseline="0" noProof="0" dirty="0">
                      <a:ln>
                        <a:noFill/>
                      </a:ln>
                      <a:solidFill>
                        <a:srgbClr val="990000"/>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同桌计划</a:t>
                  </a:r>
                  <a:r>
                    <a:rPr kumimoji="0" lang="zh-CN" altLang="en-US" sz="1800" b="0" i="0" u="none" strike="noStrike" kern="1200" cap="none" spc="0" normalizeH="0" baseline="0" noProof="0" dirty="0">
                      <a:ln>
                        <a:noFill/>
                      </a:ln>
                      <a:solidFill>
                        <a:srgbClr val="F0F0F0">
                          <a:lumMod val="10000"/>
                        </a:srgbClr>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等学业学术活动及“</a:t>
                  </a:r>
                  <a:r>
                    <a:rPr kumimoji="0" lang="zh-CN" altLang="en-US" sz="1800" b="1" i="0" u="none" strike="noStrike" kern="1200" cap="none" spc="0" normalizeH="0" baseline="0" noProof="0" dirty="0">
                      <a:ln>
                        <a:noFill/>
                      </a:ln>
                      <a:solidFill>
                        <a:srgbClr val="990000"/>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新同文”论文写作</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三极魏碑简" panose="00000500000000000000" charset="-122"/>
                      <a:ea typeface="三极魏碑简" panose="00000500000000000000" charset="-122"/>
                      <a:cs typeface="三极魏碑简" panose="00000500000000000000" charset="-122"/>
                      <a:sym typeface="FZJinLS-L-GB" panose="02000000000000000000" pitchFamily="2" charset="-122"/>
                    </a:rPr>
                    <a:t>等系列学术指导讲座。</a:t>
                  </a:r>
                </a:p>
              </p:txBody>
            </p:sp>
          </p:grpSp>
        </p:grpSp>
        <p:pic>
          <p:nvPicPr>
            <p:cNvPr id="37" name="图片 108" descr="333437323830343b333530353132343b3fcfbc"/>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9537" y="6996"/>
              <a:ext cx="576" cy="576"/>
            </a:xfrm>
            <a:prstGeom prst="rect">
              <a:avLst/>
            </a:prstGeom>
          </p:spPr>
        </p:pic>
      </p:grpSp>
      <p:pic>
        <p:nvPicPr>
          <p:cNvPr id="3074" name="Picture 2"/>
          <p:cNvPicPr>
            <a:picLocks noChangeAspect="1" noChangeArrowheads="1"/>
          </p:cNvPicPr>
          <p:nvPr/>
        </p:nvPicPr>
        <p:blipFill rotWithShape="1">
          <a:blip r:embed="rId13" cstate="screen"/>
          <a:srcRect/>
          <a:stretch>
            <a:fillRect/>
          </a:stretch>
        </p:blipFill>
        <p:spPr bwMode="auto">
          <a:xfrm>
            <a:off x="628546" y="1277799"/>
            <a:ext cx="2587203" cy="14553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接连接符 24"/>
          <p:cNvCxnSpPr/>
          <p:nvPr/>
        </p:nvCxnSpPr>
        <p:spPr>
          <a:xfrm>
            <a:off x="6096000" y="-101600"/>
            <a:ext cx="0" cy="3564000"/>
          </a:xfrm>
          <a:prstGeom prst="lin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7" name="任意多边形 6"/>
          <p:cNvSpPr/>
          <p:nvPr/>
        </p:nvSpPr>
        <p:spPr>
          <a:xfrm>
            <a:off x="6096000" y="3543300"/>
            <a:ext cx="5626100" cy="3454400"/>
          </a:xfrm>
          <a:custGeom>
            <a:avLst/>
            <a:gdLst>
              <a:gd name="connsiteX0" fmla="*/ 5626100 w 5626100"/>
              <a:gd name="connsiteY0" fmla="*/ 3454400 h 3454400"/>
              <a:gd name="connsiteX1" fmla="*/ 0 w 5626100"/>
              <a:gd name="connsiteY1" fmla="*/ 0 h 3454400"/>
            </a:gdLst>
            <a:ahLst/>
            <a:cxnLst>
              <a:cxn ang="0">
                <a:pos x="connsiteX0" y="connsiteY0"/>
              </a:cxn>
              <a:cxn ang="0">
                <a:pos x="connsiteX1" y="connsiteY1"/>
              </a:cxn>
            </a:cxnLst>
            <a:rect l="l" t="t" r="r" b="b"/>
            <a:pathLst>
              <a:path w="5626100" h="3454400">
                <a:moveTo>
                  <a:pt x="5626100" y="3454400"/>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9" name="直接连接符 128"/>
          <p:cNvCxnSpPr/>
          <p:nvPr/>
        </p:nvCxnSpPr>
        <p:spPr>
          <a:xfrm>
            <a:off x="2019300" y="2705100"/>
            <a:ext cx="4076700" cy="81915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0" name="任意多边形 129"/>
          <p:cNvSpPr/>
          <p:nvPr/>
        </p:nvSpPr>
        <p:spPr>
          <a:xfrm>
            <a:off x="2331720" y="2286000"/>
            <a:ext cx="3756660" cy="1234440"/>
          </a:xfrm>
          <a:custGeom>
            <a:avLst/>
            <a:gdLst>
              <a:gd name="connsiteX0" fmla="*/ 0 w 3756660"/>
              <a:gd name="connsiteY0" fmla="*/ 0 h 1234440"/>
              <a:gd name="connsiteX1" fmla="*/ 3756660 w 3756660"/>
              <a:gd name="connsiteY1" fmla="*/ 1234440 h 1234440"/>
            </a:gdLst>
            <a:ahLst/>
            <a:cxnLst>
              <a:cxn ang="0">
                <a:pos x="connsiteX0" y="connsiteY0"/>
              </a:cxn>
              <a:cxn ang="0">
                <a:pos x="connsiteX1" y="connsiteY1"/>
              </a:cxn>
            </a:cxnLst>
            <a:rect l="l" t="t" r="r" b="b"/>
            <a:pathLst>
              <a:path w="3756660" h="1234440">
                <a:moveTo>
                  <a:pt x="0" y="0"/>
                </a:moveTo>
                <a:lnTo>
                  <a:pt x="3756660" y="123444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任意多边形 237"/>
          <p:cNvSpPr/>
          <p:nvPr/>
        </p:nvSpPr>
        <p:spPr>
          <a:xfrm>
            <a:off x="845820" y="2164080"/>
            <a:ext cx="5234940" cy="1356360"/>
          </a:xfrm>
          <a:custGeom>
            <a:avLst/>
            <a:gdLst>
              <a:gd name="connsiteX0" fmla="*/ 0 w 5234940"/>
              <a:gd name="connsiteY0" fmla="*/ 0 h 1356360"/>
              <a:gd name="connsiteX1" fmla="*/ 5234940 w 5234940"/>
              <a:gd name="connsiteY1" fmla="*/ 1356360 h 1356360"/>
            </a:gdLst>
            <a:ahLst/>
            <a:cxnLst>
              <a:cxn ang="0">
                <a:pos x="connsiteX0" y="connsiteY0"/>
              </a:cxn>
              <a:cxn ang="0">
                <a:pos x="connsiteX1" y="connsiteY1"/>
              </a:cxn>
            </a:cxnLst>
            <a:rect l="l" t="t" r="r" b="b"/>
            <a:pathLst>
              <a:path w="5234940" h="1356360">
                <a:moveTo>
                  <a:pt x="0" y="0"/>
                </a:moveTo>
                <a:lnTo>
                  <a:pt x="5234940" y="135636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任意多边形 238"/>
          <p:cNvSpPr/>
          <p:nvPr/>
        </p:nvSpPr>
        <p:spPr>
          <a:xfrm>
            <a:off x="2114550" y="1533525"/>
            <a:ext cx="3981450" cy="1990725"/>
          </a:xfrm>
          <a:custGeom>
            <a:avLst/>
            <a:gdLst>
              <a:gd name="connsiteX0" fmla="*/ 0 w 3981450"/>
              <a:gd name="connsiteY0" fmla="*/ 0 h 1990725"/>
              <a:gd name="connsiteX1" fmla="*/ 3981450 w 3981450"/>
              <a:gd name="connsiteY1" fmla="*/ 1990725 h 1990725"/>
            </a:gdLst>
            <a:ahLst/>
            <a:cxnLst>
              <a:cxn ang="0">
                <a:pos x="connsiteX0" y="connsiteY0"/>
              </a:cxn>
              <a:cxn ang="0">
                <a:pos x="connsiteX1" y="connsiteY1"/>
              </a:cxn>
            </a:cxnLst>
            <a:rect l="l" t="t" r="r" b="b"/>
            <a:pathLst>
              <a:path w="3981450" h="1990725">
                <a:moveTo>
                  <a:pt x="0" y="0"/>
                </a:moveTo>
                <a:lnTo>
                  <a:pt x="3981450" y="199072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任意多边形 239"/>
          <p:cNvSpPr/>
          <p:nvPr/>
        </p:nvSpPr>
        <p:spPr>
          <a:xfrm>
            <a:off x="1123950" y="714375"/>
            <a:ext cx="4962525" cy="2800350"/>
          </a:xfrm>
          <a:custGeom>
            <a:avLst/>
            <a:gdLst>
              <a:gd name="connsiteX0" fmla="*/ 0 w 4962525"/>
              <a:gd name="connsiteY0" fmla="*/ 0 h 2800350"/>
              <a:gd name="connsiteX1" fmla="*/ 4962525 w 4962525"/>
              <a:gd name="connsiteY1" fmla="*/ 2800350 h 2800350"/>
            </a:gdLst>
            <a:ahLst/>
            <a:cxnLst>
              <a:cxn ang="0">
                <a:pos x="connsiteX0" y="connsiteY0"/>
              </a:cxn>
              <a:cxn ang="0">
                <a:pos x="connsiteX1" y="connsiteY1"/>
              </a:cxn>
            </a:cxnLst>
            <a:rect l="l" t="t" r="r" b="b"/>
            <a:pathLst>
              <a:path w="4962525" h="2800350">
                <a:moveTo>
                  <a:pt x="0" y="0"/>
                </a:moveTo>
                <a:lnTo>
                  <a:pt x="4962525" y="28003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任意多边形 240"/>
          <p:cNvSpPr/>
          <p:nvPr/>
        </p:nvSpPr>
        <p:spPr>
          <a:xfrm>
            <a:off x="6099175" y="2908300"/>
            <a:ext cx="238125" cy="619125"/>
          </a:xfrm>
          <a:custGeom>
            <a:avLst/>
            <a:gdLst>
              <a:gd name="connsiteX0" fmla="*/ 238125 w 238125"/>
              <a:gd name="connsiteY0" fmla="*/ 0 h 619125"/>
              <a:gd name="connsiteX1" fmla="*/ 0 w 238125"/>
              <a:gd name="connsiteY1" fmla="*/ 619125 h 619125"/>
            </a:gdLst>
            <a:ahLst/>
            <a:cxnLst>
              <a:cxn ang="0">
                <a:pos x="connsiteX0" y="connsiteY0"/>
              </a:cxn>
              <a:cxn ang="0">
                <a:pos x="connsiteX1" y="connsiteY1"/>
              </a:cxn>
            </a:cxnLst>
            <a:rect l="l" t="t" r="r" b="b"/>
            <a:pathLst>
              <a:path w="238125" h="619125">
                <a:moveTo>
                  <a:pt x="238125" y="0"/>
                </a:moveTo>
                <a:lnTo>
                  <a:pt x="0" y="61912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任意多边形 241"/>
          <p:cNvSpPr/>
          <p:nvPr/>
        </p:nvSpPr>
        <p:spPr>
          <a:xfrm>
            <a:off x="5997575" y="2692400"/>
            <a:ext cx="95250" cy="831850"/>
          </a:xfrm>
          <a:custGeom>
            <a:avLst/>
            <a:gdLst>
              <a:gd name="connsiteX0" fmla="*/ 0 w 95250"/>
              <a:gd name="connsiteY0" fmla="*/ 0 h 831850"/>
              <a:gd name="connsiteX1" fmla="*/ 95250 w 95250"/>
              <a:gd name="connsiteY1" fmla="*/ 831850 h 831850"/>
            </a:gdLst>
            <a:ahLst/>
            <a:cxnLst>
              <a:cxn ang="0">
                <a:pos x="connsiteX0" y="connsiteY0"/>
              </a:cxn>
              <a:cxn ang="0">
                <a:pos x="connsiteX1" y="connsiteY1"/>
              </a:cxn>
            </a:cxnLst>
            <a:rect l="l" t="t" r="r" b="b"/>
            <a:pathLst>
              <a:path w="95250" h="831850">
                <a:moveTo>
                  <a:pt x="0" y="0"/>
                </a:moveTo>
                <a:lnTo>
                  <a:pt x="95250" y="8318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任意多边形 242"/>
          <p:cNvSpPr/>
          <p:nvPr/>
        </p:nvSpPr>
        <p:spPr>
          <a:xfrm>
            <a:off x="6102350" y="2486025"/>
            <a:ext cx="120650" cy="1047750"/>
          </a:xfrm>
          <a:custGeom>
            <a:avLst/>
            <a:gdLst>
              <a:gd name="connsiteX0" fmla="*/ 120650 w 120650"/>
              <a:gd name="connsiteY0" fmla="*/ 0 h 1047750"/>
              <a:gd name="connsiteX1" fmla="*/ 0 w 120650"/>
              <a:gd name="connsiteY1" fmla="*/ 1047750 h 1047750"/>
            </a:gdLst>
            <a:ahLst/>
            <a:cxnLst>
              <a:cxn ang="0">
                <a:pos x="connsiteX0" y="connsiteY0"/>
              </a:cxn>
              <a:cxn ang="0">
                <a:pos x="connsiteX1" y="connsiteY1"/>
              </a:cxn>
            </a:cxnLst>
            <a:rect l="l" t="t" r="r" b="b"/>
            <a:pathLst>
              <a:path w="120650" h="1047750">
                <a:moveTo>
                  <a:pt x="120650" y="0"/>
                </a:moveTo>
                <a:lnTo>
                  <a:pt x="0" y="10477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任意多边形 243"/>
          <p:cNvSpPr/>
          <p:nvPr/>
        </p:nvSpPr>
        <p:spPr>
          <a:xfrm>
            <a:off x="5613400" y="2952750"/>
            <a:ext cx="504825" cy="593725"/>
          </a:xfrm>
          <a:custGeom>
            <a:avLst/>
            <a:gdLst>
              <a:gd name="connsiteX0" fmla="*/ 0 w 504825"/>
              <a:gd name="connsiteY0" fmla="*/ 0 h 593725"/>
              <a:gd name="connsiteX1" fmla="*/ 504825 w 504825"/>
              <a:gd name="connsiteY1" fmla="*/ 593725 h 593725"/>
            </a:gdLst>
            <a:ahLst/>
            <a:cxnLst>
              <a:cxn ang="0">
                <a:pos x="connsiteX0" y="connsiteY0"/>
              </a:cxn>
              <a:cxn ang="0">
                <a:pos x="connsiteX1" y="connsiteY1"/>
              </a:cxn>
            </a:cxnLst>
            <a:rect l="l" t="t" r="r" b="b"/>
            <a:pathLst>
              <a:path w="504825" h="593725">
                <a:moveTo>
                  <a:pt x="0" y="0"/>
                </a:moveTo>
                <a:lnTo>
                  <a:pt x="504825" y="59372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任意多边形 244"/>
          <p:cNvSpPr/>
          <p:nvPr/>
        </p:nvSpPr>
        <p:spPr>
          <a:xfrm>
            <a:off x="5549900" y="3105150"/>
            <a:ext cx="568325" cy="441325"/>
          </a:xfrm>
          <a:custGeom>
            <a:avLst/>
            <a:gdLst>
              <a:gd name="connsiteX0" fmla="*/ 0 w 568325"/>
              <a:gd name="connsiteY0" fmla="*/ 0 h 441325"/>
              <a:gd name="connsiteX1" fmla="*/ 568325 w 568325"/>
              <a:gd name="connsiteY1" fmla="*/ 441325 h 441325"/>
            </a:gdLst>
            <a:ahLst/>
            <a:cxnLst>
              <a:cxn ang="0">
                <a:pos x="connsiteX0" y="connsiteY0"/>
              </a:cxn>
              <a:cxn ang="0">
                <a:pos x="connsiteX1" y="connsiteY1"/>
              </a:cxn>
            </a:cxnLst>
            <a:rect l="l" t="t" r="r" b="b"/>
            <a:pathLst>
              <a:path w="568325" h="441325">
                <a:moveTo>
                  <a:pt x="0" y="0"/>
                </a:moveTo>
                <a:lnTo>
                  <a:pt x="568325" y="44132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任意多边形 245"/>
          <p:cNvSpPr/>
          <p:nvPr/>
        </p:nvSpPr>
        <p:spPr>
          <a:xfrm>
            <a:off x="5438775" y="2924175"/>
            <a:ext cx="679450" cy="635000"/>
          </a:xfrm>
          <a:custGeom>
            <a:avLst/>
            <a:gdLst>
              <a:gd name="connsiteX0" fmla="*/ 0 w 679450"/>
              <a:gd name="connsiteY0" fmla="*/ 0 h 635000"/>
              <a:gd name="connsiteX1" fmla="*/ 679450 w 679450"/>
              <a:gd name="connsiteY1" fmla="*/ 635000 h 635000"/>
            </a:gdLst>
            <a:ahLst/>
            <a:cxnLst>
              <a:cxn ang="0">
                <a:pos x="connsiteX0" y="connsiteY0"/>
              </a:cxn>
              <a:cxn ang="0">
                <a:pos x="connsiteX1" y="connsiteY1"/>
              </a:cxn>
            </a:cxnLst>
            <a:rect l="l" t="t" r="r" b="b"/>
            <a:pathLst>
              <a:path w="679450" h="635000">
                <a:moveTo>
                  <a:pt x="0" y="0"/>
                </a:moveTo>
                <a:lnTo>
                  <a:pt x="679450" y="6350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任意多边形 246"/>
          <p:cNvSpPr/>
          <p:nvPr/>
        </p:nvSpPr>
        <p:spPr>
          <a:xfrm>
            <a:off x="5537200" y="3321050"/>
            <a:ext cx="581025" cy="228600"/>
          </a:xfrm>
          <a:custGeom>
            <a:avLst/>
            <a:gdLst>
              <a:gd name="connsiteX0" fmla="*/ 0 w 581025"/>
              <a:gd name="connsiteY0" fmla="*/ 0 h 228600"/>
              <a:gd name="connsiteX1" fmla="*/ 581025 w 581025"/>
              <a:gd name="connsiteY1" fmla="*/ 228600 h 228600"/>
            </a:gdLst>
            <a:ahLst/>
            <a:cxnLst>
              <a:cxn ang="0">
                <a:pos x="connsiteX0" y="connsiteY0"/>
              </a:cxn>
              <a:cxn ang="0">
                <a:pos x="connsiteX1" y="connsiteY1"/>
              </a:cxn>
            </a:cxnLst>
            <a:rect l="l" t="t" r="r" b="b"/>
            <a:pathLst>
              <a:path w="581025" h="228600">
                <a:moveTo>
                  <a:pt x="0" y="0"/>
                </a:moveTo>
                <a:lnTo>
                  <a:pt x="581025" y="2286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任意多边形 247"/>
          <p:cNvSpPr/>
          <p:nvPr/>
        </p:nvSpPr>
        <p:spPr>
          <a:xfrm>
            <a:off x="5197475" y="3095625"/>
            <a:ext cx="920750" cy="450850"/>
          </a:xfrm>
          <a:custGeom>
            <a:avLst/>
            <a:gdLst>
              <a:gd name="connsiteX0" fmla="*/ 0 w 920750"/>
              <a:gd name="connsiteY0" fmla="*/ 0 h 450850"/>
              <a:gd name="connsiteX1" fmla="*/ 920750 w 920750"/>
              <a:gd name="connsiteY1" fmla="*/ 450850 h 450850"/>
            </a:gdLst>
            <a:ahLst/>
            <a:cxnLst>
              <a:cxn ang="0">
                <a:pos x="connsiteX0" y="connsiteY0"/>
              </a:cxn>
              <a:cxn ang="0">
                <a:pos x="connsiteX1" y="connsiteY1"/>
              </a:cxn>
            </a:cxnLst>
            <a:rect l="l" t="t" r="r" b="b"/>
            <a:pathLst>
              <a:path w="920750" h="450850">
                <a:moveTo>
                  <a:pt x="0" y="0"/>
                </a:moveTo>
                <a:lnTo>
                  <a:pt x="920750" y="4508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任意多边形 248"/>
          <p:cNvSpPr/>
          <p:nvPr/>
        </p:nvSpPr>
        <p:spPr>
          <a:xfrm>
            <a:off x="5035550" y="3517900"/>
            <a:ext cx="1076325" cy="28575"/>
          </a:xfrm>
          <a:custGeom>
            <a:avLst/>
            <a:gdLst>
              <a:gd name="connsiteX0" fmla="*/ 0 w 1076325"/>
              <a:gd name="connsiteY0" fmla="*/ 0 h 28575"/>
              <a:gd name="connsiteX1" fmla="*/ 1076325 w 1076325"/>
              <a:gd name="connsiteY1" fmla="*/ 28575 h 28575"/>
            </a:gdLst>
            <a:ahLst/>
            <a:cxnLst>
              <a:cxn ang="0">
                <a:pos x="connsiteX0" y="connsiteY0"/>
              </a:cxn>
              <a:cxn ang="0">
                <a:pos x="connsiteX1" y="connsiteY1"/>
              </a:cxn>
            </a:cxnLst>
            <a:rect l="l" t="t" r="r" b="b"/>
            <a:pathLst>
              <a:path w="1076325" h="28575">
                <a:moveTo>
                  <a:pt x="0" y="0"/>
                </a:moveTo>
                <a:lnTo>
                  <a:pt x="1076325" y="2857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任意多边形 249"/>
          <p:cNvSpPr/>
          <p:nvPr/>
        </p:nvSpPr>
        <p:spPr>
          <a:xfrm>
            <a:off x="5797550" y="3533775"/>
            <a:ext cx="323850" cy="177800"/>
          </a:xfrm>
          <a:custGeom>
            <a:avLst/>
            <a:gdLst>
              <a:gd name="connsiteX0" fmla="*/ 0 w 323850"/>
              <a:gd name="connsiteY0" fmla="*/ 177800 h 177800"/>
              <a:gd name="connsiteX1" fmla="*/ 323850 w 323850"/>
              <a:gd name="connsiteY1" fmla="*/ 0 h 177800"/>
            </a:gdLst>
            <a:ahLst/>
            <a:cxnLst>
              <a:cxn ang="0">
                <a:pos x="connsiteX0" y="connsiteY0"/>
              </a:cxn>
              <a:cxn ang="0">
                <a:pos x="connsiteX1" y="connsiteY1"/>
              </a:cxn>
            </a:cxnLst>
            <a:rect l="l" t="t" r="r" b="b"/>
            <a:pathLst>
              <a:path w="323850" h="177800">
                <a:moveTo>
                  <a:pt x="0" y="177800"/>
                </a:moveTo>
                <a:lnTo>
                  <a:pt x="32385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任意多边形 250"/>
          <p:cNvSpPr/>
          <p:nvPr/>
        </p:nvSpPr>
        <p:spPr>
          <a:xfrm>
            <a:off x="4978400" y="3016250"/>
            <a:ext cx="1143000" cy="527050"/>
          </a:xfrm>
          <a:custGeom>
            <a:avLst/>
            <a:gdLst>
              <a:gd name="connsiteX0" fmla="*/ 0 w 1143000"/>
              <a:gd name="connsiteY0" fmla="*/ 0 h 527050"/>
              <a:gd name="connsiteX1" fmla="*/ 1143000 w 1143000"/>
              <a:gd name="connsiteY1" fmla="*/ 527050 h 527050"/>
            </a:gdLst>
            <a:ahLst/>
            <a:cxnLst>
              <a:cxn ang="0">
                <a:pos x="connsiteX0" y="connsiteY0"/>
              </a:cxn>
              <a:cxn ang="0">
                <a:pos x="connsiteX1" y="connsiteY1"/>
              </a:cxn>
            </a:cxnLst>
            <a:rect l="l" t="t" r="r" b="b"/>
            <a:pathLst>
              <a:path w="1143000" h="527050">
                <a:moveTo>
                  <a:pt x="0" y="0"/>
                </a:moveTo>
                <a:lnTo>
                  <a:pt x="1143000" y="5270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任意多边形 251"/>
          <p:cNvSpPr/>
          <p:nvPr/>
        </p:nvSpPr>
        <p:spPr>
          <a:xfrm>
            <a:off x="4794250" y="3260725"/>
            <a:ext cx="1333500" cy="282575"/>
          </a:xfrm>
          <a:custGeom>
            <a:avLst/>
            <a:gdLst>
              <a:gd name="connsiteX0" fmla="*/ 0 w 1333500"/>
              <a:gd name="connsiteY0" fmla="*/ 0 h 282575"/>
              <a:gd name="connsiteX1" fmla="*/ 1333500 w 1333500"/>
              <a:gd name="connsiteY1" fmla="*/ 282575 h 282575"/>
            </a:gdLst>
            <a:ahLst/>
            <a:cxnLst>
              <a:cxn ang="0">
                <a:pos x="connsiteX0" y="connsiteY0"/>
              </a:cxn>
              <a:cxn ang="0">
                <a:pos x="connsiteX1" y="connsiteY1"/>
              </a:cxn>
            </a:cxnLst>
            <a:rect l="l" t="t" r="r" b="b"/>
            <a:pathLst>
              <a:path w="1333500" h="282575">
                <a:moveTo>
                  <a:pt x="0" y="0"/>
                </a:moveTo>
                <a:lnTo>
                  <a:pt x="1333500" y="28257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任意多边形 252"/>
          <p:cNvSpPr/>
          <p:nvPr/>
        </p:nvSpPr>
        <p:spPr>
          <a:xfrm>
            <a:off x="6111875" y="3536950"/>
            <a:ext cx="346075" cy="381000"/>
          </a:xfrm>
          <a:custGeom>
            <a:avLst/>
            <a:gdLst>
              <a:gd name="connsiteX0" fmla="*/ 346075 w 346075"/>
              <a:gd name="connsiteY0" fmla="*/ 381000 h 381000"/>
              <a:gd name="connsiteX1" fmla="*/ 0 w 346075"/>
              <a:gd name="connsiteY1" fmla="*/ 0 h 381000"/>
            </a:gdLst>
            <a:ahLst/>
            <a:cxnLst>
              <a:cxn ang="0">
                <a:pos x="connsiteX0" y="connsiteY0"/>
              </a:cxn>
              <a:cxn ang="0">
                <a:pos x="connsiteX1" y="connsiteY1"/>
              </a:cxn>
            </a:cxnLst>
            <a:rect l="l" t="t" r="r" b="b"/>
            <a:pathLst>
              <a:path w="346075" h="381000">
                <a:moveTo>
                  <a:pt x="346075" y="381000"/>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任意多边形 253"/>
          <p:cNvSpPr/>
          <p:nvPr/>
        </p:nvSpPr>
        <p:spPr>
          <a:xfrm>
            <a:off x="6102350" y="2784475"/>
            <a:ext cx="723900" cy="755650"/>
          </a:xfrm>
          <a:custGeom>
            <a:avLst/>
            <a:gdLst>
              <a:gd name="connsiteX0" fmla="*/ 723900 w 723900"/>
              <a:gd name="connsiteY0" fmla="*/ 0 h 755650"/>
              <a:gd name="connsiteX1" fmla="*/ 0 w 723900"/>
              <a:gd name="connsiteY1" fmla="*/ 755650 h 755650"/>
            </a:gdLst>
            <a:ahLst/>
            <a:cxnLst>
              <a:cxn ang="0">
                <a:pos x="connsiteX0" y="connsiteY0"/>
              </a:cxn>
              <a:cxn ang="0">
                <a:pos x="connsiteX1" y="connsiteY1"/>
              </a:cxn>
            </a:cxnLst>
            <a:rect l="l" t="t" r="r" b="b"/>
            <a:pathLst>
              <a:path w="723900" h="755650">
                <a:moveTo>
                  <a:pt x="723900" y="0"/>
                </a:moveTo>
                <a:lnTo>
                  <a:pt x="0" y="7556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任意多边形 254"/>
          <p:cNvSpPr/>
          <p:nvPr/>
        </p:nvSpPr>
        <p:spPr>
          <a:xfrm>
            <a:off x="6108700" y="3533775"/>
            <a:ext cx="755650" cy="190500"/>
          </a:xfrm>
          <a:custGeom>
            <a:avLst/>
            <a:gdLst>
              <a:gd name="connsiteX0" fmla="*/ 755650 w 755650"/>
              <a:gd name="connsiteY0" fmla="*/ 190500 h 190500"/>
              <a:gd name="connsiteX1" fmla="*/ 0 w 755650"/>
              <a:gd name="connsiteY1" fmla="*/ 0 h 190500"/>
            </a:gdLst>
            <a:ahLst/>
            <a:cxnLst>
              <a:cxn ang="0">
                <a:pos x="connsiteX0" y="connsiteY0"/>
              </a:cxn>
              <a:cxn ang="0">
                <a:pos x="connsiteX1" y="connsiteY1"/>
              </a:cxn>
            </a:cxnLst>
            <a:rect l="l" t="t" r="r" b="b"/>
            <a:pathLst>
              <a:path w="755650" h="190500">
                <a:moveTo>
                  <a:pt x="755650" y="190500"/>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任意多边形 255"/>
          <p:cNvSpPr/>
          <p:nvPr/>
        </p:nvSpPr>
        <p:spPr>
          <a:xfrm>
            <a:off x="6099175" y="3530600"/>
            <a:ext cx="104775" cy="777875"/>
          </a:xfrm>
          <a:custGeom>
            <a:avLst/>
            <a:gdLst>
              <a:gd name="connsiteX0" fmla="*/ 104775 w 104775"/>
              <a:gd name="connsiteY0" fmla="*/ 777875 h 777875"/>
              <a:gd name="connsiteX1" fmla="*/ 0 w 104775"/>
              <a:gd name="connsiteY1" fmla="*/ 0 h 777875"/>
            </a:gdLst>
            <a:ahLst/>
            <a:cxnLst>
              <a:cxn ang="0">
                <a:pos x="connsiteX0" y="connsiteY0"/>
              </a:cxn>
              <a:cxn ang="0">
                <a:pos x="connsiteX1" y="connsiteY1"/>
              </a:cxn>
            </a:cxnLst>
            <a:rect l="l" t="t" r="r" b="b"/>
            <a:pathLst>
              <a:path w="104775" h="777875">
                <a:moveTo>
                  <a:pt x="104775" y="777875"/>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任意多边形 256"/>
          <p:cNvSpPr/>
          <p:nvPr/>
        </p:nvSpPr>
        <p:spPr>
          <a:xfrm>
            <a:off x="6099175" y="3543300"/>
            <a:ext cx="765175" cy="793750"/>
          </a:xfrm>
          <a:custGeom>
            <a:avLst/>
            <a:gdLst>
              <a:gd name="connsiteX0" fmla="*/ 765175 w 765175"/>
              <a:gd name="connsiteY0" fmla="*/ 793750 h 793750"/>
              <a:gd name="connsiteX1" fmla="*/ 0 w 765175"/>
              <a:gd name="connsiteY1" fmla="*/ 0 h 793750"/>
            </a:gdLst>
            <a:ahLst/>
            <a:cxnLst>
              <a:cxn ang="0">
                <a:pos x="connsiteX0" y="connsiteY0"/>
              </a:cxn>
              <a:cxn ang="0">
                <a:pos x="connsiteX1" y="connsiteY1"/>
              </a:cxn>
            </a:cxnLst>
            <a:rect l="l" t="t" r="r" b="b"/>
            <a:pathLst>
              <a:path w="765175" h="793750">
                <a:moveTo>
                  <a:pt x="765175" y="793750"/>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任意多边形 257"/>
          <p:cNvSpPr/>
          <p:nvPr/>
        </p:nvSpPr>
        <p:spPr>
          <a:xfrm>
            <a:off x="6099175" y="3527425"/>
            <a:ext cx="927100" cy="536575"/>
          </a:xfrm>
          <a:custGeom>
            <a:avLst/>
            <a:gdLst>
              <a:gd name="connsiteX0" fmla="*/ 927100 w 927100"/>
              <a:gd name="connsiteY0" fmla="*/ 536575 h 536575"/>
              <a:gd name="connsiteX1" fmla="*/ 0 w 927100"/>
              <a:gd name="connsiteY1" fmla="*/ 0 h 536575"/>
            </a:gdLst>
            <a:ahLst/>
            <a:cxnLst>
              <a:cxn ang="0">
                <a:pos x="connsiteX0" y="connsiteY0"/>
              </a:cxn>
              <a:cxn ang="0">
                <a:pos x="connsiteX1" y="connsiteY1"/>
              </a:cxn>
            </a:cxnLst>
            <a:rect l="l" t="t" r="r" b="b"/>
            <a:pathLst>
              <a:path w="927100" h="536575">
                <a:moveTo>
                  <a:pt x="927100" y="536575"/>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任意多边形 258"/>
          <p:cNvSpPr/>
          <p:nvPr/>
        </p:nvSpPr>
        <p:spPr>
          <a:xfrm>
            <a:off x="6099175" y="3540125"/>
            <a:ext cx="1171575" cy="111125"/>
          </a:xfrm>
          <a:custGeom>
            <a:avLst/>
            <a:gdLst>
              <a:gd name="connsiteX0" fmla="*/ 1171575 w 1171575"/>
              <a:gd name="connsiteY0" fmla="*/ 111125 h 111125"/>
              <a:gd name="connsiteX1" fmla="*/ 0 w 1171575"/>
              <a:gd name="connsiteY1" fmla="*/ 0 h 111125"/>
            </a:gdLst>
            <a:ahLst/>
            <a:cxnLst>
              <a:cxn ang="0">
                <a:pos x="connsiteX0" y="connsiteY0"/>
              </a:cxn>
              <a:cxn ang="0">
                <a:pos x="connsiteX1" y="connsiteY1"/>
              </a:cxn>
            </a:cxnLst>
            <a:rect l="l" t="t" r="r" b="b"/>
            <a:pathLst>
              <a:path w="1171575" h="111125">
                <a:moveTo>
                  <a:pt x="1171575" y="111125"/>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任意多边形 259"/>
          <p:cNvSpPr/>
          <p:nvPr/>
        </p:nvSpPr>
        <p:spPr>
          <a:xfrm>
            <a:off x="4102100" y="3540125"/>
            <a:ext cx="2006600" cy="276225"/>
          </a:xfrm>
          <a:custGeom>
            <a:avLst/>
            <a:gdLst>
              <a:gd name="connsiteX0" fmla="*/ 0 w 2006600"/>
              <a:gd name="connsiteY0" fmla="*/ 276225 h 276225"/>
              <a:gd name="connsiteX1" fmla="*/ 2006600 w 2006600"/>
              <a:gd name="connsiteY1" fmla="*/ 0 h 276225"/>
            </a:gdLst>
            <a:ahLst/>
            <a:cxnLst>
              <a:cxn ang="0">
                <a:pos x="connsiteX0" y="connsiteY0"/>
              </a:cxn>
              <a:cxn ang="0">
                <a:pos x="connsiteX1" y="connsiteY1"/>
              </a:cxn>
            </a:cxnLst>
            <a:rect l="l" t="t" r="r" b="b"/>
            <a:pathLst>
              <a:path w="2006600" h="276225">
                <a:moveTo>
                  <a:pt x="0" y="276225"/>
                </a:moveTo>
                <a:lnTo>
                  <a:pt x="200660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任意多边形 260"/>
          <p:cNvSpPr/>
          <p:nvPr/>
        </p:nvSpPr>
        <p:spPr>
          <a:xfrm>
            <a:off x="6105525" y="3538538"/>
            <a:ext cx="1366838" cy="366712"/>
          </a:xfrm>
          <a:custGeom>
            <a:avLst/>
            <a:gdLst>
              <a:gd name="connsiteX0" fmla="*/ 1366838 w 1366838"/>
              <a:gd name="connsiteY0" fmla="*/ 366712 h 366712"/>
              <a:gd name="connsiteX1" fmla="*/ 0 w 1366838"/>
              <a:gd name="connsiteY1" fmla="*/ 0 h 366712"/>
            </a:gdLst>
            <a:ahLst/>
            <a:cxnLst>
              <a:cxn ang="0">
                <a:pos x="connsiteX0" y="connsiteY0"/>
              </a:cxn>
              <a:cxn ang="0">
                <a:pos x="connsiteX1" y="connsiteY1"/>
              </a:cxn>
            </a:cxnLst>
            <a:rect l="l" t="t" r="r" b="b"/>
            <a:pathLst>
              <a:path w="1366838" h="366712">
                <a:moveTo>
                  <a:pt x="1366838" y="366712"/>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任意多边形 261"/>
          <p:cNvSpPr/>
          <p:nvPr/>
        </p:nvSpPr>
        <p:spPr>
          <a:xfrm>
            <a:off x="6100763" y="3545681"/>
            <a:ext cx="1388268" cy="250032"/>
          </a:xfrm>
          <a:custGeom>
            <a:avLst/>
            <a:gdLst>
              <a:gd name="connsiteX0" fmla="*/ 1388268 w 1388268"/>
              <a:gd name="connsiteY0" fmla="*/ 250032 h 250032"/>
              <a:gd name="connsiteX1" fmla="*/ 0 w 1388268"/>
              <a:gd name="connsiteY1" fmla="*/ 0 h 250032"/>
            </a:gdLst>
            <a:ahLst/>
            <a:cxnLst>
              <a:cxn ang="0">
                <a:pos x="connsiteX0" y="connsiteY0"/>
              </a:cxn>
              <a:cxn ang="0">
                <a:pos x="connsiteX1" y="connsiteY1"/>
              </a:cxn>
            </a:cxnLst>
            <a:rect l="l" t="t" r="r" b="b"/>
            <a:pathLst>
              <a:path w="1388268" h="250032">
                <a:moveTo>
                  <a:pt x="1388268" y="250032"/>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任意多边形 262"/>
          <p:cNvSpPr/>
          <p:nvPr/>
        </p:nvSpPr>
        <p:spPr>
          <a:xfrm>
            <a:off x="6103144" y="3469481"/>
            <a:ext cx="1450181" cy="69057"/>
          </a:xfrm>
          <a:custGeom>
            <a:avLst/>
            <a:gdLst>
              <a:gd name="connsiteX0" fmla="*/ 1450181 w 1450181"/>
              <a:gd name="connsiteY0" fmla="*/ 0 h 69057"/>
              <a:gd name="connsiteX1" fmla="*/ 0 w 1450181"/>
              <a:gd name="connsiteY1" fmla="*/ 69057 h 69057"/>
            </a:gdLst>
            <a:ahLst/>
            <a:cxnLst>
              <a:cxn ang="0">
                <a:pos x="connsiteX0" y="connsiteY0"/>
              </a:cxn>
              <a:cxn ang="0">
                <a:pos x="connsiteX1" y="connsiteY1"/>
              </a:cxn>
            </a:cxnLst>
            <a:rect l="l" t="t" r="r" b="b"/>
            <a:pathLst>
              <a:path w="1450181" h="69057">
                <a:moveTo>
                  <a:pt x="1450181" y="0"/>
                </a:moveTo>
                <a:lnTo>
                  <a:pt x="0" y="69057"/>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任意多边形 263"/>
          <p:cNvSpPr/>
          <p:nvPr/>
        </p:nvSpPr>
        <p:spPr>
          <a:xfrm>
            <a:off x="6103144" y="3198019"/>
            <a:ext cx="1616869" cy="342900"/>
          </a:xfrm>
          <a:custGeom>
            <a:avLst/>
            <a:gdLst>
              <a:gd name="connsiteX0" fmla="*/ 1616869 w 1616869"/>
              <a:gd name="connsiteY0" fmla="*/ 0 h 342900"/>
              <a:gd name="connsiteX1" fmla="*/ 0 w 1616869"/>
              <a:gd name="connsiteY1" fmla="*/ 342900 h 342900"/>
            </a:gdLst>
            <a:ahLst/>
            <a:cxnLst>
              <a:cxn ang="0">
                <a:pos x="connsiteX0" y="connsiteY0"/>
              </a:cxn>
              <a:cxn ang="0">
                <a:pos x="connsiteX1" y="connsiteY1"/>
              </a:cxn>
            </a:cxnLst>
            <a:rect l="l" t="t" r="r" b="b"/>
            <a:pathLst>
              <a:path w="1616869" h="342900">
                <a:moveTo>
                  <a:pt x="1616869" y="0"/>
                </a:moveTo>
                <a:lnTo>
                  <a:pt x="0" y="3429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任意多边形 264"/>
          <p:cNvSpPr/>
          <p:nvPr/>
        </p:nvSpPr>
        <p:spPr>
          <a:xfrm>
            <a:off x="6098381" y="3443288"/>
            <a:ext cx="1745457" cy="90487"/>
          </a:xfrm>
          <a:custGeom>
            <a:avLst/>
            <a:gdLst>
              <a:gd name="connsiteX0" fmla="*/ 1745457 w 1745457"/>
              <a:gd name="connsiteY0" fmla="*/ 0 h 90487"/>
              <a:gd name="connsiteX1" fmla="*/ 0 w 1745457"/>
              <a:gd name="connsiteY1" fmla="*/ 90487 h 90487"/>
            </a:gdLst>
            <a:ahLst/>
            <a:cxnLst>
              <a:cxn ang="0">
                <a:pos x="connsiteX0" y="connsiteY0"/>
              </a:cxn>
              <a:cxn ang="0">
                <a:pos x="connsiteX1" y="connsiteY1"/>
              </a:cxn>
            </a:cxnLst>
            <a:rect l="l" t="t" r="r" b="b"/>
            <a:pathLst>
              <a:path w="1745457" h="90487">
                <a:moveTo>
                  <a:pt x="1745457" y="0"/>
                </a:moveTo>
                <a:lnTo>
                  <a:pt x="0" y="90487"/>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任意多边形 265"/>
          <p:cNvSpPr/>
          <p:nvPr/>
        </p:nvSpPr>
        <p:spPr>
          <a:xfrm>
            <a:off x="6100763" y="3436144"/>
            <a:ext cx="1895475" cy="97631"/>
          </a:xfrm>
          <a:custGeom>
            <a:avLst/>
            <a:gdLst>
              <a:gd name="connsiteX0" fmla="*/ 1895475 w 1895475"/>
              <a:gd name="connsiteY0" fmla="*/ 0 h 97631"/>
              <a:gd name="connsiteX1" fmla="*/ 0 w 1895475"/>
              <a:gd name="connsiteY1" fmla="*/ 97631 h 97631"/>
            </a:gdLst>
            <a:ahLst/>
            <a:cxnLst>
              <a:cxn ang="0">
                <a:pos x="connsiteX0" y="connsiteY0"/>
              </a:cxn>
              <a:cxn ang="0">
                <a:pos x="connsiteX1" y="connsiteY1"/>
              </a:cxn>
            </a:cxnLst>
            <a:rect l="l" t="t" r="r" b="b"/>
            <a:pathLst>
              <a:path w="1895475" h="97631">
                <a:moveTo>
                  <a:pt x="1895475" y="0"/>
                </a:moveTo>
                <a:lnTo>
                  <a:pt x="0" y="976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任意多边形 266"/>
          <p:cNvSpPr/>
          <p:nvPr/>
        </p:nvSpPr>
        <p:spPr>
          <a:xfrm>
            <a:off x="6103144" y="3531394"/>
            <a:ext cx="1871662" cy="378619"/>
          </a:xfrm>
          <a:custGeom>
            <a:avLst/>
            <a:gdLst>
              <a:gd name="connsiteX0" fmla="*/ 1871662 w 1871662"/>
              <a:gd name="connsiteY0" fmla="*/ 378619 h 378619"/>
              <a:gd name="connsiteX1" fmla="*/ 0 w 1871662"/>
              <a:gd name="connsiteY1" fmla="*/ 0 h 378619"/>
            </a:gdLst>
            <a:ahLst/>
            <a:cxnLst>
              <a:cxn ang="0">
                <a:pos x="connsiteX0" y="connsiteY0"/>
              </a:cxn>
              <a:cxn ang="0">
                <a:pos x="connsiteX1" y="connsiteY1"/>
              </a:cxn>
            </a:cxnLst>
            <a:rect l="l" t="t" r="r" b="b"/>
            <a:pathLst>
              <a:path w="1871662" h="378619">
                <a:moveTo>
                  <a:pt x="1871662" y="378619"/>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任意多边形 267"/>
          <p:cNvSpPr/>
          <p:nvPr/>
        </p:nvSpPr>
        <p:spPr>
          <a:xfrm>
            <a:off x="6098381" y="3540919"/>
            <a:ext cx="2402682" cy="100012"/>
          </a:xfrm>
          <a:custGeom>
            <a:avLst/>
            <a:gdLst>
              <a:gd name="connsiteX0" fmla="*/ 2402682 w 2402682"/>
              <a:gd name="connsiteY0" fmla="*/ 100012 h 100012"/>
              <a:gd name="connsiteX1" fmla="*/ 0 w 2402682"/>
              <a:gd name="connsiteY1" fmla="*/ 0 h 100012"/>
            </a:gdLst>
            <a:ahLst/>
            <a:cxnLst>
              <a:cxn ang="0">
                <a:pos x="connsiteX0" y="connsiteY0"/>
              </a:cxn>
              <a:cxn ang="0">
                <a:pos x="connsiteX1" y="connsiteY1"/>
              </a:cxn>
            </a:cxnLst>
            <a:rect l="l" t="t" r="r" b="b"/>
            <a:pathLst>
              <a:path w="2402682" h="100012">
                <a:moveTo>
                  <a:pt x="2402682" y="100012"/>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任意多边形 268"/>
          <p:cNvSpPr/>
          <p:nvPr/>
        </p:nvSpPr>
        <p:spPr>
          <a:xfrm>
            <a:off x="6108700" y="2867025"/>
            <a:ext cx="2019300" cy="679450"/>
          </a:xfrm>
          <a:custGeom>
            <a:avLst/>
            <a:gdLst>
              <a:gd name="connsiteX0" fmla="*/ 2019300 w 2019300"/>
              <a:gd name="connsiteY0" fmla="*/ 0 h 679450"/>
              <a:gd name="connsiteX1" fmla="*/ 0 w 2019300"/>
              <a:gd name="connsiteY1" fmla="*/ 679450 h 679450"/>
            </a:gdLst>
            <a:ahLst/>
            <a:cxnLst>
              <a:cxn ang="0">
                <a:pos x="connsiteX0" y="connsiteY0"/>
              </a:cxn>
              <a:cxn ang="0">
                <a:pos x="connsiteX1" y="connsiteY1"/>
              </a:cxn>
            </a:cxnLst>
            <a:rect l="l" t="t" r="r" b="b"/>
            <a:pathLst>
              <a:path w="2019300" h="679450">
                <a:moveTo>
                  <a:pt x="2019300" y="0"/>
                </a:moveTo>
                <a:lnTo>
                  <a:pt x="0" y="6794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任意多边形 269"/>
          <p:cNvSpPr/>
          <p:nvPr/>
        </p:nvSpPr>
        <p:spPr>
          <a:xfrm>
            <a:off x="6099175" y="3140075"/>
            <a:ext cx="2562225" cy="400050"/>
          </a:xfrm>
          <a:custGeom>
            <a:avLst/>
            <a:gdLst>
              <a:gd name="connsiteX0" fmla="*/ 2562225 w 2562225"/>
              <a:gd name="connsiteY0" fmla="*/ 0 h 400050"/>
              <a:gd name="connsiteX1" fmla="*/ 0 w 2562225"/>
              <a:gd name="connsiteY1" fmla="*/ 400050 h 400050"/>
            </a:gdLst>
            <a:ahLst/>
            <a:cxnLst>
              <a:cxn ang="0">
                <a:pos x="connsiteX0" y="connsiteY0"/>
              </a:cxn>
              <a:cxn ang="0">
                <a:pos x="connsiteX1" y="connsiteY1"/>
              </a:cxn>
            </a:cxnLst>
            <a:rect l="l" t="t" r="r" b="b"/>
            <a:pathLst>
              <a:path w="2562225" h="400050">
                <a:moveTo>
                  <a:pt x="2562225" y="0"/>
                </a:moveTo>
                <a:lnTo>
                  <a:pt x="0" y="4000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任意多边形 270"/>
          <p:cNvSpPr/>
          <p:nvPr/>
        </p:nvSpPr>
        <p:spPr>
          <a:xfrm>
            <a:off x="4567238" y="2743200"/>
            <a:ext cx="1543050" cy="800100"/>
          </a:xfrm>
          <a:custGeom>
            <a:avLst/>
            <a:gdLst>
              <a:gd name="connsiteX0" fmla="*/ 0 w 1543050"/>
              <a:gd name="connsiteY0" fmla="*/ 0 h 800100"/>
              <a:gd name="connsiteX1" fmla="*/ 1543050 w 1543050"/>
              <a:gd name="connsiteY1" fmla="*/ 800100 h 800100"/>
            </a:gdLst>
            <a:ahLst/>
            <a:cxnLst>
              <a:cxn ang="0">
                <a:pos x="connsiteX0" y="connsiteY0"/>
              </a:cxn>
              <a:cxn ang="0">
                <a:pos x="connsiteX1" y="connsiteY1"/>
              </a:cxn>
            </a:cxnLst>
            <a:rect l="l" t="t" r="r" b="b"/>
            <a:pathLst>
              <a:path w="1543050" h="800100">
                <a:moveTo>
                  <a:pt x="0" y="0"/>
                </a:moveTo>
                <a:lnTo>
                  <a:pt x="1543050" y="8001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2" name="任意多边形 271"/>
          <p:cNvSpPr/>
          <p:nvPr/>
        </p:nvSpPr>
        <p:spPr>
          <a:xfrm>
            <a:off x="5357813" y="2262188"/>
            <a:ext cx="747712" cy="1281112"/>
          </a:xfrm>
          <a:custGeom>
            <a:avLst/>
            <a:gdLst>
              <a:gd name="connsiteX0" fmla="*/ 0 w 747712"/>
              <a:gd name="connsiteY0" fmla="*/ 0 h 1281112"/>
              <a:gd name="connsiteX1" fmla="*/ 747712 w 747712"/>
              <a:gd name="connsiteY1" fmla="*/ 1281112 h 1281112"/>
            </a:gdLst>
            <a:ahLst/>
            <a:cxnLst>
              <a:cxn ang="0">
                <a:pos x="connsiteX0" y="connsiteY0"/>
              </a:cxn>
              <a:cxn ang="0">
                <a:pos x="connsiteX1" y="connsiteY1"/>
              </a:cxn>
            </a:cxnLst>
            <a:rect l="l" t="t" r="r" b="b"/>
            <a:pathLst>
              <a:path w="747712" h="1281112">
                <a:moveTo>
                  <a:pt x="0" y="0"/>
                </a:moveTo>
                <a:lnTo>
                  <a:pt x="747712" y="1281112"/>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任意多边形 272"/>
          <p:cNvSpPr/>
          <p:nvPr/>
        </p:nvSpPr>
        <p:spPr>
          <a:xfrm>
            <a:off x="5995988" y="1947863"/>
            <a:ext cx="109537" cy="1590675"/>
          </a:xfrm>
          <a:custGeom>
            <a:avLst/>
            <a:gdLst>
              <a:gd name="connsiteX0" fmla="*/ 0 w 109537"/>
              <a:gd name="connsiteY0" fmla="*/ 0 h 1590675"/>
              <a:gd name="connsiteX1" fmla="*/ 109537 w 109537"/>
              <a:gd name="connsiteY1" fmla="*/ 1590675 h 1590675"/>
            </a:gdLst>
            <a:ahLst/>
            <a:cxnLst>
              <a:cxn ang="0">
                <a:pos x="connsiteX0" y="connsiteY0"/>
              </a:cxn>
              <a:cxn ang="0">
                <a:pos x="connsiteX1" y="connsiteY1"/>
              </a:cxn>
            </a:cxnLst>
            <a:rect l="l" t="t" r="r" b="b"/>
            <a:pathLst>
              <a:path w="109537" h="1590675">
                <a:moveTo>
                  <a:pt x="0" y="0"/>
                </a:moveTo>
                <a:lnTo>
                  <a:pt x="109537" y="159067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任意多边形 273"/>
          <p:cNvSpPr/>
          <p:nvPr/>
        </p:nvSpPr>
        <p:spPr>
          <a:xfrm>
            <a:off x="6105525" y="1781175"/>
            <a:ext cx="200025" cy="1771650"/>
          </a:xfrm>
          <a:custGeom>
            <a:avLst/>
            <a:gdLst>
              <a:gd name="connsiteX0" fmla="*/ 200025 w 200025"/>
              <a:gd name="connsiteY0" fmla="*/ 0 h 1771650"/>
              <a:gd name="connsiteX1" fmla="*/ 0 w 200025"/>
              <a:gd name="connsiteY1" fmla="*/ 1771650 h 1771650"/>
            </a:gdLst>
            <a:ahLst/>
            <a:cxnLst>
              <a:cxn ang="0">
                <a:pos x="connsiteX0" y="connsiteY0"/>
              </a:cxn>
              <a:cxn ang="0">
                <a:pos x="connsiteX1" y="connsiteY1"/>
              </a:cxn>
            </a:cxnLst>
            <a:rect l="l" t="t" r="r" b="b"/>
            <a:pathLst>
              <a:path w="200025" h="1771650">
                <a:moveTo>
                  <a:pt x="200025" y="0"/>
                </a:moveTo>
                <a:lnTo>
                  <a:pt x="0" y="17716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任意多边形 274"/>
          <p:cNvSpPr/>
          <p:nvPr/>
        </p:nvSpPr>
        <p:spPr>
          <a:xfrm>
            <a:off x="6110288" y="1838325"/>
            <a:ext cx="1166812" cy="1704975"/>
          </a:xfrm>
          <a:custGeom>
            <a:avLst/>
            <a:gdLst>
              <a:gd name="connsiteX0" fmla="*/ 1166812 w 1166812"/>
              <a:gd name="connsiteY0" fmla="*/ 0 h 1704975"/>
              <a:gd name="connsiteX1" fmla="*/ 0 w 1166812"/>
              <a:gd name="connsiteY1" fmla="*/ 1704975 h 1704975"/>
            </a:gdLst>
            <a:ahLst/>
            <a:cxnLst>
              <a:cxn ang="0">
                <a:pos x="connsiteX0" y="connsiteY0"/>
              </a:cxn>
              <a:cxn ang="0">
                <a:pos x="connsiteX1" y="connsiteY1"/>
              </a:cxn>
            </a:cxnLst>
            <a:rect l="l" t="t" r="r" b="b"/>
            <a:pathLst>
              <a:path w="1166812" h="1704975">
                <a:moveTo>
                  <a:pt x="1166812" y="0"/>
                </a:moveTo>
                <a:lnTo>
                  <a:pt x="0" y="170497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任意多边形 275"/>
          <p:cNvSpPr/>
          <p:nvPr/>
        </p:nvSpPr>
        <p:spPr>
          <a:xfrm>
            <a:off x="6115050" y="2352675"/>
            <a:ext cx="2038350" cy="1190625"/>
          </a:xfrm>
          <a:custGeom>
            <a:avLst/>
            <a:gdLst>
              <a:gd name="connsiteX0" fmla="*/ 2038350 w 2038350"/>
              <a:gd name="connsiteY0" fmla="*/ 0 h 1190625"/>
              <a:gd name="connsiteX1" fmla="*/ 0 w 2038350"/>
              <a:gd name="connsiteY1" fmla="*/ 1190625 h 1190625"/>
            </a:gdLst>
            <a:ahLst/>
            <a:cxnLst>
              <a:cxn ang="0">
                <a:pos x="connsiteX0" y="connsiteY0"/>
              </a:cxn>
              <a:cxn ang="0">
                <a:pos x="connsiteX1" y="connsiteY1"/>
              </a:cxn>
            </a:cxnLst>
            <a:rect l="l" t="t" r="r" b="b"/>
            <a:pathLst>
              <a:path w="2038350" h="1190625">
                <a:moveTo>
                  <a:pt x="2038350" y="0"/>
                </a:moveTo>
                <a:lnTo>
                  <a:pt x="0" y="119062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任意多边形 276"/>
          <p:cNvSpPr/>
          <p:nvPr/>
        </p:nvSpPr>
        <p:spPr>
          <a:xfrm>
            <a:off x="6105525" y="3529013"/>
            <a:ext cx="4529138" cy="1162050"/>
          </a:xfrm>
          <a:custGeom>
            <a:avLst/>
            <a:gdLst>
              <a:gd name="connsiteX0" fmla="*/ 4529138 w 4529138"/>
              <a:gd name="connsiteY0" fmla="*/ 1162050 h 1162050"/>
              <a:gd name="connsiteX1" fmla="*/ 0 w 4529138"/>
              <a:gd name="connsiteY1" fmla="*/ 0 h 1162050"/>
            </a:gdLst>
            <a:ahLst/>
            <a:cxnLst>
              <a:cxn ang="0">
                <a:pos x="connsiteX0" y="connsiteY0"/>
              </a:cxn>
              <a:cxn ang="0">
                <a:pos x="connsiteX1" y="connsiteY1"/>
              </a:cxn>
            </a:cxnLst>
            <a:rect l="l" t="t" r="r" b="b"/>
            <a:pathLst>
              <a:path w="4529138" h="1162050">
                <a:moveTo>
                  <a:pt x="4529138" y="1162050"/>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任意多边形 277"/>
          <p:cNvSpPr/>
          <p:nvPr/>
        </p:nvSpPr>
        <p:spPr>
          <a:xfrm>
            <a:off x="6096000" y="3533775"/>
            <a:ext cx="4000500" cy="623888"/>
          </a:xfrm>
          <a:custGeom>
            <a:avLst/>
            <a:gdLst>
              <a:gd name="connsiteX0" fmla="*/ 4000500 w 4000500"/>
              <a:gd name="connsiteY0" fmla="*/ 623888 h 623888"/>
              <a:gd name="connsiteX1" fmla="*/ 0 w 4000500"/>
              <a:gd name="connsiteY1" fmla="*/ 0 h 623888"/>
            </a:gdLst>
            <a:ahLst/>
            <a:cxnLst>
              <a:cxn ang="0">
                <a:pos x="connsiteX0" y="connsiteY0"/>
              </a:cxn>
              <a:cxn ang="0">
                <a:pos x="connsiteX1" y="connsiteY1"/>
              </a:cxn>
            </a:cxnLst>
            <a:rect l="l" t="t" r="r" b="b"/>
            <a:pathLst>
              <a:path w="4000500" h="623888">
                <a:moveTo>
                  <a:pt x="4000500" y="623888"/>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任意多边形 278"/>
          <p:cNvSpPr/>
          <p:nvPr/>
        </p:nvSpPr>
        <p:spPr>
          <a:xfrm>
            <a:off x="6105525" y="3538538"/>
            <a:ext cx="3662363" cy="400050"/>
          </a:xfrm>
          <a:custGeom>
            <a:avLst/>
            <a:gdLst>
              <a:gd name="connsiteX0" fmla="*/ 3662363 w 3662363"/>
              <a:gd name="connsiteY0" fmla="*/ 400050 h 400050"/>
              <a:gd name="connsiteX1" fmla="*/ 0 w 3662363"/>
              <a:gd name="connsiteY1" fmla="*/ 0 h 400050"/>
            </a:gdLst>
            <a:ahLst/>
            <a:cxnLst>
              <a:cxn ang="0">
                <a:pos x="connsiteX0" y="connsiteY0"/>
              </a:cxn>
              <a:cxn ang="0">
                <a:pos x="connsiteX1" y="connsiteY1"/>
              </a:cxn>
            </a:cxnLst>
            <a:rect l="l" t="t" r="r" b="b"/>
            <a:pathLst>
              <a:path w="3662363" h="400050">
                <a:moveTo>
                  <a:pt x="3662363" y="400050"/>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任意多边形 279"/>
          <p:cNvSpPr/>
          <p:nvPr/>
        </p:nvSpPr>
        <p:spPr>
          <a:xfrm>
            <a:off x="6105525" y="3533775"/>
            <a:ext cx="3605213" cy="276225"/>
          </a:xfrm>
          <a:custGeom>
            <a:avLst/>
            <a:gdLst>
              <a:gd name="connsiteX0" fmla="*/ 3605213 w 3605213"/>
              <a:gd name="connsiteY0" fmla="*/ 276225 h 276225"/>
              <a:gd name="connsiteX1" fmla="*/ 0 w 3605213"/>
              <a:gd name="connsiteY1" fmla="*/ 0 h 276225"/>
            </a:gdLst>
            <a:ahLst/>
            <a:cxnLst>
              <a:cxn ang="0">
                <a:pos x="connsiteX0" y="connsiteY0"/>
              </a:cxn>
              <a:cxn ang="0">
                <a:pos x="connsiteX1" y="connsiteY1"/>
              </a:cxn>
            </a:cxnLst>
            <a:rect l="l" t="t" r="r" b="b"/>
            <a:pathLst>
              <a:path w="3605213" h="276225">
                <a:moveTo>
                  <a:pt x="3605213" y="276225"/>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任意多边形 280"/>
          <p:cNvSpPr/>
          <p:nvPr/>
        </p:nvSpPr>
        <p:spPr>
          <a:xfrm>
            <a:off x="6096000" y="3057525"/>
            <a:ext cx="3128963" cy="481013"/>
          </a:xfrm>
          <a:custGeom>
            <a:avLst/>
            <a:gdLst>
              <a:gd name="connsiteX0" fmla="*/ 3128963 w 3128963"/>
              <a:gd name="connsiteY0" fmla="*/ 0 h 481013"/>
              <a:gd name="connsiteX1" fmla="*/ 0 w 3128963"/>
              <a:gd name="connsiteY1" fmla="*/ 481013 h 481013"/>
            </a:gdLst>
            <a:ahLst/>
            <a:cxnLst>
              <a:cxn ang="0">
                <a:pos x="connsiteX0" y="connsiteY0"/>
              </a:cxn>
              <a:cxn ang="0">
                <a:pos x="connsiteX1" y="connsiteY1"/>
              </a:cxn>
            </a:cxnLst>
            <a:rect l="l" t="t" r="r" b="b"/>
            <a:pathLst>
              <a:path w="3128963" h="481013">
                <a:moveTo>
                  <a:pt x="3128963" y="0"/>
                </a:moveTo>
                <a:lnTo>
                  <a:pt x="0" y="481013"/>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任意多边形 281"/>
          <p:cNvSpPr/>
          <p:nvPr/>
        </p:nvSpPr>
        <p:spPr>
          <a:xfrm>
            <a:off x="6110288" y="2909888"/>
            <a:ext cx="3086100" cy="628650"/>
          </a:xfrm>
          <a:custGeom>
            <a:avLst/>
            <a:gdLst>
              <a:gd name="connsiteX0" fmla="*/ 3071812 w 3071812"/>
              <a:gd name="connsiteY0" fmla="*/ 0 h 623888"/>
              <a:gd name="connsiteX1" fmla="*/ 0 w 3071812"/>
              <a:gd name="connsiteY1" fmla="*/ 623888 h 623888"/>
            </a:gdLst>
            <a:ahLst/>
            <a:cxnLst>
              <a:cxn ang="0">
                <a:pos x="connsiteX0" y="connsiteY0"/>
              </a:cxn>
              <a:cxn ang="0">
                <a:pos x="connsiteX1" y="connsiteY1"/>
              </a:cxn>
            </a:cxnLst>
            <a:rect l="l" t="t" r="r" b="b"/>
            <a:pathLst>
              <a:path w="3071812" h="623888">
                <a:moveTo>
                  <a:pt x="3071812" y="0"/>
                </a:moveTo>
                <a:lnTo>
                  <a:pt x="0" y="623888"/>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任意多边形 282"/>
          <p:cNvSpPr/>
          <p:nvPr/>
        </p:nvSpPr>
        <p:spPr>
          <a:xfrm>
            <a:off x="6110288" y="2814638"/>
            <a:ext cx="2967037" cy="709612"/>
          </a:xfrm>
          <a:custGeom>
            <a:avLst/>
            <a:gdLst>
              <a:gd name="connsiteX0" fmla="*/ 2967037 w 2967037"/>
              <a:gd name="connsiteY0" fmla="*/ 0 h 709612"/>
              <a:gd name="connsiteX1" fmla="*/ 0 w 2967037"/>
              <a:gd name="connsiteY1" fmla="*/ 709612 h 709612"/>
            </a:gdLst>
            <a:ahLst/>
            <a:cxnLst>
              <a:cxn ang="0">
                <a:pos x="connsiteX0" y="connsiteY0"/>
              </a:cxn>
              <a:cxn ang="0">
                <a:pos x="connsiteX1" y="connsiteY1"/>
              </a:cxn>
            </a:cxnLst>
            <a:rect l="l" t="t" r="r" b="b"/>
            <a:pathLst>
              <a:path w="2967037" h="709612">
                <a:moveTo>
                  <a:pt x="2967037" y="0"/>
                </a:moveTo>
                <a:lnTo>
                  <a:pt x="0" y="709612"/>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任意多边形 283"/>
          <p:cNvSpPr/>
          <p:nvPr/>
        </p:nvSpPr>
        <p:spPr>
          <a:xfrm>
            <a:off x="6105525" y="3529013"/>
            <a:ext cx="5281613" cy="1038225"/>
          </a:xfrm>
          <a:custGeom>
            <a:avLst/>
            <a:gdLst>
              <a:gd name="connsiteX0" fmla="*/ 5281613 w 5281613"/>
              <a:gd name="connsiteY0" fmla="*/ 1038225 h 1038225"/>
              <a:gd name="connsiteX1" fmla="*/ 0 w 5281613"/>
              <a:gd name="connsiteY1" fmla="*/ 0 h 1038225"/>
            </a:gdLst>
            <a:ahLst/>
            <a:cxnLst>
              <a:cxn ang="0">
                <a:pos x="connsiteX0" y="connsiteY0"/>
              </a:cxn>
              <a:cxn ang="0">
                <a:pos x="connsiteX1" y="connsiteY1"/>
              </a:cxn>
            </a:cxnLst>
            <a:rect l="l" t="t" r="r" b="b"/>
            <a:pathLst>
              <a:path w="5281613" h="1038225">
                <a:moveTo>
                  <a:pt x="5281613" y="1038225"/>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任意多边形 284"/>
          <p:cNvSpPr/>
          <p:nvPr/>
        </p:nvSpPr>
        <p:spPr>
          <a:xfrm>
            <a:off x="6110288" y="3062288"/>
            <a:ext cx="4086225" cy="471487"/>
          </a:xfrm>
          <a:custGeom>
            <a:avLst/>
            <a:gdLst>
              <a:gd name="connsiteX0" fmla="*/ 4086225 w 4086225"/>
              <a:gd name="connsiteY0" fmla="*/ 0 h 471487"/>
              <a:gd name="connsiteX1" fmla="*/ 0 w 4086225"/>
              <a:gd name="connsiteY1" fmla="*/ 471487 h 471487"/>
            </a:gdLst>
            <a:ahLst/>
            <a:cxnLst>
              <a:cxn ang="0">
                <a:pos x="connsiteX0" y="connsiteY0"/>
              </a:cxn>
              <a:cxn ang="0">
                <a:pos x="connsiteX1" y="connsiteY1"/>
              </a:cxn>
            </a:cxnLst>
            <a:rect l="l" t="t" r="r" b="b"/>
            <a:pathLst>
              <a:path w="4086225" h="471487">
                <a:moveTo>
                  <a:pt x="4086225" y="0"/>
                </a:moveTo>
                <a:lnTo>
                  <a:pt x="0" y="471487"/>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任意多边形 285"/>
          <p:cNvSpPr/>
          <p:nvPr/>
        </p:nvSpPr>
        <p:spPr>
          <a:xfrm>
            <a:off x="6105525" y="2552700"/>
            <a:ext cx="3200400" cy="976313"/>
          </a:xfrm>
          <a:custGeom>
            <a:avLst/>
            <a:gdLst>
              <a:gd name="connsiteX0" fmla="*/ 3200400 w 3200400"/>
              <a:gd name="connsiteY0" fmla="*/ 0 h 976313"/>
              <a:gd name="connsiteX1" fmla="*/ 0 w 3200400"/>
              <a:gd name="connsiteY1" fmla="*/ 976313 h 976313"/>
            </a:gdLst>
            <a:ahLst/>
            <a:cxnLst>
              <a:cxn ang="0">
                <a:pos x="connsiteX0" y="connsiteY0"/>
              </a:cxn>
              <a:cxn ang="0">
                <a:pos x="connsiteX1" y="connsiteY1"/>
              </a:cxn>
            </a:cxnLst>
            <a:rect l="l" t="t" r="r" b="b"/>
            <a:pathLst>
              <a:path w="3200400" h="976313">
                <a:moveTo>
                  <a:pt x="3200400" y="0"/>
                </a:moveTo>
                <a:lnTo>
                  <a:pt x="0" y="976313"/>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任意多边形 286"/>
          <p:cNvSpPr/>
          <p:nvPr/>
        </p:nvSpPr>
        <p:spPr>
          <a:xfrm>
            <a:off x="6100763" y="2314575"/>
            <a:ext cx="2686050" cy="1214438"/>
          </a:xfrm>
          <a:custGeom>
            <a:avLst/>
            <a:gdLst>
              <a:gd name="connsiteX0" fmla="*/ 2686050 w 2686050"/>
              <a:gd name="connsiteY0" fmla="*/ 0 h 1214438"/>
              <a:gd name="connsiteX1" fmla="*/ 0 w 2686050"/>
              <a:gd name="connsiteY1" fmla="*/ 1214438 h 1214438"/>
            </a:gdLst>
            <a:ahLst/>
            <a:cxnLst>
              <a:cxn ang="0">
                <a:pos x="connsiteX0" y="connsiteY0"/>
              </a:cxn>
              <a:cxn ang="0">
                <a:pos x="connsiteX1" y="connsiteY1"/>
              </a:cxn>
            </a:cxnLst>
            <a:rect l="l" t="t" r="r" b="b"/>
            <a:pathLst>
              <a:path w="2686050" h="1214438">
                <a:moveTo>
                  <a:pt x="2686050" y="0"/>
                </a:moveTo>
                <a:lnTo>
                  <a:pt x="0" y="1214438"/>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任意多边形 287"/>
          <p:cNvSpPr/>
          <p:nvPr/>
        </p:nvSpPr>
        <p:spPr>
          <a:xfrm>
            <a:off x="6105525" y="2300288"/>
            <a:ext cx="2976563" cy="1238250"/>
          </a:xfrm>
          <a:custGeom>
            <a:avLst/>
            <a:gdLst>
              <a:gd name="connsiteX0" fmla="*/ 2976563 w 2976563"/>
              <a:gd name="connsiteY0" fmla="*/ 0 h 1238250"/>
              <a:gd name="connsiteX1" fmla="*/ 0 w 2976563"/>
              <a:gd name="connsiteY1" fmla="*/ 1238250 h 1238250"/>
            </a:gdLst>
            <a:ahLst/>
            <a:cxnLst>
              <a:cxn ang="0">
                <a:pos x="connsiteX0" y="connsiteY0"/>
              </a:cxn>
              <a:cxn ang="0">
                <a:pos x="connsiteX1" y="connsiteY1"/>
              </a:cxn>
            </a:cxnLst>
            <a:rect l="l" t="t" r="r" b="b"/>
            <a:pathLst>
              <a:path w="2976563" h="1238250">
                <a:moveTo>
                  <a:pt x="2976563" y="0"/>
                </a:moveTo>
                <a:lnTo>
                  <a:pt x="0" y="12382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任意多边形 288"/>
          <p:cNvSpPr/>
          <p:nvPr/>
        </p:nvSpPr>
        <p:spPr>
          <a:xfrm>
            <a:off x="6115050" y="2057400"/>
            <a:ext cx="2243138" cy="1481138"/>
          </a:xfrm>
          <a:custGeom>
            <a:avLst/>
            <a:gdLst>
              <a:gd name="connsiteX0" fmla="*/ 2243138 w 2243138"/>
              <a:gd name="connsiteY0" fmla="*/ 0 h 1481138"/>
              <a:gd name="connsiteX1" fmla="*/ 0 w 2243138"/>
              <a:gd name="connsiteY1" fmla="*/ 1481138 h 1481138"/>
            </a:gdLst>
            <a:ahLst/>
            <a:cxnLst>
              <a:cxn ang="0">
                <a:pos x="connsiteX0" y="connsiteY0"/>
              </a:cxn>
              <a:cxn ang="0">
                <a:pos x="connsiteX1" y="connsiteY1"/>
              </a:cxn>
            </a:cxnLst>
            <a:rect l="l" t="t" r="r" b="b"/>
            <a:pathLst>
              <a:path w="2243138" h="1481138">
                <a:moveTo>
                  <a:pt x="2243138" y="0"/>
                </a:moveTo>
                <a:lnTo>
                  <a:pt x="0" y="1481138"/>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任意多边形 289"/>
          <p:cNvSpPr/>
          <p:nvPr/>
        </p:nvSpPr>
        <p:spPr>
          <a:xfrm>
            <a:off x="6100763" y="1804988"/>
            <a:ext cx="2038350" cy="1743075"/>
          </a:xfrm>
          <a:custGeom>
            <a:avLst/>
            <a:gdLst>
              <a:gd name="connsiteX0" fmla="*/ 2038350 w 2038350"/>
              <a:gd name="connsiteY0" fmla="*/ 0 h 1743075"/>
              <a:gd name="connsiteX1" fmla="*/ 0 w 2038350"/>
              <a:gd name="connsiteY1" fmla="*/ 1743075 h 1743075"/>
            </a:gdLst>
            <a:ahLst/>
            <a:cxnLst>
              <a:cxn ang="0">
                <a:pos x="connsiteX0" y="connsiteY0"/>
              </a:cxn>
              <a:cxn ang="0">
                <a:pos x="connsiteX1" y="connsiteY1"/>
              </a:cxn>
            </a:cxnLst>
            <a:rect l="l" t="t" r="r" b="b"/>
            <a:pathLst>
              <a:path w="2038350" h="1743075">
                <a:moveTo>
                  <a:pt x="2038350" y="0"/>
                </a:moveTo>
                <a:lnTo>
                  <a:pt x="0" y="174307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任意多边形 290"/>
          <p:cNvSpPr/>
          <p:nvPr/>
        </p:nvSpPr>
        <p:spPr>
          <a:xfrm>
            <a:off x="6100763" y="1943100"/>
            <a:ext cx="2752725" cy="1590675"/>
          </a:xfrm>
          <a:custGeom>
            <a:avLst/>
            <a:gdLst>
              <a:gd name="connsiteX0" fmla="*/ 2752725 w 2752725"/>
              <a:gd name="connsiteY0" fmla="*/ 0 h 1590675"/>
              <a:gd name="connsiteX1" fmla="*/ 0 w 2752725"/>
              <a:gd name="connsiteY1" fmla="*/ 1590675 h 1590675"/>
            </a:gdLst>
            <a:ahLst/>
            <a:cxnLst>
              <a:cxn ang="0">
                <a:pos x="connsiteX0" y="connsiteY0"/>
              </a:cxn>
              <a:cxn ang="0">
                <a:pos x="connsiteX1" y="connsiteY1"/>
              </a:cxn>
            </a:cxnLst>
            <a:rect l="l" t="t" r="r" b="b"/>
            <a:pathLst>
              <a:path w="2752725" h="1590675">
                <a:moveTo>
                  <a:pt x="2752725" y="0"/>
                </a:moveTo>
                <a:lnTo>
                  <a:pt x="0" y="159067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任意多边形 291"/>
          <p:cNvSpPr/>
          <p:nvPr/>
        </p:nvSpPr>
        <p:spPr>
          <a:xfrm>
            <a:off x="6115050" y="1905000"/>
            <a:ext cx="3157538" cy="1628775"/>
          </a:xfrm>
          <a:custGeom>
            <a:avLst/>
            <a:gdLst>
              <a:gd name="connsiteX0" fmla="*/ 3157538 w 3157538"/>
              <a:gd name="connsiteY0" fmla="*/ 0 h 1628775"/>
              <a:gd name="connsiteX1" fmla="*/ 0 w 3157538"/>
              <a:gd name="connsiteY1" fmla="*/ 1628775 h 1628775"/>
            </a:gdLst>
            <a:ahLst/>
            <a:cxnLst>
              <a:cxn ang="0">
                <a:pos x="connsiteX0" y="connsiteY0"/>
              </a:cxn>
              <a:cxn ang="0">
                <a:pos x="connsiteX1" y="connsiteY1"/>
              </a:cxn>
            </a:cxnLst>
            <a:rect l="l" t="t" r="r" b="b"/>
            <a:pathLst>
              <a:path w="3157538" h="1628775">
                <a:moveTo>
                  <a:pt x="3157538" y="0"/>
                </a:moveTo>
                <a:lnTo>
                  <a:pt x="0" y="162877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任意多边形 292"/>
          <p:cNvSpPr/>
          <p:nvPr/>
        </p:nvSpPr>
        <p:spPr>
          <a:xfrm>
            <a:off x="6110288" y="2286000"/>
            <a:ext cx="3657600" cy="1252538"/>
          </a:xfrm>
          <a:custGeom>
            <a:avLst/>
            <a:gdLst>
              <a:gd name="connsiteX0" fmla="*/ 3657600 w 3657600"/>
              <a:gd name="connsiteY0" fmla="*/ 0 h 1252538"/>
              <a:gd name="connsiteX1" fmla="*/ 0 w 3657600"/>
              <a:gd name="connsiteY1" fmla="*/ 1252538 h 1252538"/>
            </a:gdLst>
            <a:ahLst/>
            <a:cxnLst>
              <a:cxn ang="0">
                <a:pos x="connsiteX0" y="connsiteY0"/>
              </a:cxn>
              <a:cxn ang="0">
                <a:pos x="connsiteX1" y="connsiteY1"/>
              </a:cxn>
            </a:cxnLst>
            <a:rect l="l" t="t" r="r" b="b"/>
            <a:pathLst>
              <a:path w="3657600" h="1252538">
                <a:moveTo>
                  <a:pt x="3657600" y="0"/>
                </a:moveTo>
                <a:lnTo>
                  <a:pt x="0" y="1252538"/>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任意多边形 293"/>
          <p:cNvSpPr/>
          <p:nvPr/>
        </p:nvSpPr>
        <p:spPr>
          <a:xfrm>
            <a:off x="6105525" y="2238375"/>
            <a:ext cx="3952875" cy="1300163"/>
          </a:xfrm>
          <a:custGeom>
            <a:avLst/>
            <a:gdLst>
              <a:gd name="connsiteX0" fmla="*/ 3952875 w 3952875"/>
              <a:gd name="connsiteY0" fmla="*/ 0 h 1300163"/>
              <a:gd name="connsiteX1" fmla="*/ 0 w 3952875"/>
              <a:gd name="connsiteY1" fmla="*/ 1300163 h 1300163"/>
            </a:gdLst>
            <a:ahLst/>
            <a:cxnLst>
              <a:cxn ang="0">
                <a:pos x="connsiteX0" y="connsiteY0"/>
              </a:cxn>
              <a:cxn ang="0">
                <a:pos x="connsiteX1" y="connsiteY1"/>
              </a:cxn>
            </a:cxnLst>
            <a:rect l="l" t="t" r="r" b="b"/>
            <a:pathLst>
              <a:path w="3952875" h="1300163">
                <a:moveTo>
                  <a:pt x="3952875" y="0"/>
                </a:moveTo>
                <a:lnTo>
                  <a:pt x="0" y="1300163"/>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5" name="任意多边形 294"/>
          <p:cNvSpPr/>
          <p:nvPr/>
        </p:nvSpPr>
        <p:spPr>
          <a:xfrm>
            <a:off x="6096000" y="2451100"/>
            <a:ext cx="4121150" cy="1085850"/>
          </a:xfrm>
          <a:custGeom>
            <a:avLst/>
            <a:gdLst>
              <a:gd name="connsiteX0" fmla="*/ 4121150 w 4121150"/>
              <a:gd name="connsiteY0" fmla="*/ 0 h 1085850"/>
              <a:gd name="connsiteX1" fmla="*/ 0 w 4121150"/>
              <a:gd name="connsiteY1" fmla="*/ 1085850 h 1085850"/>
            </a:gdLst>
            <a:ahLst/>
            <a:cxnLst>
              <a:cxn ang="0">
                <a:pos x="connsiteX0" y="connsiteY0"/>
              </a:cxn>
              <a:cxn ang="0">
                <a:pos x="connsiteX1" y="connsiteY1"/>
              </a:cxn>
            </a:cxnLst>
            <a:rect l="l" t="t" r="r" b="b"/>
            <a:pathLst>
              <a:path w="4121150" h="1085850">
                <a:moveTo>
                  <a:pt x="4121150" y="0"/>
                </a:moveTo>
                <a:lnTo>
                  <a:pt x="0" y="10858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6" name="任意多边形 295"/>
          <p:cNvSpPr/>
          <p:nvPr/>
        </p:nvSpPr>
        <p:spPr>
          <a:xfrm>
            <a:off x="6096000" y="2346325"/>
            <a:ext cx="4016375" cy="1196975"/>
          </a:xfrm>
          <a:custGeom>
            <a:avLst/>
            <a:gdLst>
              <a:gd name="connsiteX0" fmla="*/ 4016375 w 4016375"/>
              <a:gd name="connsiteY0" fmla="*/ 0 h 1196975"/>
              <a:gd name="connsiteX1" fmla="*/ 0 w 4016375"/>
              <a:gd name="connsiteY1" fmla="*/ 1196975 h 1196975"/>
            </a:gdLst>
            <a:ahLst/>
            <a:cxnLst>
              <a:cxn ang="0">
                <a:pos x="connsiteX0" y="connsiteY0"/>
              </a:cxn>
              <a:cxn ang="0">
                <a:pos x="connsiteX1" y="connsiteY1"/>
              </a:cxn>
            </a:cxnLst>
            <a:rect l="l" t="t" r="r" b="b"/>
            <a:pathLst>
              <a:path w="4016375" h="1196975">
                <a:moveTo>
                  <a:pt x="4016375" y="0"/>
                </a:moveTo>
                <a:lnTo>
                  <a:pt x="0" y="119697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任意多边形 296"/>
          <p:cNvSpPr/>
          <p:nvPr/>
        </p:nvSpPr>
        <p:spPr>
          <a:xfrm>
            <a:off x="6096000" y="2060575"/>
            <a:ext cx="4156075" cy="1489075"/>
          </a:xfrm>
          <a:custGeom>
            <a:avLst/>
            <a:gdLst>
              <a:gd name="connsiteX0" fmla="*/ 4156075 w 4156075"/>
              <a:gd name="connsiteY0" fmla="*/ 0 h 1489075"/>
              <a:gd name="connsiteX1" fmla="*/ 0 w 4156075"/>
              <a:gd name="connsiteY1" fmla="*/ 1489075 h 1489075"/>
            </a:gdLst>
            <a:ahLst/>
            <a:cxnLst>
              <a:cxn ang="0">
                <a:pos x="connsiteX0" y="connsiteY0"/>
              </a:cxn>
              <a:cxn ang="0">
                <a:pos x="connsiteX1" y="connsiteY1"/>
              </a:cxn>
            </a:cxnLst>
            <a:rect l="l" t="t" r="r" b="b"/>
            <a:pathLst>
              <a:path w="4156075" h="1489075">
                <a:moveTo>
                  <a:pt x="4156075" y="0"/>
                </a:moveTo>
                <a:lnTo>
                  <a:pt x="0" y="148907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任意多边形 297"/>
          <p:cNvSpPr/>
          <p:nvPr/>
        </p:nvSpPr>
        <p:spPr>
          <a:xfrm>
            <a:off x="6092825" y="1787525"/>
            <a:ext cx="3997325" cy="1758950"/>
          </a:xfrm>
          <a:custGeom>
            <a:avLst/>
            <a:gdLst>
              <a:gd name="connsiteX0" fmla="*/ 3997325 w 3997325"/>
              <a:gd name="connsiteY0" fmla="*/ 0 h 1758950"/>
              <a:gd name="connsiteX1" fmla="*/ 0 w 3997325"/>
              <a:gd name="connsiteY1" fmla="*/ 1758950 h 1758950"/>
            </a:gdLst>
            <a:ahLst/>
            <a:cxnLst>
              <a:cxn ang="0">
                <a:pos x="connsiteX0" y="connsiteY0"/>
              </a:cxn>
              <a:cxn ang="0">
                <a:pos x="connsiteX1" y="connsiteY1"/>
              </a:cxn>
            </a:cxnLst>
            <a:rect l="l" t="t" r="r" b="b"/>
            <a:pathLst>
              <a:path w="3997325" h="1758950">
                <a:moveTo>
                  <a:pt x="3997325" y="0"/>
                </a:moveTo>
                <a:lnTo>
                  <a:pt x="0" y="175895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9" name="任意多边形 298"/>
          <p:cNvSpPr/>
          <p:nvPr/>
        </p:nvSpPr>
        <p:spPr>
          <a:xfrm>
            <a:off x="6096000" y="1355725"/>
            <a:ext cx="3041650" cy="2193925"/>
          </a:xfrm>
          <a:custGeom>
            <a:avLst/>
            <a:gdLst>
              <a:gd name="connsiteX0" fmla="*/ 3041650 w 3041650"/>
              <a:gd name="connsiteY0" fmla="*/ 0 h 2193925"/>
              <a:gd name="connsiteX1" fmla="*/ 0 w 3041650"/>
              <a:gd name="connsiteY1" fmla="*/ 2193925 h 2193925"/>
            </a:gdLst>
            <a:ahLst/>
            <a:cxnLst>
              <a:cxn ang="0">
                <a:pos x="connsiteX0" y="connsiteY0"/>
              </a:cxn>
              <a:cxn ang="0">
                <a:pos x="connsiteX1" y="connsiteY1"/>
              </a:cxn>
            </a:cxnLst>
            <a:rect l="l" t="t" r="r" b="b"/>
            <a:pathLst>
              <a:path w="3041650" h="2193925">
                <a:moveTo>
                  <a:pt x="3041650" y="0"/>
                </a:moveTo>
                <a:lnTo>
                  <a:pt x="0" y="219392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0" name="任意多边形 299"/>
          <p:cNvSpPr/>
          <p:nvPr/>
        </p:nvSpPr>
        <p:spPr>
          <a:xfrm>
            <a:off x="6103620" y="662940"/>
            <a:ext cx="3444240" cy="2887980"/>
          </a:xfrm>
          <a:custGeom>
            <a:avLst/>
            <a:gdLst>
              <a:gd name="connsiteX0" fmla="*/ 3444240 w 3444240"/>
              <a:gd name="connsiteY0" fmla="*/ 0 h 2887980"/>
              <a:gd name="connsiteX1" fmla="*/ 0 w 3444240"/>
              <a:gd name="connsiteY1" fmla="*/ 2887980 h 2887980"/>
            </a:gdLst>
            <a:ahLst/>
            <a:cxnLst>
              <a:cxn ang="0">
                <a:pos x="connsiteX0" y="connsiteY0"/>
              </a:cxn>
              <a:cxn ang="0">
                <a:pos x="connsiteX1" y="connsiteY1"/>
              </a:cxn>
            </a:cxnLst>
            <a:rect l="l" t="t" r="r" b="b"/>
            <a:pathLst>
              <a:path w="3444240" h="2887980">
                <a:moveTo>
                  <a:pt x="3444240" y="0"/>
                </a:moveTo>
                <a:lnTo>
                  <a:pt x="0" y="288798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1" name="任意多边形 300"/>
          <p:cNvSpPr/>
          <p:nvPr/>
        </p:nvSpPr>
        <p:spPr>
          <a:xfrm>
            <a:off x="6096000" y="1150620"/>
            <a:ext cx="2491740" cy="2385060"/>
          </a:xfrm>
          <a:custGeom>
            <a:avLst/>
            <a:gdLst>
              <a:gd name="connsiteX0" fmla="*/ 2491740 w 2491740"/>
              <a:gd name="connsiteY0" fmla="*/ 0 h 2385060"/>
              <a:gd name="connsiteX1" fmla="*/ 0 w 2491740"/>
              <a:gd name="connsiteY1" fmla="*/ 2385060 h 2385060"/>
            </a:gdLst>
            <a:ahLst/>
            <a:cxnLst>
              <a:cxn ang="0">
                <a:pos x="connsiteX0" y="connsiteY0"/>
              </a:cxn>
              <a:cxn ang="0">
                <a:pos x="connsiteX1" y="connsiteY1"/>
              </a:cxn>
            </a:cxnLst>
            <a:rect l="l" t="t" r="r" b="b"/>
            <a:pathLst>
              <a:path w="2491740" h="2385060">
                <a:moveTo>
                  <a:pt x="2491740" y="0"/>
                </a:moveTo>
                <a:lnTo>
                  <a:pt x="0" y="238506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2" name="任意多边形 301"/>
          <p:cNvSpPr/>
          <p:nvPr/>
        </p:nvSpPr>
        <p:spPr>
          <a:xfrm>
            <a:off x="6103620" y="434340"/>
            <a:ext cx="1973580" cy="3101340"/>
          </a:xfrm>
          <a:custGeom>
            <a:avLst/>
            <a:gdLst>
              <a:gd name="connsiteX0" fmla="*/ 1973580 w 1973580"/>
              <a:gd name="connsiteY0" fmla="*/ 0 h 3101340"/>
              <a:gd name="connsiteX1" fmla="*/ 0 w 1973580"/>
              <a:gd name="connsiteY1" fmla="*/ 3101340 h 3101340"/>
            </a:gdLst>
            <a:ahLst/>
            <a:cxnLst>
              <a:cxn ang="0">
                <a:pos x="connsiteX0" y="connsiteY0"/>
              </a:cxn>
              <a:cxn ang="0">
                <a:pos x="connsiteX1" y="connsiteY1"/>
              </a:cxn>
            </a:cxnLst>
            <a:rect l="l" t="t" r="r" b="b"/>
            <a:pathLst>
              <a:path w="1973580" h="3101340">
                <a:moveTo>
                  <a:pt x="1973580" y="0"/>
                </a:moveTo>
                <a:lnTo>
                  <a:pt x="0" y="310134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 name="任意多边形 302"/>
          <p:cNvSpPr/>
          <p:nvPr/>
        </p:nvSpPr>
        <p:spPr>
          <a:xfrm>
            <a:off x="6111240" y="1394460"/>
            <a:ext cx="510540" cy="2141220"/>
          </a:xfrm>
          <a:custGeom>
            <a:avLst/>
            <a:gdLst>
              <a:gd name="connsiteX0" fmla="*/ 510540 w 510540"/>
              <a:gd name="connsiteY0" fmla="*/ 0 h 2141220"/>
              <a:gd name="connsiteX1" fmla="*/ 0 w 510540"/>
              <a:gd name="connsiteY1" fmla="*/ 2141220 h 2141220"/>
            </a:gdLst>
            <a:ahLst/>
            <a:cxnLst>
              <a:cxn ang="0">
                <a:pos x="connsiteX0" y="connsiteY0"/>
              </a:cxn>
              <a:cxn ang="0">
                <a:pos x="connsiteX1" y="connsiteY1"/>
              </a:cxn>
            </a:cxnLst>
            <a:rect l="l" t="t" r="r" b="b"/>
            <a:pathLst>
              <a:path w="510540" h="2141220">
                <a:moveTo>
                  <a:pt x="510540" y="0"/>
                </a:moveTo>
                <a:lnTo>
                  <a:pt x="0" y="214122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任意多边形 303"/>
          <p:cNvSpPr/>
          <p:nvPr/>
        </p:nvSpPr>
        <p:spPr>
          <a:xfrm>
            <a:off x="6103620" y="1173480"/>
            <a:ext cx="1082040" cy="2385060"/>
          </a:xfrm>
          <a:custGeom>
            <a:avLst/>
            <a:gdLst>
              <a:gd name="connsiteX0" fmla="*/ 1082040 w 1082040"/>
              <a:gd name="connsiteY0" fmla="*/ 0 h 2385060"/>
              <a:gd name="connsiteX1" fmla="*/ 0 w 1082040"/>
              <a:gd name="connsiteY1" fmla="*/ 2385060 h 2385060"/>
            </a:gdLst>
            <a:ahLst/>
            <a:cxnLst>
              <a:cxn ang="0">
                <a:pos x="connsiteX0" y="connsiteY0"/>
              </a:cxn>
              <a:cxn ang="0">
                <a:pos x="connsiteX1" y="connsiteY1"/>
              </a:cxn>
            </a:cxnLst>
            <a:rect l="l" t="t" r="r" b="b"/>
            <a:pathLst>
              <a:path w="1082040" h="2385060">
                <a:moveTo>
                  <a:pt x="1082040" y="0"/>
                </a:moveTo>
                <a:lnTo>
                  <a:pt x="0" y="238506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5" name="任意多边形 304"/>
          <p:cNvSpPr/>
          <p:nvPr/>
        </p:nvSpPr>
        <p:spPr>
          <a:xfrm>
            <a:off x="6088380" y="929640"/>
            <a:ext cx="624840" cy="2628900"/>
          </a:xfrm>
          <a:custGeom>
            <a:avLst/>
            <a:gdLst>
              <a:gd name="connsiteX0" fmla="*/ 624840 w 624840"/>
              <a:gd name="connsiteY0" fmla="*/ 0 h 2628900"/>
              <a:gd name="connsiteX1" fmla="*/ 0 w 624840"/>
              <a:gd name="connsiteY1" fmla="*/ 2628900 h 2628900"/>
            </a:gdLst>
            <a:ahLst/>
            <a:cxnLst>
              <a:cxn ang="0">
                <a:pos x="connsiteX0" y="connsiteY0"/>
              </a:cxn>
              <a:cxn ang="0">
                <a:pos x="connsiteX1" y="connsiteY1"/>
              </a:cxn>
            </a:cxnLst>
            <a:rect l="l" t="t" r="r" b="b"/>
            <a:pathLst>
              <a:path w="624840" h="2628900">
                <a:moveTo>
                  <a:pt x="624840" y="0"/>
                </a:moveTo>
                <a:lnTo>
                  <a:pt x="0" y="26289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6" name="任意多边形 305"/>
          <p:cNvSpPr/>
          <p:nvPr/>
        </p:nvSpPr>
        <p:spPr>
          <a:xfrm>
            <a:off x="6118860" y="708660"/>
            <a:ext cx="693420" cy="2827020"/>
          </a:xfrm>
          <a:custGeom>
            <a:avLst/>
            <a:gdLst>
              <a:gd name="connsiteX0" fmla="*/ 693420 w 693420"/>
              <a:gd name="connsiteY0" fmla="*/ 0 h 2827020"/>
              <a:gd name="connsiteX1" fmla="*/ 0 w 693420"/>
              <a:gd name="connsiteY1" fmla="*/ 2827020 h 2827020"/>
            </a:gdLst>
            <a:ahLst/>
            <a:cxnLst>
              <a:cxn ang="0">
                <a:pos x="connsiteX0" y="connsiteY0"/>
              </a:cxn>
              <a:cxn ang="0">
                <a:pos x="connsiteX1" y="connsiteY1"/>
              </a:cxn>
            </a:cxnLst>
            <a:rect l="l" t="t" r="r" b="b"/>
            <a:pathLst>
              <a:path w="693420" h="2827020">
                <a:moveTo>
                  <a:pt x="693420" y="0"/>
                </a:moveTo>
                <a:lnTo>
                  <a:pt x="0" y="282702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任意多边形 306"/>
          <p:cNvSpPr/>
          <p:nvPr/>
        </p:nvSpPr>
        <p:spPr>
          <a:xfrm>
            <a:off x="6088380" y="708660"/>
            <a:ext cx="518160" cy="2842260"/>
          </a:xfrm>
          <a:custGeom>
            <a:avLst/>
            <a:gdLst>
              <a:gd name="connsiteX0" fmla="*/ 518160 w 518160"/>
              <a:gd name="connsiteY0" fmla="*/ 0 h 2842260"/>
              <a:gd name="connsiteX1" fmla="*/ 0 w 518160"/>
              <a:gd name="connsiteY1" fmla="*/ 2842260 h 2842260"/>
            </a:gdLst>
            <a:ahLst/>
            <a:cxnLst>
              <a:cxn ang="0">
                <a:pos x="connsiteX0" y="connsiteY0"/>
              </a:cxn>
              <a:cxn ang="0">
                <a:pos x="connsiteX1" y="connsiteY1"/>
              </a:cxn>
            </a:cxnLst>
            <a:rect l="l" t="t" r="r" b="b"/>
            <a:pathLst>
              <a:path w="518160" h="2842260">
                <a:moveTo>
                  <a:pt x="518160" y="0"/>
                </a:moveTo>
                <a:lnTo>
                  <a:pt x="0" y="284226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任意多边形 307"/>
          <p:cNvSpPr/>
          <p:nvPr/>
        </p:nvSpPr>
        <p:spPr>
          <a:xfrm>
            <a:off x="5783580" y="1668780"/>
            <a:ext cx="320040" cy="1866900"/>
          </a:xfrm>
          <a:custGeom>
            <a:avLst/>
            <a:gdLst>
              <a:gd name="connsiteX0" fmla="*/ 0 w 320040"/>
              <a:gd name="connsiteY0" fmla="*/ 0 h 1866900"/>
              <a:gd name="connsiteX1" fmla="*/ 320040 w 320040"/>
              <a:gd name="connsiteY1" fmla="*/ 1866900 h 1866900"/>
            </a:gdLst>
            <a:ahLst/>
            <a:cxnLst>
              <a:cxn ang="0">
                <a:pos x="connsiteX0" y="connsiteY0"/>
              </a:cxn>
              <a:cxn ang="0">
                <a:pos x="connsiteX1" y="connsiteY1"/>
              </a:cxn>
            </a:cxnLst>
            <a:rect l="l" t="t" r="r" b="b"/>
            <a:pathLst>
              <a:path w="320040" h="1866900">
                <a:moveTo>
                  <a:pt x="0" y="0"/>
                </a:moveTo>
                <a:lnTo>
                  <a:pt x="320040" y="18669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任意多边形 308"/>
          <p:cNvSpPr/>
          <p:nvPr/>
        </p:nvSpPr>
        <p:spPr>
          <a:xfrm>
            <a:off x="5928360" y="1318260"/>
            <a:ext cx="175260" cy="2225040"/>
          </a:xfrm>
          <a:custGeom>
            <a:avLst/>
            <a:gdLst>
              <a:gd name="connsiteX0" fmla="*/ 0 w 175260"/>
              <a:gd name="connsiteY0" fmla="*/ 0 h 2225040"/>
              <a:gd name="connsiteX1" fmla="*/ 175260 w 175260"/>
              <a:gd name="connsiteY1" fmla="*/ 2225040 h 2225040"/>
            </a:gdLst>
            <a:ahLst/>
            <a:cxnLst>
              <a:cxn ang="0">
                <a:pos x="connsiteX0" y="connsiteY0"/>
              </a:cxn>
              <a:cxn ang="0">
                <a:pos x="connsiteX1" y="connsiteY1"/>
              </a:cxn>
            </a:cxnLst>
            <a:rect l="l" t="t" r="r" b="b"/>
            <a:pathLst>
              <a:path w="175260" h="2225040">
                <a:moveTo>
                  <a:pt x="0" y="0"/>
                </a:moveTo>
                <a:lnTo>
                  <a:pt x="175260" y="222504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0" name="任意多边形 309"/>
          <p:cNvSpPr/>
          <p:nvPr/>
        </p:nvSpPr>
        <p:spPr>
          <a:xfrm>
            <a:off x="5913120" y="1051560"/>
            <a:ext cx="175260" cy="2491740"/>
          </a:xfrm>
          <a:custGeom>
            <a:avLst/>
            <a:gdLst>
              <a:gd name="connsiteX0" fmla="*/ 0 w 175260"/>
              <a:gd name="connsiteY0" fmla="*/ 0 h 2491740"/>
              <a:gd name="connsiteX1" fmla="*/ 175260 w 175260"/>
              <a:gd name="connsiteY1" fmla="*/ 2491740 h 2491740"/>
              <a:gd name="connsiteX2" fmla="*/ 175260 w 175260"/>
              <a:gd name="connsiteY2" fmla="*/ 2491740 h 2491740"/>
            </a:gdLst>
            <a:ahLst/>
            <a:cxnLst>
              <a:cxn ang="0">
                <a:pos x="connsiteX0" y="connsiteY0"/>
              </a:cxn>
              <a:cxn ang="0">
                <a:pos x="connsiteX1" y="connsiteY1"/>
              </a:cxn>
              <a:cxn ang="0">
                <a:pos x="connsiteX2" y="connsiteY2"/>
              </a:cxn>
            </a:cxnLst>
            <a:rect l="l" t="t" r="r" b="b"/>
            <a:pathLst>
              <a:path w="175260" h="2491740">
                <a:moveTo>
                  <a:pt x="0" y="0"/>
                </a:moveTo>
                <a:lnTo>
                  <a:pt x="175260" y="2491740"/>
                </a:lnTo>
                <a:lnTo>
                  <a:pt x="175260" y="249174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任意多边形 310"/>
          <p:cNvSpPr/>
          <p:nvPr/>
        </p:nvSpPr>
        <p:spPr>
          <a:xfrm>
            <a:off x="5494020" y="1203960"/>
            <a:ext cx="601980" cy="2339340"/>
          </a:xfrm>
          <a:custGeom>
            <a:avLst/>
            <a:gdLst>
              <a:gd name="connsiteX0" fmla="*/ 0 w 601980"/>
              <a:gd name="connsiteY0" fmla="*/ 0 h 2339340"/>
              <a:gd name="connsiteX1" fmla="*/ 601980 w 601980"/>
              <a:gd name="connsiteY1" fmla="*/ 2339340 h 2339340"/>
            </a:gdLst>
            <a:ahLst/>
            <a:cxnLst>
              <a:cxn ang="0">
                <a:pos x="connsiteX0" y="connsiteY0"/>
              </a:cxn>
              <a:cxn ang="0">
                <a:pos x="connsiteX1" y="connsiteY1"/>
              </a:cxn>
            </a:cxnLst>
            <a:rect l="l" t="t" r="r" b="b"/>
            <a:pathLst>
              <a:path w="601980" h="2339340">
                <a:moveTo>
                  <a:pt x="0" y="0"/>
                </a:moveTo>
                <a:lnTo>
                  <a:pt x="601980" y="233934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2" name="任意多边形 311"/>
          <p:cNvSpPr/>
          <p:nvPr/>
        </p:nvSpPr>
        <p:spPr>
          <a:xfrm>
            <a:off x="5486400" y="152400"/>
            <a:ext cx="624840" cy="3390900"/>
          </a:xfrm>
          <a:custGeom>
            <a:avLst/>
            <a:gdLst>
              <a:gd name="connsiteX0" fmla="*/ 0 w 624840"/>
              <a:gd name="connsiteY0" fmla="*/ 0 h 3390900"/>
              <a:gd name="connsiteX1" fmla="*/ 624840 w 624840"/>
              <a:gd name="connsiteY1" fmla="*/ 3390900 h 3390900"/>
            </a:gdLst>
            <a:ahLst/>
            <a:cxnLst>
              <a:cxn ang="0">
                <a:pos x="connsiteX0" y="connsiteY0"/>
              </a:cxn>
              <a:cxn ang="0">
                <a:pos x="connsiteX1" y="connsiteY1"/>
              </a:cxn>
            </a:cxnLst>
            <a:rect l="l" t="t" r="r" b="b"/>
            <a:pathLst>
              <a:path w="624840" h="3390900">
                <a:moveTo>
                  <a:pt x="0" y="0"/>
                </a:moveTo>
                <a:lnTo>
                  <a:pt x="624840" y="33909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3" name="任意多边形 312"/>
          <p:cNvSpPr/>
          <p:nvPr/>
        </p:nvSpPr>
        <p:spPr>
          <a:xfrm>
            <a:off x="5189220" y="609600"/>
            <a:ext cx="914400" cy="2933700"/>
          </a:xfrm>
          <a:custGeom>
            <a:avLst/>
            <a:gdLst>
              <a:gd name="connsiteX0" fmla="*/ 0 w 914400"/>
              <a:gd name="connsiteY0" fmla="*/ 0 h 2933700"/>
              <a:gd name="connsiteX1" fmla="*/ 914400 w 914400"/>
              <a:gd name="connsiteY1" fmla="*/ 2933700 h 2933700"/>
            </a:gdLst>
            <a:ahLst/>
            <a:cxnLst>
              <a:cxn ang="0">
                <a:pos x="connsiteX0" y="connsiteY0"/>
              </a:cxn>
              <a:cxn ang="0">
                <a:pos x="connsiteX1" y="connsiteY1"/>
              </a:cxn>
            </a:cxnLst>
            <a:rect l="l" t="t" r="r" b="b"/>
            <a:pathLst>
              <a:path w="914400" h="2933700">
                <a:moveTo>
                  <a:pt x="0" y="0"/>
                </a:moveTo>
                <a:lnTo>
                  <a:pt x="914400" y="29337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4" name="任意多边形 313"/>
          <p:cNvSpPr/>
          <p:nvPr/>
        </p:nvSpPr>
        <p:spPr>
          <a:xfrm>
            <a:off x="5135880" y="1607820"/>
            <a:ext cx="975360" cy="1927860"/>
          </a:xfrm>
          <a:custGeom>
            <a:avLst/>
            <a:gdLst>
              <a:gd name="connsiteX0" fmla="*/ 0 w 975360"/>
              <a:gd name="connsiteY0" fmla="*/ 0 h 1927860"/>
              <a:gd name="connsiteX1" fmla="*/ 975360 w 975360"/>
              <a:gd name="connsiteY1" fmla="*/ 1927860 h 1927860"/>
            </a:gdLst>
            <a:ahLst/>
            <a:cxnLst>
              <a:cxn ang="0">
                <a:pos x="connsiteX0" y="connsiteY0"/>
              </a:cxn>
              <a:cxn ang="0">
                <a:pos x="connsiteX1" y="connsiteY1"/>
              </a:cxn>
            </a:cxnLst>
            <a:rect l="l" t="t" r="r" b="b"/>
            <a:pathLst>
              <a:path w="975360" h="1927860">
                <a:moveTo>
                  <a:pt x="0" y="0"/>
                </a:moveTo>
                <a:lnTo>
                  <a:pt x="975360" y="192786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任意多边形 314"/>
          <p:cNvSpPr/>
          <p:nvPr/>
        </p:nvSpPr>
        <p:spPr>
          <a:xfrm>
            <a:off x="4953000" y="1493520"/>
            <a:ext cx="1143000" cy="2049780"/>
          </a:xfrm>
          <a:custGeom>
            <a:avLst/>
            <a:gdLst>
              <a:gd name="connsiteX0" fmla="*/ 0 w 1143000"/>
              <a:gd name="connsiteY0" fmla="*/ 0 h 2049780"/>
              <a:gd name="connsiteX1" fmla="*/ 1143000 w 1143000"/>
              <a:gd name="connsiteY1" fmla="*/ 2049780 h 2049780"/>
            </a:gdLst>
            <a:ahLst/>
            <a:cxnLst>
              <a:cxn ang="0">
                <a:pos x="connsiteX0" y="connsiteY0"/>
              </a:cxn>
              <a:cxn ang="0">
                <a:pos x="connsiteX1" y="connsiteY1"/>
              </a:cxn>
            </a:cxnLst>
            <a:rect l="l" t="t" r="r" b="b"/>
            <a:pathLst>
              <a:path w="1143000" h="2049780">
                <a:moveTo>
                  <a:pt x="0" y="0"/>
                </a:moveTo>
                <a:lnTo>
                  <a:pt x="1143000" y="204978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6" name="任意多边形 315"/>
          <p:cNvSpPr/>
          <p:nvPr/>
        </p:nvSpPr>
        <p:spPr>
          <a:xfrm>
            <a:off x="4686300" y="1600200"/>
            <a:ext cx="1424940" cy="1943100"/>
          </a:xfrm>
          <a:custGeom>
            <a:avLst/>
            <a:gdLst>
              <a:gd name="connsiteX0" fmla="*/ 0 w 1424940"/>
              <a:gd name="connsiteY0" fmla="*/ 0 h 1943100"/>
              <a:gd name="connsiteX1" fmla="*/ 1424940 w 1424940"/>
              <a:gd name="connsiteY1" fmla="*/ 1943100 h 1943100"/>
            </a:gdLst>
            <a:ahLst/>
            <a:cxnLst>
              <a:cxn ang="0">
                <a:pos x="connsiteX0" y="connsiteY0"/>
              </a:cxn>
              <a:cxn ang="0">
                <a:pos x="connsiteX1" y="connsiteY1"/>
              </a:cxn>
            </a:cxnLst>
            <a:rect l="l" t="t" r="r" b="b"/>
            <a:pathLst>
              <a:path w="1424940" h="1943100">
                <a:moveTo>
                  <a:pt x="0" y="0"/>
                </a:moveTo>
                <a:lnTo>
                  <a:pt x="1424940" y="19431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7" name="任意多边形 316"/>
          <p:cNvSpPr/>
          <p:nvPr/>
        </p:nvSpPr>
        <p:spPr>
          <a:xfrm>
            <a:off x="4122420" y="1805940"/>
            <a:ext cx="1988820" cy="1722120"/>
          </a:xfrm>
          <a:custGeom>
            <a:avLst/>
            <a:gdLst>
              <a:gd name="connsiteX0" fmla="*/ 0 w 1988820"/>
              <a:gd name="connsiteY0" fmla="*/ 0 h 1722120"/>
              <a:gd name="connsiteX1" fmla="*/ 1988820 w 1988820"/>
              <a:gd name="connsiteY1" fmla="*/ 1722120 h 1722120"/>
            </a:gdLst>
            <a:ahLst/>
            <a:cxnLst>
              <a:cxn ang="0">
                <a:pos x="connsiteX0" y="connsiteY0"/>
              </a:cxn>
              <a:cxn ang="0">
                <a:pos x="connsiteX1" y="connsiteY1"/>
              </a:cxn>
            </a:cxnLst>
            <a:rect l="l" t="t" r="r" b="b"/>
            <a:pathLst>
              <a:path w="1988820" h="1722120">
                <a:moveTo>
                  <a:pt x="0" y="0"/>
                </a:moveTo>
                <a:lnTo>
                  <a:pt x="1988820" y="172212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8" name="任意多边形 317"/>
          <p:cNvSpPr/>
          <p:nvPr/>
        </p:nvSpPr>
        <p:spPr>
          <a:xfrm>
            <a:off x="4244340" y="1196340"/>
            <a:ext cx="1851660" cy="2339340"/>
          </a:xfrm>
          <a:custGeom>
            <a:avLst/>
            <a:gdLst>
              <a:gd name="connsiteX0" fmla="*/ 0 w 1851660"/>
              <a:gd name="connsiteY0" fmla="*/ 0 h 2339340"/>
              <a:gd name="connsiteX1" fmla="*/ 1851660 w 1851660"/>
              <a:gd name="connsiteY1" fmla="*/ 2339340 h 2339340"/>
            </a:gdLst>
            <a:ahLst/>
            <a:cxnLst>
              <a:cxn ang="0">
                <a:pos x="connsiteX0" y="connsiteY0"/>
              </a:cxn>
              <a:cxn ang="0">
                <a:pos x="connsiteX1" y="connsiteY1"/>
              </a:cxn>
            </a:cxnLst>
            <a:rect l="l" t="t" r="r" b="b"/>
            <a:pathLst>
              <a:path w="1851660" h="2339340">
                <a:moveTo>
                  <a:pt x="0" y="0"/>
                </a:moveTo>
                <a:lnTo>
                  <a:pt x="1851660" y="233934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任意多边形 318"/>
          <p:cNvSpPr/>
          <p:nvPr/>
        </p:nvSpPr>
        <p:spPr>
          <a:xfrm>
            <a:off x="4914900" y="541020"/>
            <a:ext cx="1188720" cy="2987040"/>
          </a:xfrm>
          <a:custGeom>
            <a:avLst/>
            <a:gdLst>
              <a:gd name="connsiteX0" fmla="*/ 0 w 1188720"/>
              <a:gd name="connsiteY0" fmla="*/ 0 h 2987040"/>
              <a:gd name="connsiteX1" fmla="*/ 1188720 w 1188720"/>
              <a:gd name="connsiteY1" fmla="*/ 2987040 h 2987040"/>
            </a:gdLst>
            <a:ahLst/>
            <a:cxnLst>
              <a:cxn ang="0">
                <a:pos x="connsiteX0" y="connsiteY0"/>
              </a:cxn>
              <a:cxn ang="0">
                <a:pos x="connsiteX1" y="connsiteY1"/>
              </a:cxn>
            </a:cxnLst>
            <a:rect l="l" t="t" r="r" b="b"/>
            <a:pathLst>
              <a:path w="1188720" h="2987040">
                <a:moveTo>
                  <a:pt x="0" y="0"/>
                </a:moveTo>
                <a:lnTo>
                  <a:pt x="1188720" y="298704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0" name="任意多边形 319"/>
          <p:cNvSpPr/>
          <p:nvPr/>
        </p:nvSpPr>
        <p:spPr>
          <a:xfrm>
            <a:off x="4968240" y="426720"/>
            <a:ext cx="1143000" cy="3108960"/>
          </a:xfrm>
          <a:custGeom>
            <a:avLst/>
            <a:gdLst>
              <a:gd name="connsiteX0" fmla="*/ 0 w 1143000"/>
              <a:gd name="connsiteY0" fmla="*/ 0 h 3108960"/>
              <a:gd name="connsiteX1" fmla="*/ 1143000 w 1143000"/>
              <a:gd name="connsiteY1" fmla="*/ 3108960 h 3108960"/>
            </a:gdLst>
            <a:ahLst/>
            <a:cxnLst>
              <a:cxn ang="0">
                <a:pos x="connsiteX0" y="connsiteY0"/>
              </a:cxn>
              <a:cxn ang="0">
                <a:pos x="connsiteX1" y="connsiteY1"/>
              </a:cxn>
            </a:cxnLst>
            <a:rect l="l" t="t" r="r" b="b"/>
            <a:pathLst>
              <a:path w="1143000" h="3108960">
                <a:moveTo>
                  <a:pt x="0" y="0"/>
                </a:moveTo>
                <a:lnTo>
                  <a:pt x="1143000" y="310896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1" name="任意多边形 320"/>
          <p:cNvSpPr/>
          <p:nvPr/>
        </p:nvSpPr>
        <p:spPr>
          <a:xfrm>
            <a:off x="4038600" y="2674620"/>
            <a:ext cx="2065020" cy="853440"/>
          </a:xfrm>
          <a:custGeom>
            <a:avLst/>
            <a:gdLst>
              <a:gd name="connsiteX0" fmla="*/ 0 w 2065020"/>
              <a:gd name="connsiteY0" fmla="*/ 0 h 853440"/>
              <a:gd name="connsiteX1" fmla="*/ 2065020 w 2065020"/>
              <a:gd name="connsiteY1" fmla="*/ 853440 h 853440"/>
            </a:gdLst>
            <a:ahLst/>
            <a:cxnLst>
              <a:cxn ang="0">
                <a:pos x="connsiteX0" y="connsiteY0"/>
              </a:cxn>
              <a:cxn ang="0">
                <a:pos x="connsiteX1" y="connsiteY1"/>
              </a:cxn>
            </a:cxnLst>
            <a:rect l="l" t="t" r="r" b="b"/>
            <a:pathLst>
              <a:path w="2065020" h="853440">
                <a:moveTo>
                  <a:pt x="0" y="0"/>
                </a:moveTo>
                <a:lnTo>
                  <a:pt x="2065020" y="85344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2" name="任意多边形 321"/>
          <p:cNvSpPr/>
          <p:nvPr/>
        </p:nvSpPr>
        <p:spPr>
          <a:xfrm>
            <a:off x="3840480" y="3230880"/>
            <a:ext cx="2263140" cy="297180"/>
          </a:xfrm>
          <a:custGeom>
            <a:avLst/>
            <a:gdLst>
              <a:gd name="connsiteX0" fmla="*/ 0 w 2263140"/>
              <a:gd name="connsiteY0" fmla="*/ 0 h 297180"/>
              <a:gd name="connsiteX1" fmla="*/ 2263140 w 2263140"/>
              <a:gd name="connsiteY1" fmla="*/ 297180 h 297180"/>
            </a:gdLst>
            <a:ahLst/>
            <a:cxnLst>
              <a:cxn ang="0">
                <a:pos x="connsiteX0" y="connsiteY0"/>
              </a:cxn>
              <a:cxn ang="0">
                <a:pos x="connsiteX1" y="connsiteY1"/>
              </a:cxn>
            </a:cxnLst>
            <a:rect l="l" t="t" r="r" b="b"/>
            <a:pathLst>
              <a:path w="2263140" h="297180">
                <a:moveTo>
                  <a:pt x="0" y="0"/>
                </a:moveTo>
                <a:lnTo>
                  <a:pt x="2263140" y="29718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任意多边形 322"/>
          <p:cNvSpPr/>
          <p:nvPr/>
        </p:nvSpPr>
        <p:spPr>
          <a:xfrm>
            <a:off x="3619500" y="3436620"/>
            <a:ext cx="2499360" cy="99060"/>
          </a:xfrm>
          <a:custGeom>
            <a:avLst/>
            <a:gdLst>
              <a:gd name="connsiteX0" fmla="*/ 0 w 2499360"/>
              <a:gd name="connsiteY0" fmla="*/ 0 h 99060"/>
              <a:gd name="connsiteX1" fmla="*/ 2499360 w 2499360"/>
              <a:gd name="connsiteY1" fmla="*/ 99060 h 99060"/>
            </a:gdLst>
            <a:ahLst/>
            <a:cxnLst>
              <a:cxn ang="0">
                <a:pos x="connsiteX0" y="connsiteY0"/>
              </a:cxn>
              <a:cxn ang="0">
                <a:pos x="connsiteX1" y="connsiteY1"/>
              </a:cxn>
            </a:cxnLst>
            <a:rect l="l" t="t" r="r" b="b"/>
            <a:pathLst>
              <a:path w="2499360" h="99060">
                <a:moveTo>
                  <a:pt x="0" y="0"/>
                </a:moveTo>
                <a:lnTo>
                  <a:pt x="2499360" y="9906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4" name="任意多边形 323"/>
          <p:cNvSpPr/>
          <p:nvPr/>
        </p:nvSpPr>
        <p:spPr>
          <a:xfrm>
            <a:off x="3215640" y="3139440"/>
            <a:ext cx="2895600" cy="373380"/>
          </a:xfrm>
          <a:custGeom>
            <a:avLst/>
            <a:gdLst>
              <a:gd name="connsiteX0" fmla="*/ 0 w 2895600"/>
              <a:gd name="connsiteY0" fmla="*/ 0 h 373380"/>
              <a:gd name="connsiteX1" fmla="*/ 2895600 w 2895600"/>
              <a:gd name="connsiteY1" fmla="*/ 373380 h 373380"/>
            </a:gdLst>
            <a:ahLst/>
            <a:cxnLst>
              <a:cxn ang="0">
                <a:pos x="connsiteX0" y="connsiteY0"/>
              </a:cxn>
              <a:cxn ang="0">
                <a:pos x="connsiteX1" y="connsiteY1"/>
              </a:cxn>
            </a:cxnLst>
            <a:rect l="l" t="t" r="r" b="b"/>
            <a:pathLst>
              <a:path w="2895600" h="373380">
                <a:moveTo>
                  <a:pt x="0" y="0"/>
                </a:moveTo>
                <a:lnTo>
                  <a:pt x="2895600" y="37338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5" name="任意多边形 324"/>
          <p:cNvSpPr/>
          <p:nvPr/>
        </p:nvSpPr>
        <p:spPr>
          <a:xfrm>
            <a:off x="3566160" y="2766060"/>
            <a:ext cx="2545080" cy="777240"/>
          </a:xfrm>
          <a:custGeom>
            <a:avLst/>
            <a:gdLst>
              <a:gd name="connsiteX0" fmla="*/ 0 w 2545080"/>
              <a:gd name="connsiteY0" fmla="*/ 0 h 777240"/>
              <a:gd name="connsiteX1" fmla="*/ 2545080 w 2545080"/>
              <a:gd name="connsiteY1" fmla="*/ 777240 h 777240"/>
            </a:gdLst>
            <a:ahLst/>
            <a:cxnLst>
              <a:cxn ang="0">
                <a:pos x="connsiteX0" y="connsiteY0"/>
              </a:cxn>
              <a:cxn ang="0">
                <a:pos x="connsiteX1" y="connsiteY1"/>
              </a:cxn>
            </a:cxnLst>
            <a:rect l="l" t="t" r="r" b="b"/>
            <a:pathLst>
              <a:path w="2545080" h="777240">
                <a:moveTo>
                  <a:pt x="0" y="0"/>
                </a:moveTo>
                <a:lnTo>
                  <a:pt x="2545080" y="77724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 name="任意多边形 325"/>
          <p:cNvSpPr/>
          <p:nvPr/>
        </p:nvSpPr>
        <p:spPr>
          <a:xfrm>
            <a:off x="2552700" y="3368040"/>
            <a:ext cx="3566160" cy="160020"/>
          </a:xfrm>
          <a:custGeom>
            <a:avLst/>
            <a:gdLst>
              <a:gd name="connsiteX0" fmla="*/ 0 w 3566160"/>
              <a:gd name="connsiteY0" fmla="*/ 0 h 160020"/>
              <a:gd name="connsiteX1" fmla="*/ 3566160 w 3566160"/>
              <a:gd name="connsiteY1" fmla="*/ 160020 h 160020"/>
            </a:gdLst>
            <a:ahLst/>
            <a:cxnLst>
              <a:cxn ang="0">
                <a:pos x="connsiteX0" y="connsiteY0"/>
              </a:cxn>
              <a:cxn ang="0">
                <a:pos x="connsiteX1" y="connsiteY1"/>
              </a:cxn>
            </a:cxnLst>
            <a:rect l="l" t="t" r="r" b="b"/>
            <a:pathLst>
              <a:path w="3566160" h="160020">
                <a:moveTo>
                  <a:pt x="0" y="0"/>
                </a:moveTo>
                <a:lnTo>
                  <a:pt x="3566160" y="16002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7" name="任意多边形 326"/>
          <p:cNvSpPr/>
          <p:nvPr/>
        </p:nvSpPr>
        <p:spPr>
          <a:xfrm>
            <a:off x="3192780" y="2811780"/>
            <a:ext cx="2910840" cy="723900"/>
          </a:xfrm>
          <a:custGeom>
            <a:avLst/>
            <a:gdLst>
              <a:gd name="connsiteX0" fmla="*/ 0 w 2910840"/>
              <a:gd name="connsiteY0" fmla="*/ 0 h 723900"/>
              <a:gd name="connsiteX1" fmla="*/ 2910840 w 2910840"/>
              <a:gd name="connsiteY1" fmla="*/ 723900 h 723900"/>
            </a:gdLst>
            <a:ahLst/>
            <a:cxnLst>
              <a:cxn ang="0">
                <a:pos x="connsiteX0" y="connsiteY0"/>
              </a:cxn>
              <a:cxn ang="0">
                <a:pos x="connsiteX1" y="connsiteY1"/>
              </a:cxn>
            </a:cxnLst>
            <a:rect l="l" t="t" r="r" b="b"/>
            <a:pathLst>
              <a:path w="2910840" h="723900">
                <a:moveTo>
                  <a:pt x="0" y="0"/>
                </a:moveTo>
                <a:lnTo>
                  <a:pt x="2910840" y="7239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8" name="任意多边形 327"/>
          <p:cNvSpPr/>
          <p:nvPr/>
        </p:nvSpPr>
        <p:spPr>
          <a:xfrm>
            <a:off x="2727960" y="2865120"/>
            <a:ext cx="3368040" cy="662940"/>
          </a:xfrm>
          <a:custGeom>
            <a:avLst/>
            <a:gdLst>
              <a:gd name="connsiteX0" fmla="*/ 0 w 3368040"/>
              <a:gd name="connsiteY0" fmla="*/ 0 h 662940"/>
              <a:gd name="connsiteX1" fmla="*/ 3368040 w 3368040"/>
              <a:gd name="connsiteY1" fmla="*/ 662940 h 662940"/>
            </a:gdLst>
            <a:ahLst/>
            <a:cxnLst>
              <a:cxn ang="0">
                <a:pos x="connsiteX0" y="connsiteY0"/>
              </a:cxn>
              <a:cxn ang="0">
                <a:pos x="connsiteX1" y="connsiteY1"/>
              </a:cxn>
            </a:cxnLst>
            <a:rect l="l" t="t" r="r" b="b"/>
            <a:pathLst>
              <a:path w="3368040" h="662940">
                <a:moveTo>
                  <a:pt x="0" y="0"/>
                </a:moveTo>
                <a:lnTo>
                  <a:pt x="3368040" y="66294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9" name="任意多边形 328"/>
          <p:cNvSpPr/>
          <p:nvPr/>
        </p:nvSpPr>
        <p:spPr>
          <a:xfrm>
            <a:off x="3657600" y="2270760"/>
            <a:ext cx="2446020" cy="1257300"/>
          </a:xfrm>
          <a:custGeom>
            <a:avLst/>
            <a:gdLst>
              <a:gd name="connsiteX0" fmla="*/ 0 w 2446020"/>
              <a:gd name="connsiteY0" fmla="*/ 0 h 1257300"/>
              <a:gd name="connsiteX1" fmla="*/ 2446020 w 2446020"/>
              <a:gd name="connsiteY1" fmla="*/ 1257300 h 1257300"/>
            </a:gdLst>
            <a:ahLst/>
            <a:cxnLst>
              <a:cxn ang="0">
                <a:pos x="connsiteX0" y="connsiteY0"/>
              </a:cxn>
              <a:cxn ang="0">
                <a:pos x="connsiteX1" y="connsiteY1"/>
              </a:cxn>
            </a:cxnLst>
            <a:rect l="l" t="t" r="r" b="b"/>
            <a:pathLst>
              <a:path w="2446020" h="1257300">
                <a:moveTo>
                  <a:pt x="0" y="0"/>
                </a:moveTo>
                <a:lnTo>
                  <a:pt x="2446020" y="12573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0" name="任意多边形 329"/>
          <p:cNvSpPr/>
          <p:nvPr/>
        </p:nvSpPr>
        <p:spPr>
          <a:xfrm>
            <a:off x="2308860" y="3108960"/>
            <a:ext cx="3810000" cy="411480"/>
          </a:xfrm>
          <a:custGeom>
            <a:avLst/>
            <a:gdLst>
              <a:gd name="connsiteX0" fmla="*/ 0 w 3810000"/>
              <a:gd name="connsiteY0" fmla="*/ 0 h 411480"/>
              <a:gd name="connsiteX1" fmla="*/ 3810000 w 3810000"/>
              <a:gd name="connsiteY1" fmla="*/ 411480 h 411480"/>
            </a:gdLst>
            <a:ahLst/>
            <a:cxnLst>
              <a:cxn ang="0">
                <a:pos x="connsiteX0" y="connsiteY0"/>
              </a:cxn>
              <a:cxn ang="0">
                <a:pos x="connsiteX1" y="connsiteY1"/>
              </a:cxn>
            </a:cxnLst>
            <a:rect l="l" t="t" r="r" b="b"/>
            <a:pathLst>
              <a:path w="3810000" h="411480">
                <a:moveTo>
                  <a:pt x="0" y="0"/>
                </a:moveTo>
                <a:lnTo>
                  <a:pt x="3810000" y="41148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1" name="任意多边形 330"/>
          <p:cNvSpPr/>
          <p:nvPr/>
        </p:nvSpPr>
        <p:spPr>
          <a:xfrm>
            <a:off x="3383280" y="1882140"/>
            <a:ext cx="2712720" cy="1645920"/>
          </a:xfrm>
          <a:custGeom>
            <a:avLst/>
            <a:gdLst>
              <a:gd name="connsiteX0" fmla="*/ 0 w 2712720"/>
              <a:gd name="connsiteY0" fmla="*/ 0 h 1645920"/>
              <a:gd name="connsiteX1" fmla="*/ 2712720 w 2712720"/>
              <a:gd name="connsiteY1" fmla="*/ 1645920 h 1645920"/>
            </a:gdLst>
            <a:ahLst/>
            <a:cxnLst>
              <a:cxn ang="0">
                <a:pos x="connsiteX0" y="connsiteY0"/>
              </a:cxn>
              <a:cxn ang="0">
                <a:pos x="connsiteX1" y="connsiteY1"/>
              </a:cxn>
            </a:cxnLst>
            <a:rect l="l" t="t" r="r" b="b"/>
            <a:pathLst>
              <a:path w="2712720" h="1645920">
                <a:moveTo>
                  <a:pt x="0" y="0"/>
                </a:moveTo>
                <a:lnTo>
                  <a:pt x="2712720" y="164592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2" name="任意多边形 331"/>
          <p:cNvSpPr/>
          <p:nvPr/>
        </p:nvSpPr>
        <p:spPr>
          <a:xfrm>
            <a:off x="2910840" y="1333500"/>
            <a:ext cx="3192780" cy="2209800"/>
          </a:xfrm>
          <a:custGeom>
            <a:avLst/>
            <a:gdLst>
              <a:gd name="connsiteX0" fmla="*/ 0 w 3192780"/>
              <a:gd name="connsiteY0" fmla="*/ 0 h 2209800"/>
              <a:gd name="connsiteX1" fmla="*/ 3192780 w 3192780"/>
              <a:gd name="connsiteY1" fmla="*/ 2209800 h 2209800"/>
            </a:gdLst>
            <a:ahLst/>
            <a:cxnLst>
              <a:cxn ang="0">
                <a:pos x="connsiteX0" y="connsiteY0"/>
              </a:cxn>
              <a:cxn ang="0">
                <a:pos x="connsiteX1" y="connsiteY1"/>
              </a:cxn>
            </a:cxnLst>
            <a:rect l="l" t="t" r="r" b="b"/>
            <a:pathLst>
              <a:path w="3192780" h="2209800">
                <a:moveTo>
                  <a:pt x="0" y="0"/>
                </a:moveTo>
                <a:lnTo>
                  <a:pt x="3192780" y="22098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3" name="任意多边形 332"/>
          <p:cNvSpPr/>
          <p:nvPr/>
        </p:nvSpPr>
        <p:spPr>
          <a:xfrm>
            <a:off x="3238500" y="1150620"/>
            <a:ext cx="2872740" cy="2385060"/>
          </a:xfrm>
          <a:custGeom>
            <a:avLst/>
            <a:gdLst>
              <a:gd name="connsiteX0" fmla="*/ 0 w 2872740"/>
              <a:gd name="connsiteY0" fmla="*/ 0 h 2385060"/>
              <a:gd name="connsiteX1" fmla="*/ 2872740 w 2872740"/>
              <a:gd name="connsiteY1" fmla="*/ 2385060 h 2385060"/>
            </a:gdLst>
            <a:ahLst/>
            <a:cxnLst>
              <a:cxn ang="0">
                <a:pos x="connsiteX0" y="connsiteY0"/>
              </a:cxn>
              <a:cxn ang="0">
                <a:pos x="connsiteX1" y="connsiteY1"/>
              </a:cxn>
            </a:cxnLst>
            <a:rect l="l" t="t" r="r" b="b"/>
            <a:pathLst>
              <a:path w="2872740" h="2385060">
                <a:moveTo>
                  <a:pt x="0" y="0"/>
                </a:moveTo>
                <a:lnTo>
                  <a:pt x="2872740" y="238506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4" name="任意多边形 333"/>
          <p:cNvSpPr/>
          <p:nvPr/>
        </p:nvSpPr>
        <p:spPr>
          <a:xfrm>
            <a:off x="2948940" y="1150620"/>
            <a:ext cx="3154680" cy="2377440"/>
          </a:xfrm>
          <a:custGeom>
            <a:avLst/>
            <a:gdLst>
              <a:gd name="connsiteX0" fmla="*/ 0 w 3154680"/>
              <a:gd name="connsiteY0" fmla="*/ 0 h 2377440"/>
              <a:gd name="connsiteX1" fmla="*/ 3154680 w 3154680"/>
              <a:gd name="connsiteY1" fmla="*/ 2377440 h 2377440"/>
            </a:gdLst>
            <a:ahLst/>
            <a:cxnLst>
              <a:cxn ang="0">
                <a:pos x="connsiteX0" y="connsiteY0"/>
              </a:cxn>
              <a:cxn ang="0">
                <a:pos x="connsiteX1" y="connsiteY1"/>
              </a:cxn>
            </a:cxnLst>
            <a:rect l="l" t="t" r="r" b="b"/>
            <a:pathLst>
              <a:path w="3154680" h="2377440">
                <a:moveTo>
                  <a:pt x="0" y="0"/>
                </a:moveTo>
                <a:lnTo>
                  <a:pt x="3154680" y="237744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5" name="任意多边形 334"/>
          <p:cNvSpPr/>
          <p:nvPr/>
        </p:nvSpPr>
        <p:spPr>
          <a:xfrm>
            <a:off x="2682240" y="998220"/>
            <a:ext cx="3421380" cy="2522220"/>
          </a:xfrm>
          <a:custGeom>
            <a:avLst/>
            <a:gdLst>
              <a:gd name="connsiteX0" fmla="*/ 0 w 3421380"/>
              <a:gd name="connsiteY0" fmla="*/ 0 h 2522220"/>
              <a:gd name="connsiteX1" fmla="*/ 3421380 w 3421380"/>
              <a:gd name="connsiteY1" fmla="*/ 2522220 h 2522220"/>
            </a:gdLst>
            <a:ahLst/>
            <a:cxnLst>
              <a:cxn ang="0">
                <a:pos x="connsiteX0" y="connsiteY0"/>
              </a:cxn>
              <a:cxn ang="0">
                <a:pos x="connsiteX1" y="connsiteY1"/>
              </a:cxn>
            </a:cxnLst>
            <a:rect l="l" t="t" r="r" b="b"/>
            <a:pathLst>
              <a:path w="3421380" h="2522220">
                <a:moveTo>
                  <a:pt x="0" y="0"/>
                </a:moveTo>
                <a:lnTo>
                  <a:pt x="3421380" y="252222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6" name="任意多边形 335"/>
          <p:cNvSpPr/>
          <p:nvPr/>
        </p:nvSpPr>
        <p:spPr>
          <a:xfrm>
            <a:off x="2317750" y="552450"/>
            <a:ext cx="3790950" cy="2971800"/>
          </a:xfrm>
          <a:custGeom>
            <a:avLst/>
            <a:gdLst>
              <a:gd name="connsiteX0" fmla="*/ 0 w 3790950"/>
              <a:gd name="connsiteY0" fmla="*/ 0 h 2971800"/>
              <a:gd name="connsiteX1" fmla="*/ 3790950 w 3790950"/>
              <a:gd name="connsiteY1" fmla="*/ 2971800 h 2971800"/>
            </a:gdLst>
            <a:ahLst/>
            <a:cxnLst>
              <a:cxn ang="0">
                <a:pos x="connsiteX0" y="connsiteY0"/>
              </a:cxn>
              <a:cxn ang="0">
                <a:pos x="connsiteX1" y="connsiteY1"/>
              </a:cxn>
            </a:cxnLst>
            <a:rect l="l" t="t" r="r" b="b"/>
            <a:pathLst>
              <a:path w="3790950" h="2971800">
                <a:moveTo>
                  <a:pt x="0" y="0"/>
                </a:moveTo>
                <a:lnTo>
                  <a:pt x="3790950" y="297180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7" name="任意多边形 336"/>
          <p:cNvSpPr/>
          <p:nvPr/>
        </p:nvSpPr>
        <p:spPr>
          <a:xfrm>
            <a:off x="693420" y="3528060"/>
            <a:ext cx="5433060" cy="335280"/>
          </a:xfrm>
          <a:custGeom>
            <a:avLst/>
            <a:gdLst>
              <a:gd name="connsiteX0" fmla="*/ 0 w 5433060"/>
              <a:gd name="connsiteY0" fmla="*/ 335280 h 335280"/>
              <a:gd name="connsiteX1" fmla="*/ 5433060 w 5433060"/>
              <a:gd name="connsiteY1" fmla="*/ 0 h 335280"/>
            </a:gdLst>
            <a:ahLst/>
            <a:cxnLst>
              <a:cxn ang="0">
                <a:pos x="connsiteX0" y="connsiteY0"/>
              </a:cxn>
              <a:cxn ang="0">
                <a:pos x="connsiteX1" y="connsiteY1"/>
              </a:cxn>
            </a:cxnLst>
            <a:rect l="l" t="t" r="r" b="b"/>
            <a:pathLst>
              <a:path w="5433060" h="335280">
                <a:moveTo>
                  <a:pt x="0" y="335280"/>
                </a:moveTo>
                <a:lnTo>
                  <a:pt x="543306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8" name="任意多边形 337"/>
          <p:cNvSpPr/>
          <p:nvPr/>
        </p:nvSpPr>
        <p:spPr>
          <a:xfrm>
            <a:off x="3474720" y="3528060"/>
            <a:ext cx="2644140" cy="800100"/>
          </a:xfrm>
          <a:custGeom>
            <a:avLst/>
            <a:gdLst>
              <a:gd name="connsiteX0" fmla="*/ 0 w 2644140"/>
              <a:gd name="connsiteY0" fmla="*/ 800100 h 800100"/>
              <a:gd name="connsiteX1" fmla="*/ 2644140 w 2644140"/>
              <a:gd name="connsiteY1" fmla="*/ 0 h 800100"/>
            </a:gdLst>
            <a:ahLst/>
            <a:cxnLst>
              <a:cxn ang="0">
                <a:pos x="connsiteX0" y="connsiteY0"/>
              </a:cxn>
              <a:cxn ang="0">
                <a:pos x="connsiteX1" y="connsiteY1"/>
              </a:cxn>
            </a:cxnLst>
            <a:rect l="l" t="t" r="r" b="b"/>
            <a:pathLst>
              <a:path w="2644140" h="800100">
                <a:moveTo>
                  <a:pt x="0" y="800100"/>
                </a:moveTo>
                <a:lnTo>
                  <a:pt x="264414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9" name="任意多边形 338"/>
          <p:cNvSpPr/>
          <p:nvPr/>
        </p:nvSpPr>
        <p:spPr>
          <a:xfrm>
            <a:off x="1152525" y="3543300"/>
            <a:ext cx="4953000" cy="2295525"/>
          </a:xfrm>
          <a:custGeom>
            <a:avLst/>
            <a:gdLst>
              <a:gd name="connsiteX0" fmla="*/ 0 w 4953000"/>
              <a:gd name="connsiteY0" fmla="*/ 2295525 h 2295525"/>
              <a:gd name="connsiteX1" fmla="*/ 4953000 w 4953000"/>
              <a:gd name="connsiteY1" fmla="*/ 0 h 2295525"/>
            </a:gdLst>
            <a:ahLst/>
            <a:cxnLst>
              <a:cxn ang="0">
                <a:pos x="connsiteX0" y="connsiteY0"/>
              </a:cxn>
              <a:cxn ang="0">
                <a:pos x="connsiteX1" y="connsiteY1"/>
              </a:cxn>
            </a:cxnLst>
            <a:rect l="l" t="t" r="r" b="b"/>
            <a:pathLst>
              <a:path w="4953000" h="2295525">
                <a:moveTo>
                  <a:pt x="0" y="2295525"/>
                </a:moveTo>
                <a:lnTo>
                  <a:pt x="495300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110443" y="3198167"/>
            <a:ext cx="1770380" cy="460375"/>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r>
              <a:rPr lang="zh-CN" altLang="en-US" dirty="0">
                <a:latin typeface="三极魏碑简" panose="00000500000000000000" charset="-122"/>
                <a:ea typeface="三极魏碑简" panose="00000500000000000000" charset="-122"/>
              </a:rPr>
              <a:t>我们的外院</a:t>
            </a:r>
          </a:p>
        </p:txBody>
      </p:sp>
      <p:sp>
        <p:nvSpPr>
          <p:cNvPr id="4" name="文本框 3"/>
          <p:cNvSpPr txBox="1"/>
          <p:nvPr/>
        </p:nvSpPr>
        <p:spPr>
          <a:xfrm>
            <a:off x="3725188" y="3198167"/>
            <a:ext cx="274434" cy="461665"/>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r>
              <a:rPr lang="en-US" altLang="zh-CN" dirty="0"/>
              <a:t>.</a:t>
            </a:r>
            <a:endParaRPr lang="zh-CN" altLang="en-US" dirty="0"/>
          </a:p>
        </p:txBody>
      </p:sp>
      <p:sp>
        <p:nvSpPr>
          <p:cNvPr id="5" name="文本框 4"/>
          <p:cNvSpPr txBox="1"/>
          <p:nvPr/>
        </p:nvSpPr>
        <p:spPr>
          <a:xfrm>
            <a:off x="3791860" y="3198167"/>
            <a:ext cx="274434" cy="461665"/>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r>
              <a:rPr lang="en-US" altLang="zh-CN" dirty="0"/>
              <a:t>.</a:t>
            </a:r>
            <a:endParaRPr lang="zh-CN" altLang="en-US" dirty="0"/>
          </a:p>
        </p:txBody>
      </p:sp>
      <p:sp>
        <p:nvSpPr>
          <p:cNvPr id="6" name="文本框 5"/>
          <p:cNvSpPr txBox="1"/>
          <p:nvPr/>
        </p:nvSpPr>
        <p:spPr>
          <a:xfrm>
            <a:off x="3870443" y="3198167"/>
            <a:ext cx="274434" cy="461665"/>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r>
              <a:rPr lang="en-US" altLang="zh-CN" dirty="0"/>
              <a:t>.</a:t>
            </a:r>
            <a:endParaRPr lang="zh-CN" altLang="en-US" dirty="0"/>
          </a:p>
        </p:txBody>
      </p:sp>
      <p:sp>
        <p:nvSpPr>
          <p:cNvPr id="8" name="椭圆 7"/>
          <p:cNvSpPr/>
          <p:nvPr/>
        </p:nvSpPr>
        <p:spPr>
          <a:xfrm>
            <a:off x="-153162" y="2188750"/>
            <a:ext cx="43200" cy="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84226" y="2514886"/>
            <a:ext cx="43200" cy="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95326" y="2651411"/>
            <a:ext cx="43200" cy="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10321" y="1822031"/>
            <a:ext cx="43200" cy="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19871" y="2079206"/>
            <a:ext cx="43200" cy="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81051" y="2975261"/>
            <a:ext cx="43200" cy="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08051" y="2667286"/>
            <a:ext cx="43200" cy="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38201" y="2864136"/>
            <a:ext cx="43200" cy="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53162" y="2188750"/>
            <a:ext cx="72000" cy="72000"/>
          </a:xfrm>
          <a:prstGeom prst="ellipse">
            <a:avLst/>
          </a:prstGeom>
          <a:solidFill>
            <a:schemeClr val="tx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446151" y="3133444"/>
            <a:ext cx="72000" cy="72000"/>
          </a:xfrm>
          <a:prstGeom prst="ellipse">
            <a:avLst/>
          </a:prstGeom>
          <a:solidFill>
            <a:schemeClr val="tx1"/>
          </a:solidFill>
          <a:ln>
            <a:noFill/>
          </a:ln>
          <a:effectLst>
            <a:glow rad="25400">
              <a:schemeClr val="tx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00101" y="1813211"/>
            <a:ext cx="43200" cy="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81759" y="1880625"/>
            <a:ext cx="144000" cy="144000"/>
          </a:xfrm>
          <a:prstGeom prst="ellipse">
            <a:avLst/>
          </a:prstGeom>
          <a:solidFill>
            <a:schemeClr val="tx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30996" y="2653881"/>
            <a:ext cx="126000" cy="126000"/>
          </a:xfrm>
          <a:prstGeom prst="ellipse">
            <a:avLst/>
          </a:prstGeom>
          <a:solidFill>
            <a:schemeClr val="tx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31045" y="3189574"/>
            <a:ext cx="43200" cy="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74689" y="2507742"/>
            <a:ext cx="43200" cy="43200"/>
          </a:xfrm>
          <a:prstGeom prst="ellipse">
            <a:avLst/>
          </a:prstGeom>
          <a:solidFill>
            <a:schemeClr val="tx1"/>
          </a:solidFill>
          <a:ln>
            <a:noFill/>
          </a:ln>
          <a:effectLst>
            <a:glow rad="12700">
              <a:schemeClr val="tx1">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85813" y="2999868"/>
            <a:ext cx="43200" cy="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8688070" y="2217420"/>
            <a:ext cx="198000" cy="198000"/>
          </a:xfrm>
          <a:prstGeom prst="ellipse">
            <a:avLst/>
          </a:prstGeom>
          <a:solidFill>
            <a:schemeClr val="tx1">
              <a:lumMod val="85000"/>
              <a:lumOff val="15000"/>
              <a:alpha val="79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9011675" y="2232660"/>
            <a:ext cx="144000" cy="144000"/>
          </a:xfrm>
          <a:prstGeom prst="ellipse">
            <a:avLst/>
          </a:prstGeom>
          <a:solidFill>
            <a:schemeClr val="tx1">
              <a:lumMod val="85000"/>
              <a:lumOff val="15000"/>
              <a:alpha val="7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9688975" y="2205990"/>
            <a:ext cx="162000" cy="162000"/>
          </a:xfrm>
          <a:prstGeom prst="ellipse">
            <a:avLst/>
          </a:prstGeom>
          <a:solidFill>
            <a:schemeClr val="tx1">
              <a:lumMod val="85000"/>
              <a:lumOff val="15000"/>
              <a:alpha val="79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0076325" y="2310130"/>
            <a:ext cx="72000" cy="72000"/>
          </a:xfrm>
          <a:prstGeom prst="ellipse">
            <a:avLst/>
          </a:prstGeom>
          <a:solidFill>
            <a:schemeClr val="tx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椭圆 134"/>
          <p:cNvSpPr/>
          <p:nvPr/>
        </p:nvSpPr>
        <p:spPr>
          <a:xfrm>
            <a:off x="9083675" y="2811780"/>
            <a:ext cx="216000" cy="216000"/>
          </a:xfrm>
          <a:prstGeom prst="ellipse">
            <a:avLst/>
          </a:prstGeom>
          <a:solidFill>
            <a:schemeClr val="tx1">
              <a:lumMod val="85000"/>
              <a:lumOff val="15000"/>
              <a:alpha val="50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p:nvPr/>
        </p:nvSpPr>
        <p:spPr>
          <a:xfrm>
            <a:off x="9137650" y="2971800"/>
            <a:ext cx="180000" cy="180000"/>
          </a:xfrm>
          <a:prstGeom prst="ellipse">
            <a:avLst/>
          </a:prstGeom>
          <a:solidFill>
            <a:schemeClr val="tx1">
              <a:lumMod val="85000"/>
              <a:lumOff val="15000"/>
              <a:alpha val="4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椭圆 136"/>
          <p:cNvSpPr/>
          <p:nvPr/>
        </p:nvSpPr>
        <p:spPr>
          <a:xfrm>
            <a:off x="6627715" y="839756"/>
            <a:ext cx="180000" cy="180000"/>
          </a:xfrm>
          <a:prstGeom prst="ellipse">
            <a:avLst/>
          </a:prstGeom>
          <a:solidFill>
            <a:schemeClr val="tx1">
              <a:lumMod val="85000"/>
              <a:lumOff val="15000"/>
              <a:alpha val="2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椭圆 137"/>
          <p:cNvSpPr/>
          <p:nvPr/>
        </p:nvSpPr>
        <p:spPr>
          <a:xfrm>
            <a:off x="8521830" y="1082352"/>
            <a:ext cx="144000" cy="1440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p:nvPr/>
        </p:nvSpPr>
        <p:spPr>
          <a:xfrm>
            <a:off x="9083675" y="1306286"/>
            <a:ext cx="108000" cy="108000"/>
          </a:xfrm>
          <a:prstGeom prst="ellipse">
            <a:avLst/>
          </a:prstGeom>
          <a:solidFill>
            <a:schemeClr val="tx1">
              <a:lumMod val="85000"/>
              <a:lumOff val="1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10066499" y="1762190"/>
            <a:ext cx="50400" cy="50400"/>
          </a:xfrm>
          <a:prstGeom prst="ellipse">
            <a:avLst/>
          </a:prstGeom>
          <a:solidFill>
            <a:schemeClr val="tx1">
              <a:lumMod val="85000"/>
              <a:lumOff val="1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10164016" y="2397968"/>
            <a:ext cx="108000" cy="108000"/>
          </a:xfrm>
          <a:prstGeom prst="ellipse">
            <a:avLst/>
          </a:prstGeom>
          <a:solidFill>
            <a:schemeClr val="tx1">
              <a:lumMod val="85000"/>
              <a:lumOff val="1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9622841" y="3722916"/>
            <a:ext cx="180000" cy="180000"/>
          </a:xfrm>
          <a:prstGeom prst="ellipse">
            <a:avLst/>
          </a:prstGeom>
          <a:solidFill>
            <a:schemeClr val="tx1">
              <a:lumMod val="85000"/>
              <a:lumOff val="15000"/>
              <a:alpha val="6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7756718" y="3357000"/>
            <a:ext cx="180000" cy="1800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6786335" y="3646249"/>
            <a:ext cx="162000" cy="1620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187551" y="3571605"/>
            <a:ext cx="162000" cy="1620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5524500" y="2863850"/>
            <a:ext cx="180000" cy="180000"/>
          </a:xfrm>
          <a:prstGeom prst="ellipse">
            <a:avLst/>
          </a:prstGeom>
          <a:solidFill>
            <a:schemeClr val="tx1">
              <a:lumMod val="85000"/>
              <a:lumOff val="1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765637" y="2073923"/>
            <a:ext cx="180000" cy="180000"/>
          </a:xfrm>
          <a:prstGeom prst="ellipse">
            <a:avLst/>
          </a:prstGeom>
          <a:solidFill>
            <a:schemeClr val="tx1">
              <a:lumMod val="85000"/>
              <a:lumOff val="15000"/>
              <a:alpha val="9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3577512" y="2189625"/>
            <a:ext cx="180000" cy="180000"/>
          </a:xfrm>
          <a:prstGeom prst="ellipse">
            <a:avLst/>
          </a:prstGeom>
          <a:solidFill>
            <a:schemeClr val="tx1">
              <a:lumMod val="95000"/>
              <a:lumOff val="5000"/>
              <a:alpha val="32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4479212" y="2646825"/>
            <a:ext cx="180000" cy="180000"/>
          </a:xfrm>
          <a:prstGeom prst="ellipse">
            <a:avLst/>
          </a:prstGeom>
          <a:solidFill>
            <a:schemeClr val="tx1">
              <a:lumMod val="95000"/>
              <a:lumOff val="5000"/>
              <a:alpha val="32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p:nvPr/>
        </p:nvSpPr>
        <p:spPr>
          <a:xfrm>
            <a:off x="5438062" y="1137870"/>
            <a:ext cx="126000" cy="126000"/>
          </a:xfrm>
          <a:prstGeom prst="ellipse">
            <a:avLst/>
          </a:prstGeom>
          <a:solidFill>
            <a:schemeClr val="tx1">
              <a:lumMod val="95000"/>
              <a:lumOff val="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p:nvPr/>
        </p:nvSpPr>
        <p:spPr>
          <a:xfrm>
            <a:off x="5069191" y="1543284"/>
            <a:ext cx="144000" cy="144000"/>
          </a:xfrm>
          <a:prstGeom prst="ellipse">
            <a:avLst/>
          </a:prstGeom>
          <a:solidFill>
            <a:schemeClr val="tx1">
              <a:lumMod val="85000"/>
              <a:lumOff val="15000"/>
              <a:alpha val="4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p:cNvSpPr/>
          <p:nvPr/>
        </p:nvSpPr>
        <p:spPr>
          <a:xfrm>
            <a:off x="8253875" y="1952625"/>
            <a:ext cx="216000" cy="216000"/>
          </a:xfrm>
          <a:prstGeom prst="ellipse">
            <a:avLst/>
          </a:prstGeom>
          <a:solidFill>
            <a:schemeClr val="tx1">
              <a:lumMod val="85000"/>
              <a:lumOff val="15000"/>
              <a:alpha val="7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p:nvPr/>
        </p:nvSpPr>
        <p:spPr>
          <a:xfrm>
            <a:off x="8749175" y="1844625"/>
            <a:ext cx="216000" cy="216000"/>
          </a:xfrm>
          <a:prstGeom prst="ellipse">
            <a:avLst/>
          </a:prstGeom>
          <a:solidFill>
            <a:schemeClr val="tx1">
              <a:lumMod val="85000"/>
              <a:lumOff val="15000"/>
              <a:alpha val="57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p:cNvSpPr/>
          <p:nvPr/>
        </p:nvSpPr>
        <p:spPr>
          <a:xfrm>
            <a:off x="4878215" y="2908200"/>
            <a:ext cx="216000" cy="216000"/>
          </a:xfrm>
          <a:prstGeom prst="ellipse">
            <a:avLst/>
          </a:prstGeom>
          <a:solidFill>
            <a:schemeClr val="tx1">
              <a:lumMod val="85000"/>
              <a:lumOff val="15000"/>
              <a:alpha val="4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8571058" y="3053810"/>
            <a:ext cx="180000" cy="180000"/>
          </a:xfrm>
          <a:prstGeom prst="ellipse">
            <a:avLst/>
          </a:prstGeom>
          <a:solidFill>
            <a:schemeClr val="tx1">
              <a:lumMod val="85000"/>
              <a:lumOff val="15000"/>
              <a:alpha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8059248" y="2262600"/>
            <a:ext cx="180000" cy="180000"/>
          </a:xfrm>
          <a:prstGeom prst="ellipse">
            <a:avLst/>
          </a:prstGeom>
          <a:solidFill>
            <a:schemeClr val="tx1">
              <a:lumMod val="85000"/>
              <a:lumOff val="15000"/>
              <a:alpha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2035638" y="1447165"/>
            <a:ext cx="180000" cy="180000"/>
          </a:xfrm>
          <a:prstGeom prst="ellipse">
            <a:avLst/>
          </a:prstGeom>
          <a:solidFill>
            <a:schemeClr val="tx1">
              <a:lumMod val="85000"/>
              <a:lumOff val="15000"/>
              <a:alpha val="8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9219075" y="2470150"/>
            <a:ext cx="162000" cy="162000"/>
          </a:xfrm>
          <a:prstGeom prst="ellipse">
            <a:avLst/>
          </a:prstGeom>
          <a:solidFill>
            <a:schemeClr val="tx1">
              <a:lumMod val="85000"/>
              <a:lumOff val="15000"/>
              <a:alpha val="79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9695325" y="3860800"/>
            <a:ext cx="144000" cy="144000"/>
          </a:xfrm>
          <a:prstGeom prst="ellipse">
            <a:avLst/>
          </a:prstGeom>
          <a:solidFill>
            <a:schemeClr val="tx1">
              <a:lumMod val="85000"/>
              <a:lumOff val="15000"/>
              <a:alpha val="79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8993675" y="2727960"/>
            <a:ext cx="180000" cy="180000"/>
          </a:xfrm>
          <a:prstGeom prst="ellipse">
            <a:avLst/>
          </a:prstGeom>
          <a:solidFill>
            <a:schemeClr val="tx1">
              <a:lumMod val="85000"/>
              <a:lumOff val="15000"/>
              <a:alpha val="5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6525078" y="625151"/>
            <a:ext cx="180000" cy="180000"/>
          </a:xfrm>
          <a:prstGeom prst="ellipse">
            <a:avLst/>
          </a:prstGeom>
          <a:solidFill>
            <a:schemeClr val="tx1">
              <a:lumMod val="85000"/>
              <a:lumOff val="15000"/>
              <a:alpha val="4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7103576" y="1091682"/>
            <a:ext cx="180000" cy="180000"/>
          </a:xfrm>
          <a:prstGeom prst="ellipse">
            <a:avLst/>
          </a:prstGeom>
          <a:solidFill>
            <a:schemeClr val="tx1">
              <a:lumMod val="85000"/>
              <a:lumOff val="15000"/>
              <a:alpha val="4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6730351" y="625152"/>
            <a:ext cx="180000" cy="180000"/>
          </a:xfrm>
          <a:prstGeom prst="ellipse">
            <a:avLst/>
          </a:prstGeom>
          <a:solidFill>
            <a:schemeClr val="tx1">
              <a:lumMod val="85000"/>
              <a:lumOff val="15000"/>
              <a:alpha val="4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椭圆 163"/>
          <p:cNvSpPr/>
          <p:nvPr/>
        </p:nvSpPr>
        <p:spPr>
          <a:xfrm>
            <a:off x="9986735" y="2164703"/>
            <a:ext cx="144000" cy="144000"/>
          </a:xfrm>
          <a:prstGeom prst="ellipse">
            <a:avLst/>
          </a:prstGeom>
          <a:solidFill>
            <a:schemeClr val="tx1">
              <a:lumMod val="85000"/>
              <a:lumOff val="15000"/>
              <a:alpha val="6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p:cNvSpPr/>
          <p:nvPr/>
        </p:nvSpPr>
        <p:spPr>
          <a:xfrm>
            <a:off x="10145355" y="3013789"/>
            <a:ext cx="108000" cy="108000"/>
          </a:xfrm>
          <a:prstGeom prst="ellipse">
            <a:avLst/>
          </a:prstGeom>
          <a:solidFill>
            <a:schemeClr val="tx1">
              <a:lumMod val="85000"/>
              <a:lumOff val="15000"/>
              <a:alpha val="6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nvSpPr>
        <p:spPr>
          <a:xfrm>
            <a:off x="10061380" y="4124131"/>
            <a:ext cx="72000" cy="72000"/>
          </a:xfrm>
          <a:prstGeom prst="ellipse">
            <a:avLst/>
          </a:prstGeom>
          <a:solidFill>
            <a:schemeClr val="tx1">
              <a:lumMod val="85000"/>
              <a:lumOff val="15000"/>
              <a:alpha val="61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p:cNvSpPr/>
          <p:nvPr/>
        </p:nvSpPr>
        <p:spPr>
          <a:xfrm>
            <a:off x="11349005" y="4534678"/>
            <a:ext cx="72000" cy="72000"/>
          </a:xfrm>
          <a:prstGeom prst="ellipse">
            <a:avLst/>
          </a:prstGeom>
          <a:solidFill>
            <a:schemeClr val="tx1">
              <a:lumMod val="85000"/>
              <a:lumOff val="15000"/>
              <a:alpha val="61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p:cNvSpPr/>
          <p:nvPr/>
        </p:nvSpPr>
        <p:spPr>
          <a:xfrm>
            <a:off x="6935624" y="3974841"/>
            <a:ext cx="180000" cy="1800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p:cNvSpPr/>
          <p:nvPr/>
        </p:nvSpPr>
        <p:spPr>
          <a:xfrm>
            <a:off x="7420816" y="3722915"/>
            <a:ext cx="144000" cy="1440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p:cNvSpPr/>
          <p:nvPr/>
        </p:nvSpPr>
        <p:spPr>
          <a:xfrm>
            <a:off x="7402155" y="3832862"/>
            <a:ext cx="147600" cy="1476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p:cNvSpPr/>
          <p:nvPr/>
        </p:nvSpPr>
        <p:spPr>
          <a:xfrm>
            <a:off x="7896677" y="3832862"/>
            <a:ext cx="154800" cy="1548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p:cNvSpPr/>
          <p:nvPr/>
        </p:nvSpPr>
        <p:spPr>
          <a:xfrm>
            <a:off x="7906007" y="3351600"/>
            <a:ext cx="180000" cy="1800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172"/>
          <p:cNvSpPr/>
          <p:nvPr/>
        </p:nvSpPr>
        <p:spPr>
          <a:xfrm>
            <a:off x="7467468" y="3387012"/>
            <a:ext cx="172800" cy="1728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椭圆 173"/>
          <p:cNvSpPr/>
          <p:nvPr/>
        </p:nvSpPr>
        <p:spPr>
          <a:xfrm>
            <a:off x="7644749" y="3116424"/>
            <a:ext cx="162000" cy="1620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椭圆 174"/>
          <p:cNvSpPr/>
          <p:nvPr/>
        </p:nvSpPr>
        <p:spPr>
          <a:xfrm>
            <a:off x="2839865" y="1266190"/>
            <a:ext cx="162000" cy="162000"/>
          </a:xfrm>
          <a:prstGeom prst="ellipse">
            <a:avLst/>
          </a:prstGeom>
          <a:solidFill>
            <a:schemeClr val="tx1">
              <a:lumMod val="85000"/>
              <a:lumOff val="15000"/>
              <a:alpha val="79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p:cNvSpPr/>
          <p:nvPr/>
        </p:nvSpPr>
        <p:spPr>
          <a:xfrm>
            <a:off x="4139075" y="1092200"/>
            <a:ext cx="216000" cy="216000"/>
          </a:xfrm>
          <a:prstGeom prst="ellipse">
            <a:avLst/>
          </a:prstGeom>
          <a:solidFill>
            <a:schemeClr val="tx1">
              <a:lumMod val="85000"/>
              <a:lumOff val="15000"/>
              <a:alpha val="7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椭圆 176"/>
          <p:cNvSpPr/>
          <p:nvPr/>
        </p:nvSpPr>
        <p:spPr>
          <a:xfrm>
            <a:off x="5916000" y="1862625"/>
            <a:ext cx="180000" cy="180000"/>
          </a:xfrm>
          <a:prstGeom prst="ellipse">
            <a:avLst/>
          </a:prstGeom>
          <a:solidFill>
            <a:schemeClr val="tx1">
              <a:lumMod val="85000"/>
              <a:lumOff val="15000"/>
              <a:alpha val="8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椭圆 177"/>
          <p:cNvSpPr/>
          <p:nvPr/>
        </p:nvSpPr>
        <p:spPr>
          <a:xfrm>
            <a:off x="5405404" y="65314"/>
            <a:ext cx="180000" cy="180000"/>
          </a:xfrm>
          <a:prstGeom prst="ellipse">
            <a:avLst/>
          </a:prstGeom>
          <a:solidFill>
            <a:schemeClr val="tx1">
              <a:lumMod val="85000"/>
              <a:lumOff val="15000"/>
              <a:alpha val="4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椭圆 178"/>
          <p:cNvSpPr/>
          <p:nvPr/>
        </p:nvSpPr>
        <p:spPr>
          <a:xfrm>
            <a:off x="5825282" y="961053"/>
            <a:ext cx="180000" cy="180000"/>
          </a:xfrm>
          <a:prstGeom prst="ellipse">
            <a:avLst/>
          </a:prstGeom>
          <a:solidFill>
            <a:schemeClr val="tx1">
              <a:lumMod val="85000"/>
              <a:lumOff val="15000"/>
              <a:alpha val="4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椭圆 179"/>
          <p:cNvSpPr/>
          <p:nvPr/>
        </p:nvSpPr>
        <p:spPr>
          <a:xfrm>
            <a:off x="4836237" y="457200"/>
            <a:ext cx="180000" cy="180000"/>
          </a:xfrm>
          <a:prstGeom prst="ellipse">
            <a:avLst/>
          </a:prstGeom>
          <a:solidFill>
            <a:schemeClr val="tx1">
              <a:lumMod val="85000"/>
              <a:lumOff val="15000"/>
              <a:alpha val="41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椭圆 180"/>
          <p:cNvSpPr/>
          <p:nvPr/>
        </p:nvSpPr>
        <p:spPr>
          <a:xfrm>
            <a:off x="2864368" y="1072087"/>
            <a:ext cx="180000" cy="180000"/>
          </a:xfrm>
          <a:prstGeom prst="ellipse">
            <a:avLst/>
          </a:prstGeom>
          <a:solidFill>
            <a:schemeClr val="tx1">
              <a:lumMod val="85000"/>
              <a:lumOff val="15000"/>
              <a:alpha val="27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椭圆 181"/>
          <p:cNvSpPr/>
          <p:nvPr/>
        </p:nvSpPr>
        <p:spPr>
          <a:xfrm>
            <a:off x="2631759" y="2764388"/>
            <a:ext cx="216000" cy="216000"/>
          </a:xfrm>
          <a:prstGeom prst="ellipse">
            <a:avLst/>
          </a:prstGeom>
          <a:solidFill>
            <a:schemeClr val="tx1">
              <a:lumMod val="85000"/>
              <a:lumOff val="15000"/>
              <a:alpha val="62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椭圆 182"/>
          <p:cNvSpPr/>
          <p:nvPr/>
        </p:nvSpPr>
        <p:spPr>
          <a:xfrm>
            <a:off x="3101089" y="2708404"/>
            <a:ext cx="216000" cy="216000"/>
          </a:xfrm>
          <a:prstGeom prst="ellipse">
            <a:avLst/>
          </a:prstGeom>
          <a:solidFill>
            <a:schemeClr val="tx1">
              <a:lumMod val="85000"/>
              <a:lumOff val="15000"/>
              <a:alpha val="62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椭圆 183"/>
          <p:cNvSpPr/>
          <p:nvPr/>
        </p:nvSpPr>
        <p:spPr>
          <a:xfrm>
            <a:off x="3116951" y="3034975"/>
            <a:ext cx="216000" cy="216000"/>
          </a:xfrm>
          <a:prstGeom prst="ellipse">
            <a:avLst/>
          </a:prstGeom>
          <a:solidFill>
            <a:schemeClr val="tx1">
              <a:lumMod val="85000"/>
              <a:lumOff val="15000"/>
              <a:alpha val="87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椭圆 184"/>
          <p:cNvSpPr/>
          <p:nvPr/>
        </p:nvSpPr>
        <p:spPr>
          <a:xfrm>
            <a:off x="3463272" y="2661750"/>
            <a:ext cx="216000" cy="216000"/>
          </a:xfrm>
          <a:prstGeom prst="ellipse">
            <a:avLst/>
          </a:prstGeom>
          <a:solidFill>
            <a:schemeClr val="tx1">
              <a:lumMod val="85000"/>
              <a:lumOff val="15000"/>
              <a:alpha val="76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椭圆 185"/>
          <p:cNvSpPr/>
          <p:nvPr/>
        </p:nvSpPr>
        <p:spPr>
          <a:xfrm>
            <a:off x="3156726" y="1063690"/>
            <a:ext cx="180000" cy="180000"/>
          </a:xfrm>
          <a:prstGeom prst="ellipse">
            <a:avLst/>
          </a:prstGeom>
          <a:solidFill>
            <a:schemeClr val="tx1">
              <a:lumMod val="85000"/>
              <a:lumOff val="15000"/>
              <a:alpha val="4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椭圆 186"/>
          <p:cNvSpPr/>
          <p:nvPr/>
        </p:nvSpPr>
        <p:spPr>
          <a:xfrm>
            <a:off x="2619633" y="930340"/>
            <a:ext cx="144000" cy="144000"/>
          </a:xfrm>
          <a:prstGeom prst="ellipse">
            <a:avLst/>
          </a:prstGeom>
          <a:solidFill>
            <a:schemeClr val="tx1">
              <a:lumMod val="85000"/>
              <a:lumOff val="15000"/>
              <a:alpha val="28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椭圆 187"/>
          <p:cNvSpPr/>
          <p:nvPr/>
        </p:nvSpPr>
        <p:spPr>
          <a:xfrm>
            <a:off x="5106824" y="531846"/>
            <a:ext cx="180000" cy="180000"/>
          </a:xfrm>
          <a:prstGeom prst="ellipse">
            <a:avLst/>
          </a:prstGeom>
          <a:solidFill>
            <a:schemeClr val="tx1">
              <a:lumMod val="85000"/>
              <a:lumOff val="15000"/>
              <a:alpha val="28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椭圆 188"/>
          <p:cNvSpPr/>
          <p:nvPr/>
        </p:nvSpPr>
        <p:spPr>
          <a:xfrm>
            <a:off x="4901551" y="354564"/>
            <a:ext cx="144000" cy="144000"/>
          </a:xfrm>
          <a:prstGeom prst="ellipse">
            <a:avLst/>
          </a:prstGeom>
          <a:solidFill>
            <a:schemeClr val="tx1">
              <a:lumMod val="85000"/>
              <a:lumOff val="15000"/>
              <a:alpha val="4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椭圆 189"/>
          <p:cNvSpPr/>
          <p:nvPr/>
        </p:nvSpPr>
        <p:spPr>
          <a:xfrm>
            <a:off x="637462" y="3804870"/>
            <a:ext cx="126000" cy="126000"/>
          </a:xfrm>
          <a:prstGeom prst="ellipse">
            <a:avLst/>
          </a:prstGeom>
          <a:solidFill>
            <a:schemeClr val="tx1">
              <a:lumMod val="95000"/>
              <a:lumOff val="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椭圆 190"/>
          <p:cNvSpPr/>
          <p:nvPr/>
        </p:nvSpPr>
        <p:spPr>
          <a:xfrm>
            <a:off x="4060112" y="1741120"/>
            <a:ext cx="144000" cy="144000"/>
          </a:xfrm>
          <a:prstGeom prst="ellipse">
            <a:avLst/>
          </a:prstGeom>
          <a:solidFill>
            <a:schemeClr val="tx1">
              <a:lumMod val="95000"/>
              <a:lumOff val="5000"/>
              <a:alpha val="63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椭圆 191"/>
          <p:cNvSpPr/>
          <p:nvPr/>
        </p:nvSpPr>
        <p:spPr>
          <a:xfrm>
            <a:off x="3298112" y="1808625"/>
            <a:ext cx="180000" cy="180000"/>
          </a:xfrm>
          <a:prstGeom prst="ellipse">
            <a:avLst/>
          </a:prstGeom>
          <a:solidFill>
            <a:schemeClr val="tx1">
              <a:lumMod val="95000"/>
              <a:lumOff val="5000"/>
              <a:alpha val="32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椭圆 192"/>
          <p:cNvSpPr/>
          <p:nvPr/>
        </p:nvSpPr>
        <p:spPr>
          <a:xfrm>
            <a:off x="5916000" y="2608725"/>
            <a:ext cx="180000" cy="180000"/>
          </a:xfrm>
          <a:prstGeom prst="ellipse">
            <a:avLst/>
          </a:prstGeom>
          <a:solidFill>
            <a:schemeClr val="tx1">
              <a:lumMod val="95000"/>
              <a:lumOff val="5000"/>
              <a:alpha val="32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椭圆 193"/>
          <p:cNvSpPr/>
          <p:nvPr/>
        </p:nvSpPr>
        <p:spPr>
          <a:xfrm>
            <a:off x="6161962" y="2426920"/>
            <a:ext cx="126000" cy="126000"/>
          </a:xfrm>
          <a:prstGeom prst="ellipse">
            <a:avLst/>
          </a:prstGeom>
          <a:solidFill>
            <a:schemeClr val="tx1">
              <a:lumMod val="95000"/>
              <a:lumOff val="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椭圆 194"/>
          <p:cNvSpPr/>
          <p:nvPr/>
        </p:nvSpPr>
        <p:spPr>
          <a:xfrm>
            <a:off x="5693750" y="1586375"/>
            <a:ext cx="180000" cy="180000"/>
          </a:xfrm>
          <a:prstGeom prst="ellipse">
            <a:avLst/>
          </a:prstGeom>
          <a:solidFill>
            <a:schemeClr val="tx1">
              <a:lumMod val="95000"/>
              <a:lumOff val="5000"/>
              <a:alpha val="32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椭圆 195"/>
          <p:cNvSpPr/>
          <p:nvPr/>
        </p:nvSpPr>
        <p:spPr>
          <a:xfrm>
            <a:off x="5869862" y="1271220"/>
            <a:ext cx="126000" cy="126000"/>
          </a:xfrm>
          <a:prstGeom prst="ellipse">
            <a:avLst/>
          </a:prstGeom>
          <a:solidFill>
            <a:schemeClr val="tx1">
              <a:lumMod val="95000"/>
              <a:lumOff val="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椭圆 196"/>
          <p:cNvSpPr/>
          <p:nvPr/>
        </p:nvSpPr>
        <p:spPr>
          <a:xfrm>
            <a:off x="4898312" y="1442670"/>
            <a:ext cx="126000" cy="126000"/>
          </a:xfrm>
          <a:prstGeom prst="ellipse">
            <a:avLst/>
          </a:prstGeom>
          <a:solidFill>
            <a:schemeClr val="tx1">
              <a:lumMod val="95000"/>
              <a:lumOff val="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椭圆 197"/>
          <p:cNvSpPr/>
          <p:nvPr/>
        </p:nvSpPr>
        <p:spPr>
          <a:xfrm>
            <a:off x="4695335" y="3152040"/>
            <a:ext cx="216000" cy="216000"/>
          </a:xfrm>
          <a:prstGeom prst="ellipse">
            <a:avLst/>
          </a:prstGeom>
          <a:solidFill>
            <a:schemeClr val="tx1">
              <a:lumMod val="85000"/>
              <a:lumOff val="15000"/>
              <a:alpha val="57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椭圆 198"/>
          <p:cNvSpPr/>
          <p:nvPr/>
        </p:nvSpPr>
        <p:spPr>
          <a:xfrm>
            <a:off x="5099195" y="2984400"/>
            <a:ext cx="216000" cy="216000"/>
          </a:xfrm>
          <a:prstGeom prst="ellipse">
            <a:avLst/>
          </a:prstGeom>
          <a:solidFill>
            <a:schemeClr val="tx1">
              <a:lumMod val="85000"/>
              <a:lumOff val="15000"/>
              <a:alpha val="2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椭圆 199"/>
          <p:cNvSpPr/>
          <p:nvPr/>
        </p:nvSpPr>
        <p:spPr>
          <a:xfrm>
            <a:off x="5434475" y="3213000"/>
            <a:ext cx="216000" cy="216000"/>
          </a:xfrm>
          <a:prstGeom prst="ellipse">
            <a:avLst/>
          </a:prstGeom>
          <a:solidFill>
            <a:schemeClr val="tx1">
              <a:lumMod val="85000"/>
              <a:lumOff val="15000"/>
              <a:alpha val="5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椭圆 200"/>
          <p:cNvSpPr/>
          <p:nvPr/>
        </p:nvSpPr>
        <p:spPr>
          <a:xfrm>
            <a:off x="5352878" y="2833905"/>
            <a:ext cx="180000" cy="180000"/>
          </a:xfrm>
          <a:prstGeom prst="ellipse">
            <a:avLst/>
          </a:prstGeom>
          <a:solidFill>
            <a:schemeClr val="tx1">
              <a:lumMod val="85000"/>
              <a:lumOff val="15000"/>
              <a:alpha val="8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201"/>
          <p:cNvSpPr/>
          <p:nvPr/>
        </p:nvSpPr>
        <p:spPr>
          <a:xfrm>
            <a:off x="5467178" y="3016785"/>
            <a:ext cx="180000" cy="180000"/>
          </a:xfrm>
          <a:prstGeom prst="ellipse">
            <a:avLst/>
          </a:prstGeom>
          <a:solidFill>
            <a:schemeClr val="tx1">
              <a:lumMod val="85000"/>
              <a:lumOff val="1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p:cNvSpPr/>
          <p:nvPr/>
        </p:nvSpPr>
        <p:spPr>
          <a:xfrm>
            <a:off x="1063248" y="643399"/>
            <a:ext cx="144000" cy="144000"/>
          </a:xfrm>
          <a:prstGeom prst="ellipse">
            <a:avLst/>
          </a:prstGeom>
          <a:solidFill>
            <a:schemeClr val="tx1">
              <a:lumMod val="85000"/>
              <a:lumOff val="15000"/>
              <a:alpha val="4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203"/>
          <p:cNvSpPr/>
          <p:nvPr/>
        </p:nvSpPr>
        <p:spPr>
          <a:xfrm>
            <a:off x="2266173" y="501781"/>
            <a:ext cx="108000" cy="108000"/>
          </a:xfrm>
          <a:prstGeom prst="ellipse">
            <a:avLst/>
          </a:prstGeom>
          <a:solidFill>
            <a:schemeClr val="tx1">
              <a:lumMod val="85000"/>
              <a:lumOff val="15000"/>
              <a:alpha val="6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204"/>
          <p:cNvSpPr/>
          <p:nvPr/>
        </p:nvSpPr>
        <p:spPr>
          <a:xfrm>
            <a:off x="2263062" y="3064641"/>
            <a:ext cx="108000" cy="108000"/>
          </a:xfrm>
          <a:prstGeom prst="ellipse">
            <a:avLst/>
          </a:prstGeom>
          <a:solidFill>
            <a:schemeClr val="tx1">
              <a:lumMod val="95000"/>
              <a:lumOff val="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205"/>
          <p:cNvSpPr/>
          <p:nvPr/>
        </p:nvSpPr>
        <p:spPr>
          <a:xfrm>
            <a:off x="3438719" y="4283841"/>
            <a:ext cx="108000" cy="108000"/>
          </a:xfrm>
          <a:prstGeom prst="ellipse">
            <a:avLst/>
          </a:prstGeom>
          <a:solidFill>
            <a:schemeClr val="tx1">
              <a:lumMod val="95000"/>
              <a:lumOff val="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p:cNvSpPr/>
          <p:nvPr/>
        </p:nvSpPr>
        <p:spPr>
          <a:xfrm>
            <a:off x="9243539" y="1880625"/>
            <a:ext cx="54000" cy="54000"/>
          </a:xfrm>
          <a:prstGeom prst="ellipse">
            <a:avLst/>
          </a:prstGeom>
          <a:solidFill>
            <a:schemeClr val="tx1">
              <a:lumMod val="85000"/>
              <a:lumOff val="1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p:cNvSpPr/>
          <p:nvPr/>
        </p:nvSpPr>
        <p:spPr>
          <a:xfrm>
            <a:off x="10229694" y="2044130"/>
            <a:ext cx="43200" cy="43200"/>
          </a:xfrm>
          <a:prstGeom prst="ellipse">
            <a:avLst/>
          </a:prstGeom>
          <a:solidFill>
            <a:schemeClr val="tx1">
              <a:lumMod val="85000"/>
              <a:lumOff val="1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椭圆 209"/>
          <p:cNvSpPr/>
          <p:nvPr/>
        </p:nvSpPr>
        <p:spPr>
          <a:xfrm>
            <a:off x="6216323" y="2788563"/>
            <a:ext cx="252000" cy="252000"/>
          </a:xfrm>
          <a:prstGeom prst="ellipse">
            <a:avLst/>
          </a:prstGeom>
          <a:solidFill>
            <a:schemeClr val="tx1">
              <a:lumMod val="85000"/>
              <a:lumOff val="15000"/>
              <a:alpha val="9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椭圆 210"/>
          <p:cNvSpPr/>
          <p:nvPr/>
        </p:nvSpPr>
        <p:spPr>
          <a:xfrm>
            <a:off x="7166438" y="1736625"/>
            <a:ext cx="216000" cy="216000"/>
          </a:xfrm>
          <a:prstGeom prst="ellipse">
            <a:avLst/>
          </a:prstGeom>
          <a:solidFill>
            <a:schemeClr val="tx1">
              <a:lumMod val="85000"/>
              <a:lumOff val="15000"/>
              <a:alpha val="8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椭圆 211"/>
          <p:cNvSpPr/>
          <p:nvPr/>
        </p:nvSpPr>
        <p:spPr>
          <a:xfrm>
            <a:off x="3938098" y="2558415"/>
            <a:ext cx="216000" cy="216000"/>
          </a:xfrm>
          <a:prstGeom prst="ellipse">
            <a:avLst/>
          </a:prstGeom>
          <a:solidFill>
            <a:schemeClr val="tx1">
              <a:lumMod val="85000"/>
              <a:lumOff val="1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椭圆 212"/>
          <p:cNvSpPr/>
          <p:nvPr/>
        </p:nvSpPr>
        <p:spPr>
          <a:xfrm>
            <a:off x="6775450" y="4244975"/>
            <a:ext cx="180000" cy="180000"/>
          </a:xfrm>
          <a:prstGeom prst="ellipse">
            <a:avLst/>
          </a:prstGeom>
          <a:solidFill>
            <a:schemeClr val="tx1">
              <a:lumMod val="85000"/>
              <a:lumOff val="1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椭圆 213"/>
          <p:cNvSpPr/>
          <p:nvPr/>
        </p:nvSpPr>
        <p:spPr>
          <a:xfrm>
            <a:off x="4953000" y="3429000"/>
            <a:ext cx="180000" cy="180000"/>
          </a:xfrm>
          <a:prstGeom prst="ellipse">
            <a:avLst/>
          </a:prstGeom>
          <a:solidFill>
            <a:schemeClr val="tx1">
              <a:lumMod val="85000"/>
              <a:lumOff val="1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214"/>
          <p:cNvSpPr/>
          <p:nvPr/>
        </p:nvSpPr>
        <p:spPr>
          <a:xfrm>
            <a:off x="8002098" y="357505"/>
            <a:ext cx="162000" cy="162000"/>
          </a:xfrm>
          <a:prstGeom prst="ellipse">
            <a:avLst/>
          </a:prstGeom>
          <a:solidFill>
            <a:schemeClr val="tx1">
              <a:lumMod val="85000"/>
              <a:lumOff val="15000"/>
              <a:alpha val="8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215"/>
          <p:cNvSpPr/>
          <p:nvPr/>
        </p:nvSpPr>
        <p:spPr>
          <a:xfrm>
            <a:off x="6202680" y="1678655"/>
            <a:ext cx="216000" cy="216000"/>
          </a:xfrm>
          <a:prstGeom prst="ellipse">
            <a:avLst/>
          </a:prstGeom>
          <a:solidFill>
            <a:schemeClr val="tx1">
              <a:lumMod val="85000"/>
              <a:lumOff val="15000"/>
              <a:alpha val="9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椭圆 216"/>
          <p:cNvSpPr/>
          <p:nvPr/>
        </p:nvSpPr>
        <p:spPr>
          <a:xfrm>
            <a:off x="4018497" y="3731429"/>
            <a:ext cx="180000" cy="180000"/>
          </a:xfrm>
          <a:prstGeom prst="ellipse">
            <a:avLst/>
          </a:prstGeom>
          <a:solidFill>
            <a:schemeClr val="tx1">
              <a:lumMod val="85000"/>
              <a:lumOff val="15000"/>
              <a:alpha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p:cNvSpPr/>
          <p:nvPr/>
        </p:nvSpPr>
        <p:spPr>
          <a:xfrm>
            <a:off x="3742102" y="3118950"/>
            <a:ext cx="216000" cy="216000"/>
          </a:xfrm>
          <a:prstGeom prst="ellipse">
            <a:avLst/>
          </a:prstGeom>
          <a:solidFill>
            <a:schemeClr val="tx1">
              <a:lumMod val="85000"/>
              <a:lumOff val="15000"/>
              <a:alpha val="93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椭圆 218"/>
          <p:cNvSpPr/>
          <p:nvPr/>
        </p:nvSpPr>
        <p:spPr>
          <a:xfrm>
            <a:off x="8359526" y="3503173"/>
            <a:ext cx="288000" cy="288000"/>
          </a:xfrm>
          <a:prstGeom prst="ellipse">
            <a:avLst/>
          </a:prstGeom>
          <a:solidFill>
            <a:schemeClr val="tx1">
              <a:lumMod val="95000"/>
              <a:lumOff val="5000"/>
              <a:alpha val="84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椭圆 219"/>
          <p:cNvSpPr/>
          <p:nvPr/>
        </p:nvSpPr>
        <p:spPr>
          <a:xfrm>
            <a:off x="2170065" y="2129907"/>
            <a:ext cx="288000" cy="288000"/>
          </a:xfrm>
          <a:prstGeom prst="ellipse">
            <a:avLst/>
          </a:prstGeom>
          <a:solidFill>
            <a:schemeClr val="tx1">
              <a:lumMod val="95000"/>
              <a:lumOff val="5000"/>
              <a:alpha val="84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椭圆 220"/>
          <p:cNvSpPr/>
          <p:nvPr/>
        </p:nvSpPr>
        <p:spPr>
          <a:xfrm>
            <a:off x="5638012" y="3550127"/>
            <a:ext cx="324000" cy="324000"/>
          </a:xfrm>
          <a:prstGeom prst="ellipse">
            <a:avLst/>
          </a:prstGeom>
          <a:solidFill>
            <a:schemeClr val="tx1">
              <a:lumMod val="95000"/>
              <a:lumOff val="5000"/>
              <a:alpha val="95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椭圆 221"/>
          <p:cNvSpPr/>
          <p:nvPr/>
        </p:nvSpPr>
        <p:spPr>
          <a:xfrm>
            <a:off x="6497548" y="1282415"/>
            <a:ext cx="252000" cy="252000"/>
          </a:xfrm>
          <a:prstGeom prst="ellipse">
            <a:avLst/>
          </a:prstGeom>
          <a:solidFill>
            <a:schemeClr val="tx1">
              <a:lumMod val="85000"/>
              <a:lumOff val="15000"/>
              <a:alpha val="9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椭圆 222"/>
          <p:cNvSpPr/>
          <p:nvPr/>
        </p:nvSpPr>
        <p:spPr>
          <a:xfrm>
            <a:off x="5258536" y="2157191"/>
            <a:ext cx="216000" cy="216000"/>
          </a:xfrm>
          <a:prstGeom prst="ellipse">
            <a:avLst/>
          </a:prstGeom>
          <a:solidFill>
            <a:schemeClr val="tx1">
              <a:lumMod val="85000"/>
              <a:lumOff val="15000"/>
              <a:alpha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椭圆 223"/>
          <p:cNvSpPr/>
          <p:nvPr/>
        </p:nvSpPr>
        <p:spPr>
          <a:xfrm>
            <a:off x="6096000" y="4200525"/>
            <a:ext cx="216000" cy="216000"/>
          </a:xfrm>
          <a:prstGeom prst="ellipse">
            <a:avLst/>
          </a:prstGeom>
          <a:solidFill>
            <a:schemeClr val="tx1">
              <a:lumMod val="85000"/>
              <a:lumOff val="1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椭圆 224"/>
          <p:cNvSpPr/>
          <p:nvPr/>
        </p:nvSpPr>
        <p:spPr>
          <a:xfrm>
            <a:off x="6314668" y="3774155"/>
            <a:ext cx="288000" cy="288000"/>
          </a:xfrm>
          <a:prstGeom prst="ellipse">
            <a:avLst/>
          </a:prstGeom>
          <a:solidFill>
            <a:schemeClr val="tx1">
              <a:lumMod val="85000"/>
              <a:lumOff val="15000"/>
              <a:alpha val="71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椭圆 225"/>
          <p:cNvSpPr/>
          <p:nvPr/>
        </p:nvSpPr>
        <p:spPr>
          <a:xfrm>
            <a:off x="2210253" y="2998561"/>
            <a:ext cx="730250" cy="730250"/>
          </a:xfrm>
          <a:prstGeom prst="ellipse">
            <a:avLst/>
          </a:prstGeom>
          <a:solidFill>
            <a:schemeClr val="bg1">
              <a:lumMod val="50000"/>
              <a:alpha val="87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椭圆 226"/>
          <p:cNvSpPr/>
          <p:nvPr/>
        </p:nvSpPr>
        <p:spPr>
          <a:xfrm>
            <a:off x="3422391" y="3206750"/>
            <a:ext cx="444500" cy="444500"/>
          </a:xfrm>
          <a:prstGeom prst="ellipse">
            <a:avLst/>
          </a:prstGeom>
          <a:solidFill>
            <a:schemeClr val="tx1">
              <a:lumMod val="65000"/>
              <a:lumOff val="3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椭圆 227"/>
          <p:cNvSpPr/>
          <p:nvPr/>
        </p:nvSpPr>
        <p:spPr>
          <a:xfrm>
            <a:off x="4445000" y="1351280"/>
            <a:ext cx="508000" cy="508000"/>
          </a:xfrm>
          <a:prstGeom prst="ellipse">
            <a:avLst/>
          </a:prstGeom>
          <a:solidFill>
            <a:schemeClr val="tx1">
              <a:lumMod val="65000"/>
              <a:lumOff val="35000"/>
              <a:alpha val="8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椭圆 228"/>
          <p:cNvSpPr/>
          <p:nvPr/>
        </p:nvSpPr>
        <p:spPr>
          <a:xfrm>
            <a:off x="7916188" y="1578382"/>
            <a:ext cx="468000" cy="468000"/>
          </a:xfrm>
          <a:prstGeom prst="ellipse">
            <a:avLst/>
          </a:prstGeom>
          <a:solidFill>
            <a:schemeClr val="tx1">
              <a:lumMod val="65000"/>
              <a:lumOff val="35000"/>
              <a:alpha val="7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椭圆 229"/>
          <p:cNvSpPr/>
          <p:nvPr/>
        </p:nvSpPr>
        <p:spPr>
          <a:xfrm>
            <a:off x="6591686" y="2570485"/>
            <a:ext cx="449194" cy="449194"/>
          </a:xfrm>
          <a:prstGeom prst="ellipse">
            <a:avLst/>
          </a:prstGeom>
          <a:solidFill>
            <a:srgbClr val="595959">
              <a:alpha val="6902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椭圆 230"/>
          <p:cNvSpPr/>
          <p:nvPr/>
        </p:nvSpPr>
        <p:spPr>
          <a:xfrm>
            <a:off x="221083" y="4851400"/>
            <a:ext cx="2006600" cy="2006600"/>
          </a:xfrm>
          <a:prstGeom prst="ellipse">
            <a:avLst/>
          </a:prstGeom>
          <a:solidFill>
            <a:schemeClr val="bg1">
              <a:lumMod val="65000"/>
              <a:alpha val="87000"/>
            </a:schemeClr>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椭圆 231"/>
          <p:cNvSpPr/>
          <p:nvPr/>
        </p:nvSpPr>
        <p:spPr>
          <a:xfrm>
            <a:off x="9083675" y="224064"/>
            <a:ext cx="939800" cy="939800"/>
          </a:xfrm>
          <a:prstGeom prst="ellipse">
            <a:avLst/>
          </a:prstGeom>
          <a:solidFill>
            <a:schemeClr val="bg1">
              <a:lumMod val="50000"/>
              <a:alpha val="87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椭圆 232"/>
          <p:cNvSpPr/>
          <p:nvPr/>
        </p:nvSpPr>
        <p:spPr>
          <a:xfrm>
            <a:off x="10167906" y="4233636"/>
            <a:ext cx="939800" cy="939800"/>
          </a:xfrm>
          <a:prstGeom prst="ellipse">
            <a:avLst/>
          </a:prstGeom>
          <a:solidFill>
            <a:srgbClr val="999999"/>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233"/>
          <p:cNvSpPr/>
          <p:nvPr/>
        </p:nvSpPr>
        <p:spPr>
          <a:xfrm>
            <a:off x="9490075" y="5181600"/>
            <a:ext cx="4216400" cy="4216400"/>
          </a:xfrm>
          <a:prstGeom prst="ellipse">
            <a:avLst/>
          </a:prstGeom>
          <a:solidFill>
            <a:schemeClr val="bg1">
              <a:lumMod val="65000"/>
              <a:alpha val="36000"/>
            </a:schemeClr>
          </a:solidFill>
          <a:ln>
            <a:noFill/>
          </a:ln>
          <a:effectLst>
            <a:softEdge rad="469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椭圆 234"/>
          <p:cNvSpPr/>
          <p:nvPr/>
        </p:nvSpPr>
        <p:spPr>
          <a:xfrm>
            <a:off x="1186958" y="2041641"/>
            <a:ext cx="1107440" cy="1107440"/>
          </a:xfrm>
          <a:prstGeom prst="ellipse">
            <a:avLst/>
          </a:prstGeom>
          <a:solidFill>
            <a:schemeClr val="bg1">
              <a:lumMod val="65000"/>
              <a:alpha val="73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椭圆 235"/>
          <p:cNvSpPr/>
          <p:nvPr/>
        </p:nvSpPr>
        <p:spPr>
          <a:xfrm>
            <a:off x="7702550" y="2486533"/>
            <a:ext cx="864000" cy="828000"/>
          </a:xfrm>
          <a:prstGeom prst="ellipse">
            <a:avLst/>
          </a:prstGeom>
          <a:solidFill>
            <a:schemeClr val="bg1">
              <a:lumMod val="50000"/>
              <a:alpha val="78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文本框 236"/>
          <p:cNvSpPr txBox="1"/>
          <p:nvPr/>
        </p:nvSpPr>
        <p:spPr>
          <a:xfrm>
            <a:off x="2424430" y="4481195"/>
            <a:ext cx="7286625" cy="2141855"/>
          </a:xfrm>
          <a:prstGeom prst="rect">
            <a:avLst/>
          </a:prstGeom>
          <a:noFill/>
        </p:spPr>
        <p:txBody>
          <a:bodyPr wrap="none" rtlCol="0">
            <a:noAutofit/>
          </a:bodyPr>
          <a:lstStyle>
            <a:defPPr>
              <a:defRPr lang="zh-CN"/>
            </a:defPPr>
            <a:lvl1pPr algn="ctr">
              <a:defRPr sz="2400" kern="2000" spc="100">
                <a:cs typeface="Arial" panose="020B0604020202090204" pitchFamily="34" charset="0"/>
              </a:defRPr>
            </a:lvl1pPr>
          </a:lstStyle>
          <a:p>
            <a:pPr indent="0" algn="ctr">
              <a:lnSpc>
                <a:spcPct val="100000"/>
              </a:lnSpc>
              <a:spcAft>
                <a:spcPts val="1200"/>
              </a:spcAft>
              <a:buClr>
                <a:schemeClr val="tx2"/>
              </a:buClr>
              <a:buSzPct val="100000"/>
              <a:buFont typeface="Wingdings" panose="05000000000000000000" pitchFamily="2" charset="2"/>
              <a:buNone/>
              <a:defRPr/>
            </a:pPr>
            <a:r>
              <a:rPr lang="zh-CN" altLang="en-US" sz="1800" b="1" dirty="0">
                <a:solidFill>
                  <a:schemeClr val="tx2">
                    <a:lumMod val="50000"/>
                  </a:schemeClr>
                </a:solidFill>
                <a:latin typeface="三极魏碑简" panose="00000500000000000000" charset="-122"/>
                <a:ea typeface="三极魏碑简" panose="00000500000000000000" charset="-122"/>
                <a:cs typeface="三极魏碑简" panose="00000500000000000000" charset="-122"/>
                <a:sym typeface="+mn-ea"/>
              </a:rPr>
              <a:t>英语、俄语、法语、德语、西班牙语</a:t>
            </a:r>
          </a:p>
          <a:p>
            <a:pPr indent="0" algn="ctr">
              <a:lnSpc>
                <a:spcPct val="100000"/>
              </a:lnSpc>
              <a:spcAft>
                <a:spcPts val="1200"/>
              </a:spcAft>
              <a:buClr>
                <a:schemeClr val="tx2"/>
              </a:buClr>
              <a:buSzPct val="100000"/>
              <a:buFont typeface="Wingdings" panose="05000000000000000000" pitchFamily="2" charset="2"/>
              <a:buNone/>
              <a:defRPr/>
            </a:pPr>
            <a:r>
              <a:rPr lang="zh-CN" altLang="en-US" sz="1800" b="1" dirty="0">
                <a:solidFill>
                  <a:schemeClr val="tx2">
                    <a:lumMod val="50000"/>
                  </a:schemeClr>
                </a:solidFill>
                <a:latin typeface="三极魏碑简" panose="00000500000000000000" charset="-122"/>
                <a:ea typeface="三极魏碑简" panose="00000500000000000000" charset="-122"/>
                <a:cs typeface="三极魏碑简" panose="00000500000000000000" charset="-122"/>
                <a:sym typeface="+mn-ea"/>
              </a:rPr>
              <a:t>葡萄牙语、日语、阿拉伯语、蒙古语、朝鲜（韩国）语</a:t>
            </a:r>
          </a:p>
          <a:p>
            <a:pPr indent="0" algn="ctr">
              <a:lnSpc>
                <a:spcPct val="100000"/>
              </a:lnSpc>
              <a:spcAft>
                <a:spcPts val="1200"/>
              </a:spcAft>
              <a:buClr>
                <a:schemeClr val="tx2"/>
              </a:buClr>
              <a:buSzPct val="100000"/>
              <a:buFont typeface="Wingdings" panose="05000000000000000000" pitchFamily="2" charset="2"/>
              <a:buNone/>
              <a:defRPr/>
            </a:pPr>
            <a:r>
              <a:rPr lang="zh-CN" altLang="en-US" sz="1800" b="1" dirty="0">
                <a:solidFill>
                  <a:schemeClr val="tx2">
                    <a:lumMod val="50000"/>
                  </a:schemeClr>
                </a:solidFill>
                <a:latin typeface="三极魏碑简" panose="00000500000000000000" charset="-122"/>
                <a:ea typeface="三极魏碑简" panose="00000500000000000000" charset="-122"/>
                <a:cs typeface="三极魏碑简" panose="00000500000000000000" charset="-122"/>
                <a:sym typeface="+mn-ea"/>
              </a:rPr>
              <a:t>越南语、泰国语、缅甸语、印度尼西亚语、菲律宾语</a:t>
            </a:r>
          </a:p>
          <a:p>
            <a:pPr indent="0" algn="ctr">
              <a:lnSpc>
                <a:spcPct val="100000"/>
              </a:lnSpc>
              <a:spcAft>
                <a:spcPts val="1200"/>
              </a:spcAft>
              <a:buClr>
                <a:schemeClr val="tx2"/>
              </a:buClr>
              <a:buSzPct val="100000"/>
              <a:buFont typeface="Wingdings" panose="05000000000000000000" pitchFamily="2" charset="2"/>
              <a:buNone/>
              <a:defRPr/>
            </a:pPr>
            <a:r>
              <a:rPr lang="zh-CN" altLang="en-US" sz="1800" b="1" dirty="0">
                <a:solidFill>
                  <a:schemeClr val="tx2">
                    <a:lumMod val="50000"/>
                  </a:schemeClr>
                </a:solidFill>
                <a:latin typeface="三极魏碑简" panose="00000500000000000000" charset="-122"/>
                <a:ea typeface="三极魏碑简" panose="00000500000000000000" charset="-122"/>
                <a:cs typeface="三极魏碑简" panose="00000500000000000000" charset="-122"/>
                <a:sym typeface="+mn-ea"/>
              </a:rPr>
              <a:t>印地语、梵文巴利文、乌尔都语、波斯语、希伯来语</a:t>
            </a:r>
          </a:p>
          <a:p>
            <a:pPr indent="0" algn="ctr">
              <a:lnSpc>
                <a:spcPct val="100000"/>
              </a:lnSpc>
              <a:spcAft>
                <a:spcPts val="1200"/>
              </a:spcAft>
              <a:buClr>
                <a:schemeClr val="tx2"/>
              </a:buClr>
              <a:buSzPct val="100000"/>
              <a:buFont typeface="Wingdings" panose="05000000000000000000" pitchFamily="2" charset="2"/>
              <a:buNone/>
              <a:defRPr/>
            </a:pPr>
            <a:r>
              <a:rPr lang="zh-CN" altLang="en-US" sz="1800" b="1" dirty="0">
                <a:solidFill>
                  <a:schemeClr val="tx2">
                    <a:lumMod val="50000"/>
                  </a:schemeClr>
                </a:solidFill>
                <a:latin typeface="三极魏碑简" panose="00000500000000000000" charset="-122"/>
                <a:ea typeface="三极魏碑简" panose="00000500000000000000" charset="-122"/>
                <a:cs typeface="三极魏碑简" panose="00000500000000000000" charset="-122"/>
                <a:sym typeface="+mn-ea"/>
              </a:rPr>
              <a:t>意大利语等</a:t>
            </a:r>
            <a:r>
              <a:rPr lang="en-US" altLang="zh-CN" sz="1800" b="1" dirty="0">
                <a:solidFill>
                  <a:srgbClr val="8A0000"/>
                </a:solidFill>
                <a:latin typeface="三极魏碑简" panose="00000500000000000000" charset="-122"/>
                <a:ea typeface="三极魏碑简" panose="00000500000000000000" charset="-122"/>
                <a:cs typeface="三极魏碑简" panose="00000500000000000000" charset="-122"/>
                <a:sym typeface="+mn-ea"/>
              </a:rPr>
              <a:t>21</a:t>
            </a:r>
            <a:r>
              <a:rPr lang="zh-CN" altLang="en-US" sz="1800" b="1" dirty="0">
                <a:solidFill>
                  <a:srgbClr val="8A0000"/>
                </a:solidFill>
                <a:latin typeface="三极魏碑简" panose="00000500000000000000" charset="-122"/>
                <a:ea typeface="三极魏碑简" panose="00000500000000000000" charset="-122"/>
                <a:cs typeface="三极魏碑简" panose="00000500000000000000" charset="-122"/>
                <a:sym typeface="+mn-ea"/>
              </a:rPr>
              <a:t>个本科语种专业，另有外国语言与外国历史专业</a:t>
            </a:r>
            <a:r>
              <a:rPr lang="zh-CN" altLang="en-US" sz="1800" b="1" dirty="0">
                <a:solidFill>
                  <a:schemeClr val="tx2">
                    <a:lumMod val="50000"/>
                  </a:schemeClr>
                </a:solidFill>
                <a:latin typeface="三极魏碑简" panose="00000500000000000000" charset="-122"/>
                <a:ea typeface="三极魏碑简" panose="00000500000000000000" charset="-122"/>
                <a:cs typeface="三极魏碑简" panose="00000500000000000000" charset="-122"/>
                <a:sym typeface="+mn-ea"/>
              </a:rPr>
              <a:t>。 </a:t>
            </a:r>
          </a:p>
        </p:txBody>
      </p:sp>
      <p:sp>
        <p:nvSpPr>
          <p:cNvPr id="340" name="文本框 339"/>
          <p:cNvSpPr txBox="1"/>
          <p:nvPr/>
        </p:nvSpPr>
        <p:spPr>
          <a:xfrm>
            <a:off x="4001453" y="3955000"/>
            <a:ext cx="4189095" cy="460375"/>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b="1" dirty="0">
                <a:solidFill>
                  <a:schemeClr val="tx1"/>
                </a:solidFill>
                <a:latin typeface="三极魏碑简" panose="00000500000000000000" charset="-122"/>
                <a:ea typeface="三极魏碑简" panose="00000500000000000000" charset="-122"/>
                <a:cs typeface="三极魏碑简" panose="00000500000000000000" charset="-122"/>
                <a:sym typeface="+mn-ea"/>
              </a:rPr>
              <a:t>教学语言、研究语言 </a:t>
            </a:r>
            <a:r>
              <a:rPr lang="en-US" altLang="zh-CN" b="1" dirty="0">
                <a:solidFill>
                  <a:schemeClr val="tx1"/>
                </a:solidFill>
                <a:latin typeface="三极魏碑简" panose="00000500000000000000" charset="-122"/>
                <a:ea typeface="三极魏碑简" panose="00000500000000000000" charset="-122"/>
                <a:cs typeface="三极魏碑简" panose="00000500000000000000" charset="-122"/>
                <a:sym typeface="+mn-ea"/>
              </a:rPr>
              <a:t>60 </a:t>
            </a:r>
            <a:r>
              <a:rPr lang="zh-CN" altLang="en-US" b="1" dirty="0">
                <a:solidFill>
                  <a:schemeClr val="tx1"/>
                </a:solidFill>
                <a:latin typeface="三极魏碑简" panose="00000500000000000000" charset="-122"/>
                <a:ea typeface="三极魏碑简" panose="00000500000000000000" charset="-122"/>
                <a:cs typeface="三极魏碑简" panose="00000500000000000000" charset="-122"/>
                <a:sym typeface="+mn-ea"/>
              </a:rPr>
              <a:t>余种</a:t>
            </a:r>
          </a:p>
        </p:txBody>
      </p:sp>
      <p:sp>
        <p:nvSpPr>
          <p:cNvPr id="26" name="任意多边形 25"/>
          <p:cNvSpPr/>
          <p:nvPr/>
        </p:nvSpPr>
        <p:spPr>
          <a:xfrm>
            <a:off x="5962466" y="-1197194"/>
            <a:ext cx="528876" cy="4484914"/>
          </a:xfrm>
          <a:custGeom>
            <a:avLst/>
            <a:gdLst>
              <a:gd name="connsiteX0" fmla="*/ 165840 w 528876"/>
              <a:gd name="connsiteY0" fmla="*/ 0 h 4484914"/>
              <a:gd name="connsiteX1" fmla="*/ 93268 w 528876"/>
              <a:gd name="connsiteY1" fmla="*/ 1538514 h 4484914"/>
              <a:gd name="connsiteX2" fmla="*/ 528697 w 528876"/>
              <a:gd name="connsiteY2" fmla="*/ 2612572 h 4484914"/>
              <a:gd name="connsiteX3" fmla="*/ 35211 w 528876"/>
              <a:gd name="connsiteY3" fmla="*/ 3788229 h 4484914"/>
              <a:gd name="connsiteX4" fmla="*/ 78754 w 528876"/>
              <a:gd name="connsiteY4" fmla="*/ 4484914 h 448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876" h="4484914">
                <a:moveTo>
                  <a:pt x="165840" y="0"/>
                </a:moveTo>
                <a:cubicBezTo>
                  <a:pt x="99316" y="551542"/>
                  <a:pt x="32792" y="1103085"/>
                  <a:pt x="93268" y="1538514"/>
                </a:cubicBezTo>
                <a:cubicBezTo>
                  <a:pt x="153744" y="1973943"/>
                  <a:pt x="538373" y="2237620"/>
                  <a:pt x="528697" y="2612572"/>
                </a:cubicBezTo>
                <a:cubicBezTo>
                  <a:pt x="519021" y="2987524"/>
                  <a:pt x="110201" y="3476172"/>
                  <a:pt x="35211" y="3788229"/>
                </a:cubicBezTo>
                <a:cubicBezTo>
                  <a:pt x="-39779" y="4100286"/>
                  <a:pt x="19487" y="4292600"/>
                  <a:pt x="78754" y="4484914"/>
                </a:cubicBez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p:nvPr/>
        </p:nvCxnSpPr>
        <p:spPr>
          <a:xfrm>
            <a:off x="5974556" y="3438526"/>
            <a:ext cx="242888" cy="0"/>
          </a:xfrm>
          <a:prstGeom prst="line">
            <a:avLst/>
          </a:prstGeom>
          <a:ln w="1270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9" name="椭圆 208"/>
          <p:cNvSpPr/>
          <p:nvPr/>
        </p:nvSpPr>
        <p:spPr>
          <a:xfrm>
            <a:off x="5967414" y="3395665"/>
            <a:ext cx="276224" cy="2762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2" name="椭圆 341"/>
          <p:cNvSpPr/>
          <p:nvPr/>
        </p:nvSpPr>
        <p:spPr>
          <a:xfrm>
            <a:off x="5967414" y="3395665"/>
            <a:ext cx="276224" cy="2762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3" name="直接连接符 342"/>
          <p:cNvCxnSpPr/>
          <p:nvPr/>
        </p:nvCxnSpPr>
        <p:spPr>
          <a:xfrm>
            <a:off x="4998000" y="3438526"/>
            <a:ext cx="2196000" cy="0"/>
          </a:xfrm>
          <a:prstGeom prst="line">
            <a:avLst/>
          </a:prstGeom>
          <a:ln w="1270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4" name="文本框 343"/>
          <p:cNvSpPr txBox="1"/>
          <p:nvPr/>
        </p:nvSpPr>
        <p:spPr>
          <a:xfrm>
            <a:off x="5096512" y="3974004"/>
            <a:ext cx="1998980" cy="460375"/>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r>
              <a:rPr lang="en-US" altLang="zh-CN" dirty="0">
                <a:latin typeface="三极魏碑简" panose="00000500000000000000" charset="-122"/>
                <a:ea typeface="三极魏碑简" panose="00000500000000000000" charset="-122"/>
                <a:cs typeface="三极魏碑简" panose="00000500000000000000" charset="-122"/>
              </a:rPr>
              <a:t>21</a:t>
            </a:r>
            <a:r>
              <a:rPr lang="zh-CN" altLang="en-US" dirty="0">
                <a:latin typeface="三极魏碑简" panose="00000500000000000000" charset="-122"/>
                <a:ea typeface="三极魏碑简" panose="00000500000000000000" charset="-122"/>
                <a:cs typeface="三极魏碑简" panose="00000500000000000000" charset="-122"/>
              </a:rPr>
              <a:t>个本科语种</a:t>
            </a:r>
          </a:p>
        </p:txBody>
      </p:sp>
      <p:sp>
        <p:nvSpPr>
          <p:cNvPr id="24" name="矩形 23"/>
          <p:cNvSpPr/>
          <p:nvPr>
            <p:custDataLst>
              <p:tags r:id="rId1"/>
            </p:custDataLst>
          </p:nvPr>
        </p:nvSpPr>
        <p:spPr>
          <a:xfrm rot="16200000">
            <a:off x="134354" y="503095"/>
            <a:ext cx="461664" cy="78773"/>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94" name="图片 93"/>
          <p:cNvPicPr>
            <a:picLocks noChangeAspect="1"/>
          </p:cNvPicPr>
          <p:nvPr>
            <p:custDataLst>
              <p:tags r:id="rId2"/>
            </p:custDataLst>
          </p:nvPr>
        </p:nvPicPr>
        <p:blipFill>
          <a:blip r:embed="rId9" cstate="email"/>
          <a:stretch>
            <a:fillRect/>
          </a:stretch>
        </p:blipFill>
        <p:spPr>
          <a:xfrm>
            <a:off x="8723267" y="-35445"/>
            <a:ext cx="2829919" cy="1080850"/>
          </a:xfrm>
          <a:prstGeom prst="rect">
            <a:avLst/>
          </a:prstGeom>
        </p:spPr>
      </p:pic>
      <p:sp>
        <p:nvSpPr>
          <p:cNvPr id="95" name="矩形 94"/>
          <p:cNvSpPr/>
          <p:nvPr>
            <p:custDataLst>
              <p:tags r:id="rId3"/>
            </p:custDataLst>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96" name="矩形 95"/>
          <p:cNvSpPr/>
          <p:nvPr>
            <p:custDataLst>
              <p:tags r:id="rId4"/>
            </p:custDataLst>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97" name="矩形 96"/>
          <p:cNvSpPr/>
          <p:nvPr>
            <p:custDataLst>
              <p:tags r:id="rId5"/>
            </p:custDataLst>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7" name="矩形 26"/>
          <p:cNvSpPr/>
          <p:nvPr>
            <p:custDataLst>
              <p:tags r:id="rId6"/>
            </p:custDataLst>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sp>
        <p:nvSpPr>
          <p:cNvPr id="30" name="文本框 29"/>
          <p:cNvSpPr txBox="1"/>
          <p:nvPr>
            <p:custDataLst>
              <p:tags r:id="rId7"/>
            </p:custDataLst>
          </p:nvPr>
        </p:nvSpPr>
        <p:spPr>
          <a:xfrm>
            <a:off x="414655" y="313690"/>
            <a:ext cx="4608830" cy="461645"/>
          </a:xfrm>
          <a:prstGeom prst="rect">
            <a:avLst/>
          </a:prstGeom>
          <a:noFill/>
        </p:spPr>
        <p:txBody>
          <a:bodyPr wrap="square" rtlCol="0">
            <a:noAutofit/>
          </a:bodyPr>
          <a:lstStyle/>
          <a:p>
            <a:pPr algn="l">
              <a:defRPr/>
            </a:pPr>
            <a:r>
              <a:rPr kumimoji="1" lang="zh-CN" altLang="en-US" sz="2400" b="1" kern="100" dirty="0">
                <a:solidFill>
                  <a:srgbClr val="9B0000"/>
                </a:solidFill>
                <a:effectLst/>
                <a:latin typeface="黑体" charset="0"/>
                <a:ea typeface="黑体" charset="0"/>
                <a:cs typeface="Times New Roman" panose="02020603050405020304" pitchFamily="18" charset="0"/>
                <a:sym typeface="+mn-ea"/>
              </a:rPr>
              <a:t>学院概况</a:t>
            </a:r>
            <a:endParaRPr kumimoji="1" lang="zh-CN" altLang="x-none" sz="2400" b="1" kern="100" dirty="0">
              <a:solidFill>
                <a:srgbClr val="9B0000"/>
              </a:solidFill>
              <a:effectLst/>
              <a:latin typeface="黑体" charset="0"/>
              <a:ea typeface="黑体"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0" presetClass="path" presetSubtype="0" accel="50000" fill="hold" grpId="1" nodeType="withEffect">
                                  <p:stCondLst>
                                    <p:cond delay="2000"/>
                                  </p:stCondLst>
                                  <p:childTnLst>
                                    <p:animMotion origin="layout" path="M 4.16667E-6 -0.00046 C 0.11901 -0.01157 0.19635 -0.03495 0.2651 -0.07917 C 0.33359 -0.12338 0.36015 -0.15532 0.41106 -0.1669 C 0.46198 -0.1787 0.5138 -0.14005 0.56796 -0.12523 C 0.62239 -0.11065 0.71106 -0.13472 0.74218 -0.1544 " pathEditMode="relative" rAng="0" ptsTypes="AAAAA">
                                      <p:cBhvr>
                                        <p:cTn id="18" dur="2000" fill="hold"/>
                                        <p:tgtEl>
                                          <p:spTgt spid="6"/>
                                        </p:tgtEl>
                                        <p:attrNameLst>
                                          <p:attrName>ppt_x</p:attrName>
                                          <p:attrName>ppt_y</p:attrName>
                                        </p:attrNameLst>
                                      </p:cBhvr>
                                      <p:rCtr x="37109" y="-8426"/>
                                    </p:animMotion>
                                  </p:childTnLst>
                                </p:cTn>
                              </p:par>
                              <p:par>
                                <p:cTn id="19" presetID="0" presetClass="path" presetSubtype="0" accel="50000" fill="hold" grpId="0" nodeType="withEffect">
                                  <p:stCondLst>
                                    <p:cond delay="1500"/>
                                  </p:stCondLst>
                                  <p:childTnLst>
                                    <p:animMotion origin="layout" path="M -2.91667E-6 -2.22222E-6 C 0.18282 0.00255 0.1961 0.29954 0.29584 0.29074 C 0.39545 0.28195 0.51576 0.0831 0.60339 0.06459 C 0.69089 0.04584 0.75847 0.17408 0.82097 0.17824 C 0.8836 0.18264 0.93672 0.10533 0.97917 0.09005 C 1.02201 0.07408 1.05065 0.09028 1.07982 0.10579 " pathEditMode="relative" rAng="0" ptsTypes="AAAAAA">
                                      <p:cBhvr>
                                        <p:cTn id="20" dur="2000" fill="hold"/>
                                        <p:tgtEl>
                                          <p:spTgt spid="8"/>
                                        </p:tgtEl>
                                        <p:attrNameLst>
                                          <p:attrName>ppt_x</p:attrName>
                                          <p:attrName>ppt_y</p:attrName>
                                        </p:attrNameLst>
                                      </p:cBhvr>
                                      <p:rCtr x="53984" y="14537"/>
                                    </p:animMotion>
                                  </p:childTnLst>
                                </p:cTn>
                              </p:par>
                              <p:par>
                                <p:cTn id="21" presetID="0" presetClass="path" presetSubtype="0" accel="50000" fill="hold" grpId="0" nodeType="withEffect">
                                  <p:stCondLst>
                                    <p:cond delay="1750"/>
                                  </p:stCondLst>
                                  <p:childTnLst>
                                    <p:animMotion origin="layout" path="M 4.375E-6 4.07407E-6 C 0.08945 -0.02292 0.21015 -0.075 0.30989 -0.05232 C 0.40911 -0.02963 0.50976 0.12083 0.59648 0.13541 C 0.68307 0.15 0.76419 0.03703 0.82955 0.03541 C 0.89505 0.03356 0.94713 0.14051 0.98971 0.12523 C 1.03216 0.10926 1.0513 0.09884 1.08059 0.08634 " pathEditMode="relative" rAng="0" ptsTypes="AAAAAA">
                                      <p:cBhvr>
                                        <p:cTn id="22" dur="1850" fill="hold"/>
                                        <p:tgtEl>
                                          <p:spTgt spid="9"/>
                                        </p:tgtEl>
                                        <p:attrNameLst>
                                          <p:attrName>ppt_x</p:attrName>
                                          <p:attrName>ppt_y</p:attrName>
                                        </p:attrNameLst>
                                      </p:cBhvr>
                                      <p:rCtr x="54023" y="3912"/>
                                    </p:animMotion>
                                  </p:childTnLst>
                                </p:cTn>
                              </p:par>
                              <p:par>
                                <p:cTn id="23" presetID="0" presetClass="path" presetSubtype="0" accel="50000" fill="hold" grpId="0" nodeType="withEffect">
                                  <p:stCondLst>
                                    <p:cond delay="1750"/>
                                  </p:stCondLst>
                                  <p:childTnLst>
                                    <p:animMotion origin="layout" path="M 2.70833E-6 -0.00092 C 0.11536 0.02361 0.19036 -0.15717 0.28515 -0.15046 C 0.37903 -0.14352 0.4789 0.01875 0.56562 0.04051 C 0.65208 0.06204 0.73489 -0.0243 0.80416 -0.02106 C 0.87343 -0.01759 0.93867 0.07616 0.98125 0.06088 C 1.0237 0.04491 1.05495 0.02662 1.07903 -0.00185 " pathEditMode="relative" rAng="0" ptsTypes="AAAAAA">
                                      <p:cBhvr>
                                        <p:cTn id="24" dur="2200" fill="hold"/>
                                        <p:tgtEl>
                                          <p:spTgt spid="10"/>
                                        </p:tgtEl>
                                        <p:attrNameLst>
                                          <p:attrName>ppt_x</p:attrName>
                                          <p:attrName>ppt_y</p:attrName>
                                        </p:attrNameLst>
                                      </p:cBhvr>
                                      <p:rCtr x="53945" y="-4329"/>
                                    </p:animMotion>
                                  </p:childTnLst>
                                </p:cTn>
                              </p:par>
                              <p:par>
                                <p:cTn id="25" presetID="0" presetClass="path" presetSubtype="0" accel="50000" fill="hold" grpId="0" nodeType="withEffect">
                                  <p:stCondLst>
                                    <p:cond delay="1500"/>
                                  </p:stCondLst>
                                  <p:childTnLst>
                                    <p:animMotion origin="layout" path="M 4.58333E-6 0 C 0.21419 0.01574 0.20625 0.15463 0.29622 0.16481 C 0.38606 0.175 0.4496 0.06065 0.53893 0.06065 C 0.62786 0.06088 0.7539 0.15556 0.83046 0.16528 C 0.90716 0.17477 0.95872 0.11944 0.99882 0.11806 C 1.03867 0.1169 1.08085 0.11435 1.10872 0.13403 " pathEditMode="relative" rAng="0" ptsTypes="AAAAAA">
                                      <p:cBhvr>
                                        <p:cTn id="26" dur="2100" fill="hold"/>
                                        <p:tgtEl>
                                          <p:spTgt spid="11"/>
                                        </p:tgtEl>
                                        <p:attrNameLst>
                                          <p:attrName>ppt_x</p:attrName>
                                          <p:attrName>ppt_y</p:attrName>
                                        </p:attrNameLst>
                                      </p:cBhvr>
                                      <p:rCtr x="55430" y="8310"/>
                                    </p:animMotion>
                                  </p:childTnLst>
                                </p:cTn>
                              </p:par>
                              <p:par>
                                <p:cTn id="27" presetID="0" presetClass="path" presetSubtype="0" accel="50000" fill="hold" grpId="0" nodeType="withEffect">
                                  <p:stCondLst>
                                    <p:cond delay="1600"/>
                                  </p:stCondLst>
                                  <p:childTnLst>
                                    <p:animMotion origin="layout" path="M 2.08333E-6 0 C 0.20586 0.08495 0.26133 0.28264 0.34857 0.28287 C 0.43568 0.28287 0.51575 0.21551 0.55612 0.17731 C 0.59648 0.13889 0.64648 0.08519 0.70755 0.08611 C 0.76823 0.08704 0.88099 0.18449 0.92122 0.18287 C 0.96081 0.18171 1.07357 0.17824 1.10872 0.13102 " pathEditMode="relative" rAng="0" ptsTypes="AAAAAA">
                                      <p:cBhvr>
                                        <p:cTn id="28" dur="1900" fill="hold"/>
                                        <p:tgtEl>
                                          <p:spTgt spid="12"/>
                                        </p:tgtEl>
                                        <p:attrNameLst>
                                          <p:attrName>ppt_x</p:attrName>
                                          <p:attrName>ppt_y</p:attrName>
                                        </p:attrNameLst>
                                      </p:cBhvr>
                                      <p:rCtr x="55430" y="14144"/>
                                    </p:animMotion>
                                  </p:childTnLst>
                                </p:cTn>
                              </p:par>
                              <p:par>
                                <p:cTn id="29" presetID="0" presetClass="path" presetSubtype="0" accel="50000" fill="hold" grpId="0" nodeType="withEffect">
                                  <p:stCondLst>
                                    <p:cond delay="1750"/>
                                  </p:stCondLst>
                                  <p:childTnLst>
                                    <p:animMotion origin="layout" path="M 3.95833E-6 4.44444E-6 C 0.10208 -0.04908 0.21653 -0.11968 0.30768 -0.10232 C 0.39908 -0.0845 0.46875 0.08726 0.54713 0.10532 C 0.62565 0.12314 0.70755 0.00439 0.77799 0.00532 C 0.8483 0.00648 0.92682 0.12685 0.96953 0.11157 C 1.01185 0.0956 1.06171 0.07199 1.08606 0.04351 " pathEditMode="relative" rAng="0" ptsTypes="AAAAAA">
                                      <p:cBhvr>
                                        <p:cTn id="30" dur="2000" fill="hold"/>
                                        <p:tgtEl>
                                          <p:spTgt spid="13"/>
                                        </p:tgtEl>
                                        <p:attrNameLst>
                                          <p:attrName>ppt_x</p:attrName>
                                          <p:attrName>ppt_y</p:attrName>
                                        </p:attrNameLst>
                                      </p:cBhvr>
                                      <p:rCtr x="54297" y="370"/>
                                    </p:animMotion>
                                  </p:childTnLst>
                                </p:cTn>
                              </p:par>
                              <p:par>
                                <p:cTn id="31" presetID="0" presetClass="path" presetSubtype="0" accel="50000" fill="hold" grpId="0" nodeType="withEffect">
                                  <p:stCondLst>
                                    <p:cond delay="1750"/>
                                  </p:stCondLst>
                                  <p:childTnLst>
                                    <p:animMotion origin="layout" path="M 6.25E-7 -0.00093 C 0.08945 -0.02361 0.23542 0.26597 0.33333 0.26921 C 0.43125 0.27268 0.52266 0.02616 0.5875 0.01921 C 0.65234 0.01227 0.71289 0.13495 0.77943 0.14398 C 0.84557 0.15324 0.94323 0.08958 0.98581 0.0743 C 1.02825 0.05833 1.0513 0.09791 1.0806 0.08541 " pathEditMode="relative" rAng="0" ptsTypes="AAAAAA">
                                      <p:cBhvr>
                                        <p:cTn id="32" dur="1800" fill="hold"/>
                                        <p:tgtEl>
                                          <p:spTgt spid="14"/>
                                        </p:tgtEl>
                                        <p:attrNameLst>
                                          <p:attrName>ppt_x</p:attrName>
                                          <p:attrName>ppt_y</p:attrName>
                                        </p:attrNameLst>
                                      </p:cBhvr>
                                      <p:rCtr x="54023" y="13426"/>
                                    </p:animMotion>
                                  </p:childTnLst>
                                </p:cTn>
                              </p:par>
                              <p:par>
                                <p:cTn id="33" presetID="0" presetClass="path" presetSubtype="0" accel="50000" fill="hold" grpId="0" nodeType="withEffect">
                                  <p:stCondLst>
                                    <p:cond delay="1750"/>
                                  </p:stCondLst>
                                  <p:childTnLst>
                                    <p:animMotion origin="layout" path="M 1.45833E-6 -0.00092 C 0.11523 0.02361 0.20664 -0.0368 0.30169 -0.03009 C 0.39557 -0.02315 0.47864 0.03565 0.56562 0.04028 C 0.65247 0.04491 0.7539 -0.00555 0.82318 -0.00231 C 0.89258 0.00116 0.93854 0.07593 0.98125 0.06065 C 1.02357 0.04468 1.05495 0.02639 1.07904 -0.00185 " pathEditMode="relative" rAng="0" ptsTypes="AAAAAA">
                                      <p:cBhvr>
                                        <p:cTn id="34" dur="2000" fill="hold"/>
                                        <p:tgtEl>
                                          <p:spTgt spid="15"/>
                                        </p:tgtEl>
                                        <p:attrNameLst>
                                          <p:attrName>ppt_x</p:attrName>
                                          <p:attrName>ppt_y</p:attrName>
                                        </p:attrNameLst>
                                      </p:cBhvr>
                                      <p:rCtr x="53945" y="1667"/>
                                    </p:animMotion>
                                  </p:childTnLst>
                                </p:cTn>
                              </p:par>
                              <p:par>
                                <p:cTn id="35" presetID="35" presetClass="path" presetSubtype="0" accel="50000" fill="hold" grpId="1" nodeType="withEffect">
                                  <p:stCondLst>
                                    <p:cond delay="2250"/>
                                  </p:stCondLst>
                                  <p:childTnLst>
                                    <p:animMotion origin="layout" path="M -3.125E-6 0 L -0.33528 0 " pathEditMode="relative" rAng="0" ptsTypes="AA">
                                      <p:cBhvr>
                                        <p:cTn id="36" dur="750" fill="hold"/>
                                        <p:tgtEl>
                                          <p:spTgt spid="3"/>
                                        </p:tgtEl>
                                        <p:attrNameLst>
                                          <p:attrName>ppt_x</p:attrName>
                                          <p:attrName>ppt_y</p:attrName>
                                        </p:attrNameLst>
                                      </p:cBhvr>
                                      <p:rCtr x="-16771" y="0"/>
                                    </p:animMotion>
                                  </p:childTnLst>
                                </p:cTn>
                              </p:par>
                              <p:par>
                                <p:cTn id="37" presetID="35" presetClass="path" presetSubtype="0" accel="50000" fill="hold" grpId="1" nodeType="withEffect">
                                  <p:stCondLst>
                                    <p:cond delay="2250"/>
                                  </p:stCondLst>
                                  <p:childTnLst>
                                    <p:animMotion origin="layout" path="M 3.125E-6 0 L -0.33399 0 " pathEditMode="relative" rAng="0" ptsTypes="AA">
                                      <p:cBhvr>
                                        <p:cTn id="38" dur="1250" fill="hold"/>
                                        <p:tgtEl>
                                          <p:spTgt spid="4"/>
                                        </p:tgtEl>
                                        <p:attrNameLst>
                                          <p:attrName>ppt_x</p:attrName>
                                          <p:attrName>ppt_y</p:attrName>
                                        </p:attrNameLst>
                                      </p:cBhvr>
                                      <p:rCtr x="-16706" y="0"/>
                                    </p:animMotion>
                                  </p:childTnLst>
                                </p:cTn>
                              </p:par>
                              <p:par>
                                <p:cTn id="39" presetID="35" presetClass="path" presetSubtype="0" accel="50000" fill="hold" grpId="1" nodeType="withEffect">
                                  <p:stCondLst>
                                    <p:cond delay="2250"/>
                                  </p:stCondLst>
                                  <p:childTnLst>
                                    <p:animMotion origin="layout" path="M 4.375E-6 0 L -0.3306 0 " pathEditMode="relative" rAng="0" ptsTypes="AA">
                                      <p:cBhvr>
                                        <p:cTn id="40" dur="1500" fill="hold"/>
                                        <p:tgtEl>
                                          <p:spTgt spid="5"/>
                                        </p:tgtEl>
                                        <p:attrNameLst>
                                          <p:attrName>ppt_x</p:attrName>
                                          <p:attrName>ppt_y</p:attrName>
                                        </p:attrNameLst>
                                      </p:cBhvr>
                                      <p:rCtr x="-16536" y="0"/>
                                    </p:animMotion>
                                  </p:childTnLst>
                                </p:cTn>
                              </p:par>
                              <p:par>
                                <p:cTn id="41" presetID="0" presetClass="path" presetSubtype="0" fill="hold" grpId="0" nodeType="withEffect">
                                  <p:stCondLst>
                                    <p:cond delay="2500"/>
                                  </p:stCondLst>
                                  <p:childTnLst>
                                    <p:animMotion origin="layout" path="M -4.79167E-6 4.44444E-6 C 0.20964 0.00347 0.22487 0.41944 0.33933 0.40717 C 0.45352 0.39467 0.59154 0.1162 0.69206 0.09027 C 0.79245 0.06412 0.86993 0.24375 0.94167 0.24953 C 1.01355 0.25555 1.07448 0.14745 1.12318 0.12592 C 1.17227 0.1037 1.20521 0.12638 1.23868 0.14814 " pathEditMode="relative" rAng="0" ptsTypes="AAAAAA">
                                      <p:cBhvr>
                                        <p:cTn id="42" dur="1449" fill="hold"/>
                                        <p:tgtEl>
                                          <p:spTgt spid="16"/>
                                        </p:tgtEl>
                                        <p:attrNameLst>
                                          <p:attrName>ppt_x</p:attrName>
                                          <p:attrName>ppt_y</p:attrName>
                                        </p:attrNameLst>
                                      </p:cBhvr>
                                      <p:rCtr x="61927" y="20370"/>
                                    </p:animMotion>
                                  </p:childTnLst>
                                </p:cTn>
                              </p:par>
                              <p:par>
                                <p:cTn id="43" presetID="0" presetClass="path" presetSubtype="0" fill="hold" grpId="0" nodeType="withEffect">
                                  <p:stCondLst>
                                    <p:cond delay="2750"/>
                                  </p:stCondLst>
                                  <p:childTnLst>
                                    <p:animMotion origin="layout" path="M 3.75E-6 3.7037E-6 C 0.09843 -0.04144 0.23138 -0.13542 0.34114 -0.09445 C 0.45039 -0.05348 0.56119 0.21828 0.65677 0.24444 C 0.75208 0.27083 0.8414 0.06689 0.91341 0.06389 C 0.98541 0.06064 1.04283 0.2537 1.08971 0.22615 C 1.13645 0.19722 1.15755 0.17847 1.18984 0.15601 " pathEditMode="relative" rAng="0" ptsTypes="AAAAAA">
                                      <p:cBhvr>
                                        <p:cTn id="44" dur="1122" fill="hold"/>
                                        <p:tgtEl>
                                          <p:spTgt spid="17"/>
                                        </p:tgtEl>
                                        <p:attrNameLst>
                                          <p:attrName>ppt_x</p:attrName>
                                          <p:attrName>ppt_y</p:attrName>
                                        </p:attrNameLst>
                                      </p:cBhvr>
                                      <p:rCtr x="59492" y="7106"/>
                                    </p:animMotion>
                                  </p:childTnLst>
                                </p:cTn>
                              </p:par>
                              <p:par>
                                <p:cTn id="45" presetID="0" presetClass="path" presetSubtype="0" fill="hold" grpId="0" nodeType="withEffect">
                                  <p:stCondLst>
                                    <p:cond delay="2638"/>
                                  </p:stCondLst>
                                  <p:childTnLst>
                                    <p:animMotion origin="layout" path="M -3.54167E-6 -0.00023 C 0.11524 0.02384 0.20092 -0.20486 0.30287 -0.18148 C 0.4043 -0.1581 0.52266 0.11806 0.61094 0.13982 C 0.69909 0.16181 0.77227 -0.01967 0.83217 -0.05023 C 0.89258 -0.08102 0.93946 -0.0588 0.97188 -0.04444 C 1.00417 -0.03009 1.05495 0.02685 1.07904 -0.00139 " pathEditMode="relative" rAng="0" ptsTypes="AAAAAA">
                                      <p:cBhvr>
                                        <p:cTn id="46" dur="1480" fill="hold"/>
                                        <p:tgtEl>
                                          <p:spTgt spid="18"/>
                                        </p:tgtEl>
                                        <p:attrNameLst>
                                          <p:attrName>ppt_x</p:attrName>
                                          <p:attrName>ppt_y</p:attrName>
                                        </p:attrNameLst>
                                      </p:cBhvr>
                                      <p:rCtr x="53945" y="-2060"/>
                                    </p:animMotion>
                                  </p:childTnLst>
                                </p:cTn>
                              </p:par>
                              <p:par>
                                <p:cTn id="47" presetID="0" presetClass="path" presetSubtype="0" fill="hold" grpId="0" nodeType="withEffect">
                                  <p:stCondLst>
                                    <p:cond delay="2938"/>
                                  </p:stCondLst>
                                  <p:childTnLst>
                                    <p:animMotion origin="layout" path="M -2.5E-6 0.00093 C 0.25404 0.02246 0.25977 0.32454 0.38373 0.32408 C 0.50782 0.32338 0.63789 -0.00833 0.74375 -0.00185 C 0.84935 0.00463 0.93412 0.34468 1.01836 0.36273 C 1.10235 0.38056 1.20078 0.10764 1.24844 0.10556 C 1.29545 0.10394 1.28203 0.16644 1.31511 0.19468 " pathEditMode="relative" rAng="0" ptsTypes="AAAAAA">
                                      <p:cBhvr>
                                        <p:cTn id="48" dur="1246" fill="hold"/>
                                        <p:tgtEl>
                                          <p:spTgt spid="19"/>
                                        </p:tgtEl>
                                        <p:attrNameLst>
                                          <p:attrName>ppt_x</p:attrName>
                                          <p:attrName>ppt_y</p:attrName>
                                        </p:attrNameLst>
                                      </p:cBhvr>
                                      <p:rCtr x="65755" y="17963"/>
                                    </p:animMotion>
                                  </p:childTnLst>
                                </p:cTn>
                              </p:par>
                              <p:par>
                                <p:cTn id="49" presetID="0" presetClass="path" presetSubtype="0" fill="hold" grpId="0" nodeType="withEffect">
                                  <p:stCondLst>
                                    <p:cond delay="2788"/>
                                  </p:stCondLst>
                                  <p:childTnLst>
                                    <p:animMotion origin="layout" path="M 1.25E-6 -4.81481E-6 C 0.22708 0.11783 0.28841 0.39237 0.38463 0.39283 C 0.48073 0.39283 0.56914 0.29908 0.61367 0.24607 C 0.65833 0.19283 0.71341 0.11829 0.78086 0.11945 C 0.84779 0.12084 0.97226 0.25602 1.01667 0.25394 C 1.06042 0.25232 1.18489 0.24746 1.2237 0.18195 " pathEditMode="relative" rAng="0" ptsTypes="AAAAAA">
                                      <p:cBhvr>
                                        <p:cTn id="50" dur="1310" fill="hold"/>
                                        <p:tgtEl>
                                          <p:spTgt spid="20"/>
                                        </p:tgtEl>
                                        <p:attrNameLst>
                                          <p:attrName>ppt_x</p:attrName>
                                          <p:attrName>ppt_y</p:attrName>
                                        </p:attrNameLst>
                                      </p:cBhvr>
                                      <p:rCtr x="61185" y="19630"/>
                                    </p:animMotion>
                                  </p:childTnLst>
                                </p:cTn>
                              </p:par>
                              <p:par>
                                <p:cTn id="51" presetID="0" presetClass="path" presetSubtype="0" fill="hold" grpId="0" nodeType="withEffect">
                                  <p:stCondLst>
                                    <p:cond delay="2863"/>
                                  </p:stCondLst>
                                  <p:childTnLst>
                                    <p:animMotion origin="layout" path="M -2.5E-6 0.06458 C 0.11237 -0.01482 0.23841 -0.12871 0.3388 -0.1007 C 0.43959 -0.072 0.51628 0.20555 0.60261 0.23472 C 0.68907 0.26342 0.7793 0.07175 0.8569 0.07314 C 0.93438 0.075 1.02084 0.26944 1.06797 0.24467 C 1.11459 0.21898 1.16953 0.18078 1.19636 0.13495 " pathEditMode="relative" rAng="0" ptsTypes="AAAAAA">
                                      <p:cBhvr>
                                        <p:cTn id="52" dur="1407" fill="hold"/>
                                        <p:tgtEl>
                                          <p:spTgt spid="21"/>
                                        </p:tgtEl>
                                        <p:attrNameLst>
                                          <p:attrName>ppt_x</p:attrName>
                                          <p:attrName>ppt_y</p:attrName>
                                        </p:attrNameLst>
                                      </p:cBhvr>
                                      <p:rCtr x="59818" y="625"/>
                                    </p:animMotion>
                                  </p:childTnLst>
                                </p:cTn>
                              </p:par>
                              <p:par>
                                <p:cTn id="53" presetID="0" presetClass="path" presetSubtype="0" fill="hold" grpId="0" nodeType="withEffect">
                                  <p:stCondLst>
                                    <p:cond delay="2713"/>
                                  </p:stCondLst>
                                  <p:childTnLst>
                                    <p:animMotion origin="layout" path="M -1.73472E-18 -0.00093 C 0.08945 -0.02361 0.23542 0.26597 0.33333 0.26921 C 0.43125 0.27269 0.52266 0.02616 0.5875 0.01921 C 0.65234 0.01227 0.71289 0.13495 0.77943 0.14398 C 0.84557 0.15324 0.94323 0.08958 0.98581 0.07431 C 1.02826 0.05833 1.0513 0.09792 1.0806 0.08542 " pathEditMode="relative" rAng="0" ptsTypes="AAAAAA">
                                      <p:cBhvr>
                                        <p:cTn id="54" dur="1121" fill="hold"/>
                                        <p:tgtEl>
                                          <p:spTgt spid="22"/>
                                        </p:tgtEl>
                                        <p:attrNameLst>
                                          <p:attrName>ppt_x</p:attrName>
                                          <p:attrName>ppt_y</p:attrName>
                                        </p:attrNameLst>
                                      </p:cBhvr>
                                      <p:rCtr x="54023" y="13426"/>
                                    </p:animMotion>
                                  </p:childTnLst>
                                </p:cTn>
                              </p:par>
                              <p:par>
                                <p:cTn id="55" presetID="0" presetClass="path" presetSubtype="0" fill="hold" grpId="0" nodeType="withEffect">
                                  <p:stCondLst>
                                    <p:cond delay="2563"/>
                                  </p:stCondLst>
                                  <p:childTnLst>
                                    <p:animMotion origin="layout" path="M 4.58333E-6 0.07801 C 0.12565 0.16759 0.22526 -0.05278 0.3289 -0.02847 C 0.43138 -0.00301 0.522 0.21134 0.61679 0.22824 C 0.71158 0.24514 0.82213 0.06111 0.89765 0.07292 C 0.97343 0.08565 1.02356 0.35833 1.07005 0.30255 C 1.11627 0.24444 1.15052 0.17755 1.17682 0.07454 " pathEditMode="relative" rAng="0" ptsTypes="AAAAAA">
                                      <p:cBhvr>
                                        <p:cTn id="56" dur="1337" fill="hold"/>
                                        <p:tgtEl>
                                          <p:spTgt spid="23"/>
                                        </p:tgtEl>
                                        <p:attrNameLst>
                                          <p:attrName>ppt_x</p:attrName>
                                          <p:attrName>ppt_y</p:attrName>
                                        </p:attrNameLst>
                                      </p:cBhvr>
                                      <p:rCtr x="58841" y="6157"/>
                                    </p:animMotion>
                                  </p:childTnLst>
                                </p:cTn>
                              </p:par>
                              <p:par>
                                <p:cTn id="57" presetID="10" presetClass="entr" presetSubtype="0" fill="hold" grpId="0" nodeType="withEffect">
                                  <p:stCondLst>
                                    <p:cond delay="2750"/>
                                  </p:stCondLst>
                                  <p:childTnLst>
                                    <p:set>
                                      <p:cBhvr>
                                        <p:cTn id="58" dur="1" fill="hold">
                                          <p:stCondLst>
                                            <p:cond delay="0"/>
                                          </p:stCondLst>
                                        </p:cTn>
                                        <p:tgtEl>
                                          <p:spTgt spid="138"/>
                                        </p:tgtEl>
                                        <p:attrNameLst>
                                          <p:attrName>style.visibility</p:attrName>
                                        </p:attrNameLst>
                                      </p:cBhvr>
                                      <p:to>
                                        <p:strVal val="visible"/>
                                      </p:to>
                                    </p:set>
                                    <p:animEffect transition="in" filter="fade">
                                      <p:cBhvr>
                                        <p:cTn id="59" dur="375"/>
                                        <p:tgtEl>
                                          <p:spTgt spid="138"/>
                                        </p:tgtEl>
                                      </p:cBhvr>
                                    </p:animEffect>
                                  </p:childTnLst>
                                </p:cTn>
                              </p:par>
                              <p:par>
                                <p:cTn id="60" presetID="0" presetClass="path" presetSubtype="0" decel="46000" fill="hold" grpId="1" nodeType="withEffect">
                                  <p:stCondLst>
                                    <p:cond delay="2750"/>
                                  </p:stCondLst>
                                  <p:childTnLst>
                                    <p:animMotion origin="layout" path="M 2.29167E-6 2.96296E-6 C -0.10977 -0.00741 -0.16849 -0.00973 -0.23685 -0.01366 C -0.30651 -0.01713 -0.43164 -0.02338 -0.62735 -0.03496 " pathEditMode="relative" rAng="0" ptsTypes="AAA">
                                      <p:cBhvr>
                                        <p:cTn id="61" dur="1125" spd="-100000" fill="hold"/>
                                        <p:tgtEl>
                                          <p:spTgt spid="138"/>
                                        </p:tgtEl>
                                        <p:attrNameLst>
                                          <p:attrName>ppt_x</p:attrName>
                                          <p:attrName>ppt_y</p:attrName>
                                        </p:attrNameLst>
                                      </p:cBhvr>
                                      <p:rCtr x="-31367" y="-1759"/>
                                    </p:animMotion>
                                  </p:childTnLst>
                                </p:cTn>
                              </p:par>
                              <p:par>
                                <p:cTn id="62" presetID="6" presetClass="emph" presetSubtype="0" fill="hold" grpId="2" nodeType="withEffect">
                                  <p:stCondLst>
                                    <p:cond delay="2750"/>
                                  </p:stCondLst>
                                  <p:childTnLst>
                                    <p:animScale>
                                      <p:cBhvr>
                                        <p:cTn id="63" dur="7" fill="hold"/>
                                        <p:tgtEl>
                                          <p:spTgt spid="138"/>
                                        </p:tgtEl>
                                      </p:cBhvr>
                                      <p:by x="300000" y="300000"/>
                                    </p:animScale>
                                  </p:childTnLst>
                                </p:cTn>
                              </p:par>
                              <p:par>
                                <p:cTn id="64" presetID="6" presetClass="emph" presetSubtype="0" decel="100000" fill="hold" grpId="3" nodeType="withEffect">
                                  <p:stCondLst>
                                    <p:cond delay="2750"/>
                                  </p:stCondLst>
                                  <p:childTnLst>
                                    <p:animScale>
                                      <p:cBhvr>
                                        <p:cTn id="65" dur="1125" fill="hold"/>
                                        <p:tgtEl>
                                          <p:spTgt spid="138"/>
                                        </p:tgtEl>
                                      </p:cBhvr>
                                      <p:by x="33000" y="33000"/>
                                    </p:animScale>
                                  </p:childTnLst>
                                </p:cTn>
                              </p:par>
                              <p:par>
                                <p:cTn id="66" presetID="10" presetClass="entr" presetSubtype="0" fill="hold" grpId="0" nodeType="withEffect">
                                  <p:stCondLst>
                                    <p:cond delay="2825"/>
                                  </p:stCondLst>
                                  <p:childTnLst>
                                    <p:set>
                                      <p:cBhvr>
                                        <p:cTn id="67" dur="1" fill="hold">
                                          <p:stCondLst>
                                            <p:cond delay="0"/>
                                          </p:stCondLst>
                                        </p:cTn>
                                        <p:tgtEl>
                                          <p:spTgt spid="153"/>
                                        </p:tgtEl>
                                        <p:attrNameLst>
                                          <p:attrName>style.visibility</p:attrName>
                                        </p:attrNameLst>
                                      </p:cBhvr>
                                      <p:to>
                                        <p:strVal val="visible"/>
                                      </p:to>
                                    </p:set>
                                    <p:animEffect transition="in" filter="fade">
                                      <p:cBhvr>
                                        <p:cTn id="68" dur="375"/>
                                        <p:tgtEl>
                                          <p:spTgt spid="153"/>
                                        </p:tgtEl>
                                      </p:cBhvr>
                                    </p:animEffect>
                                  </p:childTnLst>
                                </p:cTn>
                              </p:par>
                              <p:par>
                                <p:cTn id="69" presetID="0" presetClass="path" presetSubtype="0" decel="46000" fill="hold" grpId="1" nodeType="withEffect">
                                  <p:stCondLst>
                                    <p:cond delay="2825"/>
                                  </p:stCondLst>
                                  <p:childTnLst>
                                    <p:animMotion origin="layout" path="M -0.00026 -0.00092 C -0.15755 0.00047 -0.09153 -0.00092 -0.1483 -0.00393 C -0.20547 -0.00694 -0.28125 -0.00578 -0.42226 0.00047 " pathEditMode="relative" rAng="0" ptsTypes="AAA">
                                      <p:cBhvr>
                                        <p:cTn id="70" dur="1125" spd="-100000" fill="hold"/>
                                        <p:tgtEl>
                                          <p:spTgt spid="153"/>
                                        </p:tgtEl>
                                        <p:attrNameLst>
                                          <p:attrName>ppt_x</p:attrName>
                                          <p:attrName>ppt_y</p:attrName>
                                        </p:attrNameLst>
                                      </p:cBhvr>
                                      <p:rCtr x="-21107" y="-162"/>
                                    </p:animMotion>
                                  </p:childTnLst>
                                </p:cTn>
                              </p:par>
                              <p:par>
                                <p:cTn id="71" presetID="6" presetClass="emph" presetSubtype="0" fill="hold" grpId="2" nodeType="withEffect">
                                  <p:stCondLst>
                                    <p:cond delay="2825"/>
                                  </p:stCondLst>
                                  <p:childTnLst>
                                    <p:animScale>
                                      <p:cBhvr>
                                        <p:cTn id="72" dur="7" fill="hold"/>
                                        <p:tgtEl>
                                          <p:spTgt spid="153"/>
                                        </p:tgtEl>
                                      </p:cBhvr>
                                      <p:by x="300000" y="300000"/>
                                    </p:animScale>
                                  </p:childTnLst>
                                </p:cTn>
                              </p:par>
                              <p:par>
                                <p:cTn id="73" presetID="6" presetClass="emph" presetSubtype="0" decel="100000" fill="hold" grpId="3" nodeType="withEffect">
                                  <p:stCondLst>
                                    <p:cond delay="2825"/>
                                  </p:stCondLst>
                                  <p:childTnLst>
                                    <p:animScale>
                                      <p:cBhvr>
                                        <p:cTn id="74" dur="1125" fill="hold"/>
                                        <p:tgtEl>
                                          <p:spTgt spid="153"/>
                                        </p:tgtEl>
                                      </p:cBhvr>
                                      <p:by x="33000" y="33000"/>
                                    </p:animScale>
                                  </p:childTnLst>
                                </p:cTn>
                              </p:par>
                              <p:par>
                                <p:cTn id="75" presetID="10" presetClass="entr" presetSubtype="0" fill="hold" grpId="0" nodeType="withEffect">
                                  <p:stCondLst>
                                    <p:cond delay="2900"/>
                                  </p:stCondLst>
                                  <p:childTnLst>
                                    <p:set>
                                      <p:cBhvr>
                                        <p:cTn id="76" dur="1" fill="hold">
                                          <p:stCondLst>
                                            <p:cond delay="0"/>
                                          </p:stCondLst>
                                        </p:cTn>
                                        <p:tgtEl>
                                          <p:spTgt spid="142"/>
                                        </p:tgtEl>
                                        <p:attrNameLst>
                                          <p:attrName>style.visibility</p:attrName>
                                        </p:attrNameLst>
                                      </p:cBhvr>
                                      <p:to>
                                        <p:strVal val="visible"/>
                                      </p:to>
                                    </p:set>
                                    <p:animEffect transition="in" filter="fade">
                                      <p:cBhvr>
                                        <p:cTn id="77" dur="375"/>
                                        <p:tgtEl>
                                          <p:spTgt spid="142"/>
                                        </p:tgtEl>
                                      </p:cBhvr>
                                    </p:animEffect>
                                  </p:childTnLst>
                                </p:cTn>
                              </p:par>
                              <p:par>
                                <p:cTn id="78" presetID="0" presetClass="path" presetSubtype="0" decel="46000" fill="hold" grpId="1" nodeType="withEffect">
                                  <p:stCondLst>
                                    <p:cond delay="2900"/>
                                  </p:stCondLst>
                                  <p:childTnLst>
                                    <p:animMotion origin="layout" path="M -0.00026 -0.0007 C -0.00716 -0.0007 -0.02135 -0.00023 -0.03828 0.00023 C -0.0552 0.00069 0.00847 -0.00023 -0.1013 0.00185 C -0.12434 0.00231 -0.58151 0.01018 -0.69661 0.0125 " pathEditMode="relative" rAng="0" ptsTypes="AAAA">
                                      <p:cBhvr>
                                        <p:cTn id="79" dur="1125" spd="-100000" fill="hold"/>
                                        <p:tgtEl>
                                          <p:spTgt spid="142"/>
                                        </p:tgtEl>
                                        <p:attrNameLst>
                                          <p:attrName>ppt_x</p:attrName>
                                          <p:attrName>ppt_y</p:attrName>
                                        </p:attrNameLst>
                                      </p:cBhvr>
                                      <p:rCtr x="-34818" y="648"/>
                                    </p:animMotion>
                                  </p:childTnLst>
                                </p:cTn>
                              </p:par>
                              <p:par>
                                <p:cTn id="80" presetID="6" presetClass="emph" presetSubtype="0" fill="hold" grpId="2" nodeType="withEffect">
                                  <p:stCondLst>
                                    <p:cond delay="2900"/>
                                  </p:stCondLst>
                                  <p:childTnLst>
                                    <p:animScale>
                                      <p:cBhvr>
                                        <p:cTn id="81" dur="7" fill="hold"/>
                                        <p:tgtEl>
                                          <p:spTgt spid="142"/>
                                        </p:tgtEl>
                                      </p:cBhvr>
                                      <p:by x="300000" y="300000"/>
                                    </p:animScale>
                                  </p:childTnLst>
                                </p:cTn>
                              </p:par>
                              <p:par>
                                <p:cTn id="82" presetID="6" presetClass="emph" presetSubtype="0" decel="100000" fill="hold" grpId="3" nodeType="withEffect">
                                  <p:stCondLst>
                                    <p:cond delay="2900"/>
                                  </p:stCondLst>
                                  <p:childTnLst>
                                    <p:animScale>
                                      <p:cBhvr>
                                        <p:cTn id="83" dur="1125" fill="hold"/>
                                        <p:tgtEl>
                                          <p:spTgt spid="142"/>
                                        </p:tgtEl>
                                      </p:cBhvr>
                                      <p:by x="33000" y="33000"/>
                                    </p:animScale>
                                  </p:childTnLst>
                                </p:cTn>
                              </p:par>
                              <p:par>
                                <p:cTn id="84" presetID="10" presetClass="entr" presetSubtype="0" fill="hold" grpId="0" nodeType="withEffect">
                                  <p:stCondLst>
                                    <p:cond delay="2750"/>
                                  </p:stCondLst>
                                  <p:childTnLst>
                                    <p:set>
                                      <p:cBhvr>
                                        <p:cTn id="85" dur="1" fill="hold">
                                          <p:stCondLst>
                                            <p:cond delay="0"/>
                                          </p:stCondLst>
                                        </p:cTn>
                                        <p:tgtEl>
                                          <p:spTgt spid="152"/>
                                        </p:tgtEl>
                                        <p:attrNameLst>
                                          <p:attrName>style.visibility</p:attrName>
                                        </p:attrNameLst>
                                      </p:cBhvr>
                                      <p:to>
                                        <p:strVal val="visible"/>
                                      </p:to>
                                    </p:set>
                                    <p:animEffect transition="in" filter="fade">
                                      <p:cBhvr>
                                        <p:cTn id="86" dur="375"/>
                                        <p:tgtEl>
                                          <p:spTgt spid="152"/>
                                        </p:tgtEl>
                                      </p:cBhvr>
                                    </p:animEffect>
                                  </p:childTnLst>
                                </p:cTn>
                              </p:par>
                              <p:par>
                                <p:cTn id="87" presetID="0" presetClass="path" presetSubtype="0" decel="46000" fill="hold" grpId="1" nodeType="withEffect">
                                  <p:stCondLst>
                                    <p:cond delay="2750"/>
                                  </p:stCondLst>
                                  <p:childTnLst>
                                    <p:animMotion origin="layout" path="M 3.125E-6 3.7037E-6 C -0.15039 0.00972 -0.22435 0.01319 -0.28607 0.01319 C -0.34688 0.01365 -0.50378 0.01713 -0.70052 -0.01528 " pathEditMode="relative" rAng="0" ptsTypes="AAA">
                                      <p:cBhvr>
                                        <p:cTn id="88" dur="1125" spd="-100000" fill="hold"/>
                                        <p:tgtEl>
                                          <p:spTgt spid="152"/>
                                        </p:tgtEl>
                                        <p:attrNameLst>
                                          <p:attrName>ppt_x</p:attrName>
                                          <p:attrName>ppt_y</p:attrName>
                                        </p:attrNameLst>
                                      </p:cBhvr>
                                      <p:rCtr x="-35026" y="-93"/>
                                    </p:animMotion>
                                  </p:childTnLst>
                                </p:cTn>
                              </p:par>
                              <p:par>
                                <p:cTn id="89" presetID="6" presetClass="emph" presetSubtype="0" fill="hold" grpId="2" nodeType="withEffect">
                                  <p:stCondLst>
                                    <p:cond delay="2750"/>
                                  </p:stCondLst>
                                  <p:childTnLst>
                                    <p:animScale>
                                      <p:cBhvr>
                                        <p:cTn id="90" dur="7" fill="hold"/>
                                        <p:tgtEl>
                                          <p:spTgt spid="152"/>
                                        </p:tgtEl>
                                      </p:cBhvr>
                                      <p:by x="300000" y="300000"/>
                                    </p:animScale>
                                  </p:childTnLst>
                                </p:cTn>
                              </p:par>
                              <p:par>
                                <p:cTn id="91" presetID="6" presetClass="emph" presetSubtype="0" decel="100000" fill="hold" grpId="3" nodeType="withEffect">
                                  <p:stCondLst>
                                    <p:cond delay="2750"/>
                                  </p:stCondLst>
                                  <p:childTnLst>
                                    <p:animScale>
                                      <p:cBhvr>
                                        <p:cTn id="92" dur="1125" fill="hold"/>
                                        <p:tgtEl>
                                          <p:spTgt spid="152"/>
                                        </p:tgtEl>
                                      </p:cBhvr>
                                      <p:by x="33000" y="33000"/>
                                    </p:animScale>
                                  </p:childTnLst>
                                </p:cTn>
                              </p:par>
                              <p:par>
                                <p:cTn id="93" presetID="10" presetClass="entr" presetSubtype="0" fill="hold" grpId="0" nodeType="withEffect">
                                  <p:stCondLst>
                                    <p:cond delay="2750"/>
                                  </p:stCondLst>
                                  <p:childTnLst>
                                    <p:set>
                                      <p:cBhvr>
                                        <p:cTn id="94" dur="1" fill="hold">
                                          <p:stCondLst>
                                            <p:cond delay="0"/>
                                          </p:stCondLst>
                                        </p:cTn>
                                        <p:tgtEl>
                                          <p:spTgt spid="156"/>
                                        </p:tgtEl>
                                        <p:attrNameLst>
                                          <p:attrName>style.visibility</p:attrName>
                                        </p:attrNameLst>
                                      </p:cBhvr>
                                      <p:to>
                                        <p:strVal val="visible"/>
                                      </p:to>
                                    </p:set>
                                    <p:animEffect transition="in" filter="fade">
                                      <p:cBhvr>
                                        <p:cTn id="95" dur="375"/>
                                        <p:tgtEl>
                                          <p:spTgt spid="156"/>
                                        </p:tgtEl>
                                      </p:cBhvr>
                                    </p:animEffect>
                                  </p:childTnLst>
                                </p:cTn>
                              </p:par>
                              <p:par>
                                <p:cTn id="96" presetID="0" presetClass="path" presetSubtype="0" decel="46000" fill="hold" grpId="1" nodeType="withEffect">
                                  <p:stCondLst>
                                    <p:cond delay="2750"/>
                                  </p:stCondLst>
                                  <p:childTnLst>
                                    <p:animMotion origin="layout" path="M -4.79167E-6 -3.7037E-7 C -0.1052 0.00278 -0.16718 0.00694 -0.22252 0.00949 C -0.27695 0.01181 -0.4 0.01944 -0.59153 0.03542 " pathEditMode="relative" rAng="0" ptsTypes="AAA">
                                      <p:cBhvr>
                                        <p:cTn id="97" dur="1125" spd="-100000" fill="hold"/>
                                        <p:tgtEl>
                                          <p:spTgt spid="156"/>
                                        </p:tgtEl>
                                        <p:attrNameLst>
                                          <p:attrName>ppt_x</p:attrName>
                                          <p:attrName>ppt_y</p:attrName>
                                        </p:attrNameLst>
                                      </p:cBhvr>
                                      <p:rCtr x="-29583" y="1759"/>
                                    </p:animMotion>
                                  </p:childTnLst>
                                </p:cTn>
                              </p:par>
                              <p:par>
                                <p:cTn id="98" presetID="6" presetClass="emph" presetSubtype="0" fill="hold" grpId="2" nodeType="withEffect">
                                  <p:stCondLst>
                                    <p:cond delay="2750"/>
                                  </p:stCondLst>
                                  <p:childTnLst>
                                    <p:animScale>
                                      <p:cBhvr>
                                        <p:cTn id="99" dur="7" fill="hold"/>
                                        <p:tgtEl>
                                          <p:spTgt spid="156"/>
                                        </p:tgtEl>
                                      </p:cBhvr>
                                      <p:by x="300000" y="300000"/>
                                    </p:animScale>
                                  </p:childTnLst>
                                </p:cTn>
                              </p:par>
                              <p:par>
                                <p:cTn id="100" presetID="6" presetClass="emph" presetSubtype="0" decel="100000" fill="hold" grpId="3" nodeType="withEffect">
                                  <p:stCondLst>
                                    <p:cond delay="2750"/>
                                  </p:stCondLst>
                                  <p:childTnLst>
                                    <p:animScale>
                                      <p:cBhvr>
                                        <p:cTn id="101" dur="1125" fill="hold"/>
                                        <p:tgtEl>
                                          <p:spTgt spid="156"/>
                                        </p:tgtEl>
                                      </p:cBhvr>
                                      <p:by x="33000" y="33000"/>
                                    </p:animScale>
                                  </p:childTnLst>
                                </p:cTn>
                              </p:par>
                              <p:par>
                                <p:cTn id="102" presetID="10" presetClass="entr" presetSubtype="0" fill="hold" grpId="0" nodeType="withEffect">
                                  <p:stCondLst>
                                    <p:cond delay="2750"/>
                                  </p:stCondLst>
                                  <p:childTnLst>
                                    <p:set>
                                      <p:cBhvr>
                                        <p:cTn id="103" dur="1" fill="hold">
                                          <p:stCondLst>
                                            <p:cond delay="0"/>
                                          </p:stCondLst>
                                        </p:cTn>
                                        <p:tgtEl>
                                          <p:spTgt spid="155"/>
                                        </p:tgtEl>
                                        <p:attrNameLst>
                                          <p:attrName>style.visibility</p:attrName>
                                        </p:attrNameLst>
                                      </p:cBhvr>
                                      <p:to>
                                        <p:strVal val="visible"/>
                                      </p:to>
                                    </p:set>
                                    <p:animEffect transition="in" filter="fade">
                                      <p:cBhvr>
                                        <p:cTn id="104" dur="375"/>
                                        <p:tgtEl>
                                          <p:spTgt spid="155"/>
                                        </p:tgtEl>
                                      </p:cBhvr>
                                    </p:animEffect>
                                  </p:childTnLst>
                                </p:cTn>
                              </p:par>
                              <p:par>
                                <p:cTn id="105" presetID="0" presetClass="path" presetSubtype="0" decel="100000" fill="hold" grpId="1" nodeType="withEffect">
                                  <p:stCondLst>
                                    <p:cond delay="2750"/>
                                  </p:stCondLst>
                                  <p:childTnLst>
                                    <p:animMotion origin="layout" path="M 3.54167E-6 -4.44444E-6 C -0.1323 -0.00486 -0.19115 0.00232 -0.25157 0.00394 C -0.31224 0.00579 -0.37813 0.0088 -0.51341 0.02176 " pathEditMode="relative" rAng="0" ptsTypes="AAA">
                                      <p:cBhvr>
                                        <p:cTn id="106" dur="1125" spd="-100000" fill="hold"/>
                                        <p:tgtEl>
                                          <p:spTgt spid="155"/>
                                        </p:tgtEl>
                                        <p:attrNameLst>
                                          <p:attrName>ppt_x</p:attrName>
                                          <p:attrName>ppt_y</p:attrName>
                                        </p:attrNameLst>
                                      </p:cBhvr>
                                      <p:rCtr x="-25677" y="995"/>
                                    </p:animMotion>
                                  </p:childTnLst>
                                </p:cTn>
                              </p:par>
                              <p:par>
                                <p:cTn id="107" presetID="10" presetClass="entr" presetSubtype="0" fill="hold" grpId="0" nodeType="withEffect">
                                  <p:stCondLst>
                                    <p:cond delay="2750"/>
                                  </p:stCondLst>
                                  <p:childTnLst>
                                    <p:set>
                                      <p:cBhvr>
                                        <p:cTn id="108" dur="1" fill="hold">
                                          <p:stCondLst>
                                            <p:cond delay="0"/>
                                          </p:stCondLst>
                                        </p:cTn>
                                        <p:tgtEl>
                                          <p:spTgt spid="132"/>
                                        </p:tgtEl>
                                        <p:attrNameLst>
                                          <p:attrName>style.visibility</p:attrName>
                                        </p:attrNameLst>
                                      </p:cBhvr>
                                      <p:to>
                                        <p:strVal val="visible"/>
                                      </p:to>
                                    </p:set>
                                    <p:animEffect transition="in" filter="fade">
                                      <p:cBhvr>
                                        <p:cTn id="109" dur="375"/>
                                        <p:tgtEl>
                                          <p:spTgt spid="132"/>
                                        </p:tgtEl>
                                      </p:cBhvr>
                                    </p:animEffect>
                                  </p:childTnLst>
                                </p:cTn>
                              </p:par>
                              <p:par>
                                <p:cTn id="110" presetID="0" presetClass="path" presetSubtype="0" decel="100000" fill="hold" grpId="1" nodeType="withEffect">
                                  <p:stCondLst>
                                    <p:cond delay="2750"/>
                                  </p:stCondLst>
                                  <p:childTnLst>
                                    <p:animMotion origin="layout" path="M -2.08333E-6 3.7037E-7 C -0.03216 0.01528 -0.11237 0.02963 -0.13411 0.03194 C -0.15573 0.03403 -0.44453 0.04074 -0.62448 0.0419 " pathEditMode="relative" rAng="0" ptsTypes="AAA">
                                      <p:cBhvr>
                                        <p:cTn id="111" dur="1313" spd="-100000" fill="hold"/>
                                        <p:tgtEl>
                                          <p:spTgt spid="132"/>
                                        </p:tgtEl>
                                        <p:attrNameLst>
                                          <p:attrName>ppt_x</p:attrName>
                                          <p:attrName>ppt_y</p:attrName>
                                        </p:attrNameLst>
                                      </p:cBhvr>
                                      <p:rCtr x="-31224" y="2083"/>
                                    </p:animMotion>
                                  </p:childTnLst>
                                </p:cTn>
                              </p:par>
                              <p:par>
                                <p:cTn id="112" presetID="6" presetClass="emph" presetSubtype="0" fill="hold" grpId="2" nodeType="withEffect">
                                  <p:stCondLst>
                                    <p:cond delay="2750"/>
                                  </p:stCondLst>
                                  <p:childTnLst>
                                    <p:animScale>
                                      <p:cBhvr>
                                        <p:cTn id="113" dur="7" fill="hold"/>
                                        <p:tgtEl>
                                          <p:spTgt spid="132"/>
                                        </p:tgtEl>
                                      </p:cBhvr>
                                      <p:by x="300000" y="300000"/>
                                    </p:animScale>
                                  </p:childTnLst>
                                </p:cTn>
                              </p:par>
                              <p:par>
                                <p:cTn id="114" presetID="6" presetClass="emph" presetSubtype="0" fill="hold" grpId="3" nodeType="withEffect">
                                  <p:stCondLst>
                                    <p:cond delay="2750"/>
                                  </p:stCondLst>
                                  <p:childTnLst>
                                    <p:animScale>
                                      <p:cBhvr>
                                        <p:cTn id="115" dur="1313" fill="hold"/>
                                        <p:tgtEl>
                                          <p:spTgt spid="132"/>
                                        </p:tgtEl>
                                      </p:cBhvr>
                                      <p:by x="33000" y="33000"/>
                                    </p:animScale>
                                  </p:childTnLst>
                                </p:cTn>
                              </p:par>
                              <p:par>
                                <p:cTn id="116" presetID="10" presetClass="entr" presetSubtype="0" fill="hold" grpId="0" nodeType="withEffect">
                                  <p:stCondLst>
                                    <p:cond delay="2750"/>
                                  </p:stCondLst>
                                  <p:childTnLst>
                                    <p:set>
                                      <p:cBhvr>
                                        <p:cTn id="117" dur="1" fill="hold">
                                          <p:stCondLst>
                                            <p:cond delay="0"/>
                                          </p:stCondLst>
                                        </p:cTn>
                                        <p:tgtEl>
                                          <p:spTgt spid="139"/>
                                        </p:tgtEl>
                                        <p:attrNameLst>
                                          <p:attrName>style.visibility</p:attrName>
                                        </p:attrNameLst>
                                      </p:cBhvr>
                                      <p:to>
                                        <p:strVal val="visible"/>
                                      </p:to>
                                    </p:set>
                                    <p:animEffect transition="in" filter="fade">
                                      <p:cBhvr>
                                        <p:cTn id="118" dur="375"/>
                                        <p:tgtEl>
                                          <p:spTgt spid="139"/>
                                        </p:tgtEl>
                                      </p:cBhvr>
                                    </p:animEffect>
                                  </p:childTnLst>
                                </p:cTn>
                              </p:par>
                              <p:par>
                                <p:cTn id="119" presetID="0" presetClass="path" presetSubtype="0" decel="46000" fill="hold" grpId="1" nodeType="withEffect">
                                  <p:stCondLst>
                                    <p:cond delay="2750"/>
                                  </p:stCondLst>
                                  <p:childTnLst>
                                    <p:animMotion origin="layout" path="M -0.00026 -0.00069 C -0.10469 -0.0037 -0.1612 -0.00463 -0.22669 -0.00579 C -0.29349 -0.00718 -0.41276 -0.00972 -0.60078 -0.01389 " pathEditMode="relative" rAng="0" ptsTypes="AAA">
                                      <p:cBhvr>
                                        <p:cTn id="120" dur="1125" spd="-100000" fill="hold"/>
                                        <p:tgtEl>
                                          <p:spTgt spid="139"/>
                                        </p:tgtEl>
                                        <p:attrNameLst>
                                          <p:attrName>ppt_x</p:attrName>
                                          <p:attrName>ppt_y</p:attrName>
                                        </p:attrNameLst>
                                      </p:cBhvr>
                                      <p:rCtr x="-30026" y="-671"/>
                                    </p:animMotion>
                                  </p:childTnLst>
                                </p:cTn>
                              </p:par>
                              <p:par>
                                <p:cTn id="121" presetID="6" presetClass="emph" presetSubtype="0" fill="hold" grpId="2" nodeType="withEffect">
                                  <p:stCondLst>
                                    <p:cond delay="2750"/>
                                  </p:stCondLst>
                                  <p:childTnLst>
                                    <p:animScale>
                                      <p:cBhvr>
                                        <p:cTn id="122" dur="7" fill="hold"/>
                                        <p:tgtEl>
                                          <p:spTgt spid="139"/>
                                        </p:tgtEl>
                                      </p:cBhvr>
                                      <p:by x="300000" y="300000"/>
                                    </p:animScale>
                                  </p:childTnLst>
                                </p:cTn>
                              </p:par>
                              <p:par>
                                <p:cTn id="123" presetID="6" presetClass="emph" presetSubtype="0" decel="100000" fill="hold" grpId="3" nodeType="withEffect">
                                  <p:stCondLst>
                                    <p:cond delay="2750"/>
                                  </p:stCondLst>
                                  <p:childTnLst>
                                    <p:animScale>
                                      <p:cBhvr>
                                        <p:cTn id="124" dur="1125" fill="hold"/>
                                        <p:tgtEl>
                                          <p:spTgt spid="139"/>
                                        </p:tgtEl>
                                      </p:cBhvr>
                                      <p:by x="33000" y="33000"/>
                                    </p:animScale>
                                  </p:childTnLst>
                                </p:cTn>
                              </p:par>
                              <p:par>
                                <p:cTn id="125" presetID="10" presetClass="entr" presetSubtype="0" fill="hold" grpId="0" nodeType="withEffect">
                                  <p:stCondLst>
                                    <p:cond delay="2750"/>
                                  </p:stCondLst>
                                  <p:childTnLst>
                                    <p:set>
                                      <p:cBhvr>
                                        <p:cTn id="126" dur="1" fill="hold">
                                          <p:stCondLst>
                                            <p:cond delay="0"/>
                                          </p:stCondLst>
                                        </p:cTn>
                                        <p:tgtEl>
                                          <p:spTgt spid="137"/>
                                        </p:tgtEl>
                                        <p:attrNameLst>
                                          <p:attrName>style.visibility</p:attrName>
                                        </p:attrNameLst>
                                      </p:cBhvr>
                                      <p:to>
                                        <p:strVal val="visible"/>
                                      </p:to>
                                    </p:set>
                                    <p:animEffect transition="in" filter="fade">
                                      <p:cBhvr>
                                        <p:cTn id="127" dur="375"/>
                                        <p:tgtEl>
                                          <p:spTgt spid="137"/>
                                        </p:tgtEl>
                                      </p:cBhvr>
                                    </p:animEffect>
                                  </p:childTnLst>
                                </p:cTn>
                              </p:par>
                              <p:par>
                                <p:cTn id="128" presetID="0" presetClass="path" presetSubtype="0" decel="46000" fill="hold" grpId="1" nodeType="withEffect">
                                  <p:stCondLst>
                                    <p:cond delay="2750"/>
                                  </p:stCondLst>
                                  <p:childTnLst>
                                    <p:animMotion origin="layout" path="M -1.45833E-6 3.33333E-6 C -0.0987 -0.00209 -0.15156 -0.00278 -0.21302 -0.00394 C -0.27552 -0.00486 -0.38711 -0.00648 -0.56276 -0.00996 " pathEditMode="relative" rAng="0" ptsTypes="AAA">
                                      <p:cBhvr>
                                        <p:cTn id="129" dur="1125" spd="-100000" fill="hold"/>
                                        <p:tgtEl>
                                          <p:spTgt spid="137"/>
                                        </p:tgtEl>
                                        <p:attrNameLst>
                                          <p:attrName>ppt_x</p:attrName>
                                          <p:attrName>ppt_y</p:attrName>
                                        </p:attrNameLst>
                                      </p:cBhvr>
                                      <p:rCtr x="-28138" y="-509"/>
                                    </p:animMotion>
                                  </p:childTnLst>
                                </p:cTn>
                              </p:par>
                              <p:par>
                                <p:cTn id="130" presetID="6" presetClass="emph" presetSubtype="0" fill="hold" grpId="2" nodeType="withEffect">
                                  <p:stCondLst>
                                    <p:cond delay="2750"/>
                                  </p:stCondLst>
                                  <p:childTnLst>
                                    <p:animScale>
                                      <p:cBhvr>
                                        <p:cTn id="131" dur="7" fill="hold"/>
                                        <p:tgtEl>
                                          <p:spTgt spid="137"/>
                                        </p:tgtEl>
                                      </p:cBhvr>
                                      <p:by x="300000" y="300000"/>
                                    </p:animScale>
                                  </p:childTnLst>
                                </p:cTn>
                              </p:par>
                              <p:par>
                                <p:cTn id="132" presetID="6" presetClass="emph" presetSubtype="0" decel="100000" fill="hold" grpId="3" nodeType="withEffect">
                                  <p:stCondLst>
                                    <p:cond delay="2750"/>
                                  </p:stCondLst>
                                  <p:childTnLst>
                                    <p:animScale>
                                      <p:cBhvr>
                                        <p:cTn id="133" dur="1125" fill="hold"/>
                                        <p:tgtEl>
                                          <p:spTgt spid="137"/>
                                        </p:tgtEl>
                                      </p:cBhvr>
                                      <p:by x="33000" y="33000"/>
                                    </p:animScale>
                                  </p:childTnLst>
                                </p:cTn>
                              </p:par>
                              <p:par>
                                <p:cTn id="134" presetID="10" presetClass="entr" presetSubtype="0" fill="hold" grpId="0" nodeType="withEffect">
                                  <p:stCondLst>
                                    <p:cond delay="2750"/>
                                  </p:stCondLst>
                                  <p:childTnLst>
                                    <p:set>
                                      <p:cBhvr>
                                        <p:cTn id="135" dur="1" fill="hold">
                                          <p:stCondLst>
                                            <p:cond delay="0"/>
                                          </p:stCondLst>
                                        </p:cTn>
                                        <p:tgtEl>
                                          <p:spTgt spid="151"/>
                                        </p:tgtEl>
                                        <p:attrNameLst>
                                          <p:attrName>style.visibility</p:attrName>
                                        </p:attrNameLst>
                                      </p:cBhvr>
                                      <p:to>
                                        <p:strVal val="visible"/>
                                      </p:to>
                                    </p:set>
                                    <p:animEffect transition="in" filter="fade">
                                      <p:cBhvr>
                                        <p:cTn id="136" dur="375"/>
                                        <p:tgtEl>
                                          <p:spTgt spid="151"/>
                                        </p:tgtEl>
                                      </p:cBhvr>
                                    </p:animEffect>
                                  </p:childTnLst>
                                </p:cTn>
                              </p:par>
                              <p:par>
                                <p:cTn id="137" presetID="0" presetClass="path" presetSubtype="0" decel="46000" fill="hold" grpId="1" nodeType="withEffect">
                                  <p:stCondLst>
                                    <p:cond delay="2750"/>
                                  </p:stCondLst>
                                  <p:childTnLst>
                                    <p:animMotion origin="layout" path="M -0.00026 -0.0007 C -0.05677 0.00486 -0.08723 0.00625 -0.12252 0.00902 C -0.15872 0.0118 -0.22304 0.0162 -0.32421 0.02546 " pathEditMode="relative" rAng="0" ptsTypes="AAA">
                                      <p:cBhvr>
                                        <p:cTn id="138" dur="1125" spd="-100000" fill="hold"/>
                                        <p:tgtEl>
                                          <p:spTgt spid="151"/>
                                        </p:tgtEl>
                                        <p:attrNameLst>
                                          <p:attrName>ppt_x</p:attrName>
                                          <p:attrName>ppt_y</p:attrName>
                                        </p:attrNameLst>
                                      </p:cBhvr>
                                      <p:rCtr x="-16198" y="1296"/>
                                    </p:animMotion>
                                  </p:childTnLst>
                                </p:cTn>
                              </p:par>
                              <p:par>
                                <p:cTn id="139" presetID="10" presetClass="entr" presetSubtype="0" fill="hold" grpId="0" nodeType="withEffect">
                                  <p:stCondLst>
                                    <p:cond delay="2750"/>
                                  </p:stCondLst>
                                  <p:childTnLst>
                                    <p:set>
                                      <p:cBhvr>
                                        <p:cTn id="140" dur="1" fill="hold">
                                          <p:stCondLst>
                                            <p:cond delay="0"/>
                                          </p:stCondLst>
                                        </p:cTn>
                                        <p:tgtEl>
                                          <p:spTgt spid="136"/>
                                        </p:tgtEl>
                                        <p:attrNameLst>
                                          <p:attrName>style.visibility</p:attrName>
                                        </p:attrNameLst>
                                      </p:cBhvr>
                                      <p:to>
                                        <p:strVal val="visible"/>
                                      </p:to>
                                    </p:set>
                                    <p:animEffect transition="in" filter="fade">
                                      <p:cBhvr>
                                        <p:cTn id="141" dur="375"/>
                                        <p:tgtEl>
                                          <p:spTgt spid="136"/>
                                        </p:tgtEl>
                                      </p:cBhvr>
                                    </p:animEffect>
                                  </p:childTnLst>
                                </p:cTn>
                              </p:par>
                              <p:par>
                                <p:cTn id="142" presetID="0" presetClass="path" presetSubtype="0" decel="46000" fill="hold" grpId="1" nodeType="withEffect">
                                  <p:stCondLst>
                                    <p:cond delay="2750"/>
                                  </p:stCondLst>
                                  <p:childTnLst>
                                    <p:animMotion origin="layout" path="M -0.00026 -0.0007 C -0.0987 0.00277 -0.15195 0.00393 -0.21367 0.00555 C -0.27656 0.00717 -0.38906 0.01018 -0.56614 0.01574 " pathEditMode="relative" rAng="0" ptsTypes="AAA">
                                      <p:cBhvr>
                                        <p:cTn id="143" dur="1125" spd="-100000" fill="hold"/>
                                        <p:tgtEl>
                                          <p:spTgt spid="136"/>
                                        </p:tgtEl>
                                        <p:attrNameLst>
                                          <p:attrName>ppt_x</p:attrName>
                                          <p:attrName>ppt_y</p:attrName>
                                        </p:attrNameLst>
                                      </p:cBhvr>
                                      <p:rCtr x="-28294" y="810"/>
                                    </p:animMotion>
                                  </p:childTnLst>
                                </p:cTn>
                              </p:par>
                              <p:par>
                                <p:cTn id="144" presetID="10" presetClass="entr" presetSubtype="0" fill="hold" grpId="0" nodeType="withEffect">
                                  <p:stCondLst>
                                    <p:cond delay="2750"/>
                                  </p:stCondLst>
                                  <p:childTnLst>
                                    <p:set>
                                      <p:cBhvr>
                                        <p:cTn id="145" dur="1" fill="hold">
                                          <p:stCondLst>
                                            <p:cond delay="0"/>
                                          </p:stCondLst>
                                        </p:cTn>
                                        <p:tgtEl>
                                          <p:spTgt spid="135"/>
                                        </p:tgtEl>
                                        <p:attrNameLst>
                                          <p:attrName>style.visibility</p:attrName>
                                        </p:attrNameLst>
                                      </p:cBhvr>
                                      <p:to>
                                        <p:strVal val="visible"/>
                                      </p:to>
                                    </p:set>
                                    <p:animEffect transition="in" filter="fade">
                                      <p:cBhvr>
                                        <p:cTn id="146" dur="375"/>
                                        <p:tgtEl>
                                          <p:spTgt spid="135"/>
                                        </p:tgtEl>
                                      </p:cBhvr>
                                    </p:animEffect>
                                  </p:childTnLst>
                                </p:cTn>
                              </p:par>
                              <p:par>
                                <p:cTn id="147" presetID="0" presetClass="path" presetSubtype="0" decel="46000" fill="hold" grpId="1" nodeType="withEffect">
                                  <p:stCondLst>
                                    <p:cond delay="2750"/>
                                  </p:stCondLst>
                                  <p:childTnLst>
                                    <p:animMotion origin="layout" path="M -0.00026 -0.00069 C -0.10417 0.00325 -0.1599 0.00463 -0.22513 0.00625 C -0.29102 0.00811 -0.40951 0.01135 -0.59558 0.0169 " pathEditMode="relative" rAng="0" ptsTypes="AAA">
                                      <p:cBhvr>
                                        <p:cTn id="148" dur="1125" spd="-100000" fill="hold"/>
                                        <p:tgtEl>
                                          <p:spTgt spid="135"/>
                                        </p:tgtEl>
                                        <p:attrNameLst>
                                          <p:attrName>ppt_x</p:attrName>
                                          <p:attrName>ppt_y</p:attrName>
                                        </p:attrNameLst>
                                      </p:cBhvr>
                                      <p:rCtr x="-29766" y="880"/>
                                    </p:animMotion>
                                  </p:childTnLst>
                                </p:cTn>
                              </p:par>
                              <p:par>
                                <p:cTn id="149" presetID="10" presetClass="entr" presetSubtype="0" fill="hold" grpId="0" nodeType="withEffect">
                                  <p:stCondLst>
                                    <p:cond delay="2750"/>
                                  </p:stCondLst>
                                  <p:childTnLst>
                                    <p:set>
                                      <p:cBhvr>
                                        <p:cTn id="150" dur="1" fill="hold">
                                          <p:stCondLst>
                                            <p:cond delay="0"/>
                                          </p:stCondLst>
                                        </p:cTn>
                                        <p:tgtEl>
                                          <p:spTgt spid="140"/>
                                        </p:tgtEl>
                                        <p:attrNameLst>
                                          <p:attrName>style.visibility</p:attrName>
                                        </p:attrNameLst>
                                      </p:cBhvr>
                                      <p:to>
                                        <p:strVal val="visible"/>
                                      </p:to>
                                    </p:set>
                                    <p:animEffect transition="in" filter="fade">
                                      <p:cBhvr>
                                        <p:cTn id="151" dur="375"/>
                                        <p:tgtEl>
                                          <p:spTgt spid="140"/>
                                        </p:tgtEl>
                                      </p:cBhvr>
                                    </p:animEffect>
                                  </p:childTnLst>
                                </p:cTn>
                              </p:par>
                              <p:par>
                                <p:cTn id="152" presetID="0" presetClass="path" presetSubtype="0" decel="46000" fill="hold" grpId="1" nodeType="withEffect">
                                  <p:stCondLst>
                                    <p:cond delay="2750"/>
                                  </p:stCondLst>
                                  <p:childTnLst>
                                    <p:animMotion origin="layout" path="M -0.00026 -0.0007 C -0.10885 -0.00232 -0.16679 -0.00278 -0.23528 -0.00324 C -0.30364 -0.00417 -0.42695 -0.00533 -0.6207 -0.00741 " pathEditMode="relative" rAng="0" ptsTypes="AAA">
                                      <p:cBhvr>
                                        <p:cTn id="153" dur="1125" spd="-100000" fill="hold"/>
                                        <p:tgtEl>
                                          <p:spTgt spid="140"/>
                                        </p:tgtEl>
                                        <p:attrNameLst>
                                          <p:attrName>ppt_x</p:attrName>
                                          <p:attrName>ppt_y</p:attrName>
                                        </p:attrNameLst>
                                      </p:cBhvr>
                                      <p:rCtr x="-31029" y="-347"/>
                                    </p:animMotion>
                                  </p:childTnLst>
                                </p:cTn>
                              </p:par>
                              <p:par>
                                <p:cTn id="154" presetID="10" presetClass="entr" presetSubtype="0" fill="hold" grpId="0" nodeType="withEffect">
                                  <p:stCondLst>
                                    <p:cond delay="2750"/>
                                  </p:stCondLst>
                                  <p:childTnLst>
                                    <p:set>
                                      <p:cBhvr>
                                        <p:cTn id="155" dur="1" fill="hold">
                                          <p:stCondLst>
                                            <p:cond delay="0"/>
                                          </p:stCondLst>
                                        </p:cTn>
                                        <p:tgtEl>
                                          <p:spTgt spid="145"/>
                                        </p:tgtEl>
                                        <p:attrNameLst>
                                          <p:attrName>style.visibility</p:attrName>
                                        </p:attrNameLst>
                                      </p:cBhvr>
                                      <p:to>
                                        <p:strVal val="visible"/>
                                      </p:to>
                                    </p:set>
                                    <p:animEffect transition="in" filter="fade">
                                      <p:cBhvr>
                                        <p:cTn id="156" dur="375"/>
                                        <p:tgtEl>
                                          <p:spTgt spid="145"/>
                                        </p:tgtEl>
                                      </p:cBhvr>
                                    </p:animEffect>
                                  </p:childTnLst>
                                </p:cTn>
                              </p:par>
                              <p:par>
                                <p:cTn id="157" presetID="0" presetClass="path" presetSubtype="0" decel="46000" fill="hold" grpId="1" nodeType="withEffect">
                                  <p:stCondLst>
                                    <p:cond delay="2750"/>
                                  </p:stCondLst>
                                  <p:childTnLst>
                                    <p:animMotion origin="layout" path="M -0.00026 -0.0007 C -0.10599 -0.00255 -0.16276 -0.00278 -0.22721 -0.00347 C -0.29427 -0.00417 -0.41406 -0.00533 -0.60091 -0.00741 " pathEditMode="relative" rAng="0" ptsTypes="AAA">
                                      <p:cBhvr>
                                        <p:cTn id="158" dur="1125" spd="-100000" fill="hold"/>
                                        <p:tgtEl>
                                          <p:spTgt spid="145"/>
                                        </p:tgtEl>
                                        <p:attrNameLst>
                                          <p:attrName>ppt_x</p:attrName>
                                          <p:attrName>ppt_y</p:attrName>
                                        </p:attrNameLst>
                                      </p:cBhvr>
                                      <p:rCtr x="-30039" y="-347"/>
                                    </p:animMotion>
                                  </p:childTnLst>
                                </p:cTn>
                              </p:par>
                              <p:par>
                                <p:cTn id="159" presetID="6" presetClass="emph" presetSubtype="0" fill="hold" grpId="2" nodeType="withEffect">
                                  <p:stCondLst>
                                    <p:cond delay="2750"/>
                                  </p:stCondLst>
                                  <p:childTnLst>
                                    <p:animScale>
                                      <p:cBhvr>
                                        <p:cTn id="160" dur="7" fill="hold"/>
                                        <p:tgtEl>
                                          <p:spTgt spid="145"/>
                                        </p:tgtEl>
                                      </p:cBhvr>
                                      <p:by x="300000" y="300000"/>
                                    </p:animScale>
                                  </p:childTnLst>
                                </p:cTn>
                              </p:par>
                              <p:par>
                                <p:cTn id="161" presetID="6" presetClass="emph" presetSubtype="0" decel="100000" fill="hold" grpId="3" nodeType="withEffect">
                                  <p:stCondLst>
                                    <p:cond delay="2750"/>
                                  </p:stCondLst>
                                  <p:childTnLst>
                                    <p:animScale>
                                      <p:cBhvr>
                                        <p:cTn id="162" dur="1125" fill="hold"/>
                                        <p:tgtEl>
                                          <p:spTgt spid="145"/>
                                        </p:tgtEl>
                                      </p:cBhvr>
                                      <p:by x="33000" y="33000"/>
                                    </p:animScale>
                                  </p:childTnLst>
                                </p:cTn>
                              </p:par>
                              <p:par>
                                <p:cTn id="163" presetID="10" presetClass="entr" presetSubtype="0" fill="hold" grpId="0" nodeType="withEffect">
                                  <p:stCondLst>
                                    <p:cond delay="2750"/>
                                  </p:stCondLst>
                                  <p:childTnLst>
                                    <p:set>
                                      <p:cBhvr>
                                        <p:cTn id="164" dur="1" fill="hold">
                                          <p:stCondLst>
                                            <p:cond delay="0"/>
                                          </p:stCondLst>
                                        </p:cTn>
                                        <p:tgtEl>
                                          <p:spTgt spid="149"/>
                                        </p:tgtEl>
                                        <p:attrNameLst>
                                          <p:attrName>style.visibility</p:attrName>
                                        </p:attrNameLst>
                                      </p:cBhvr>
                                      <p:to>
                                        <p:strVal val="visible"/>
                                      </p:to>
                                    </p:set>
                                    <p:animEffect transition="in" filter="fade">
                                      <p:cBhvr>
                                        <p:cTn id="165" dur="375"/>
                                        <p:tgtEl>
                                          <p:spTgt spid="149"/>
                                        </p:tgtEl>
                                      </p:cBhvr>
                                    </p:animEffect>
                                  </p:childTnLst>
                                </p:cTn>
                              </p:par>
                              <p:par>
                                <p:cTn id="166" presetID="0" presetClass="path" presetSubtype="0" decel="46000" fill="hold" grpId="1" nodeType="withEffect">
                                  <p:stCondLst>
                                    <p:cond delay="2750"/>
                                  </p:stCondLst>
                                  <p:childTnLst>
                                    <p:animMotion origin="layout" path="M -0.00026 -0.00069 C -0.07005 0.0044 -0.10781 0.00602 -0.1513 0.00834 C -0.1957 0.01088 -0.27539 0.01528 -0.40039 0.02315 " pathEditMode="relative" rAng="0" ptsTypes="AAA">
                                      <p:cBhvr>
                                        <p:cTn id="167" dur="1125" spd="-100000" fill="hold"/>
                                        <p:tgtEl>
                                          <p:spTgt spid="149"/>
                                        </p:tgtEl>
                                        <p:attrNameLst>
                                          <p:attrName>ppt_x</p:attrName>
                                          <p:attrName>ppt_y</p:attrName>
                                        </p:attrNameLst>
                                      </p:cBhvr>
                                      <p:rCtr x="-20013" y="1181"/>
                                    </p:animMotion>
                                  </p:childTnLst>
                                </p:cTn>
                              </p:par>
                              <p:par>
                                <p:cTn id="168" presetID="6" presetClass="emph" presetSubtype="0" fill="hold" grpId="2" nodeType="withEffect">
                                  <p:stCondLst>
                                    <p:cond delay="2750"/>
                                  </p:stCondLst>
                                  <p:childTnLst>
                                    <p:animScale>
                                      <p:cBhvr>
                                        <p:cTn id="169" dur="7" fill="hold"/>
                                        <p:tgtEl>
                                          <p:spTgt spid="149"/>
                                        </p:tgtEl>
                                      </p:cBhvr>
                                      <p:by x="300000" y="300000"/>
                                    </p:animScale>
                                  </p:childTnLst>
                                </p:cTn>
                              </p:par>
                              <p:par>
                                <p:cTn id="170" presetID="6" presetClass="emph" presetSubtype="0" decel="100000" fill="hold" grpId="3" nodeType="withEffect">
                                  <p:stCondLst>
                                    <p:cond delay="2750"/>
                                  </p:stCondLst>
                                  <p:childTnLst>
                                    <p:animScale>
                                      <p:cBhvr>
                                        <p:cTn id="171" dur="1125" fill="hold"/>
                                        <p:tgtEl>
                                          <p:spTgt spid="149"/>
                                        </p:tgtEl>
                                      </p:cBhvr>
                                      <p:by x="33000" y="33000"/>
                                    </p:animScale>
                                  </p:childTnLst>
                                </p:cTn>
                              </p:par>
                              <p:par>
                                <p:cTn id="172" presetID="10" presetClass="entr" presetSubtype="0" fill="hold" grpId="0" nodeType="withEffect">
                                  <p:stCondLst>
                                    <p:cond delay="2750"/>
                                  </p:stCondLst>
                                  <p:childTnLst>
                                    <p:set>
                                      <p:cBhvr>
                                        <p:cTn id="173" dur="1" fill="hold">
                                          <p:stCondLst>
                                            <p:cond delay="0"/>
                                          </p:stCondLst>
                                        </p:cTn>
                                        <p:tgtEl>
                                          <p:spTgt spid="148"/>
                                        </p:tgtEl>
                                        <p:attrNameLst>
                                          <p:attrName>style.visibility</p:attrName>
                                        </p:attrNameLst>
                                      </p:cBhvr>
                                      <p:to>
                                        <p:strVal val="visible"/>
                                      </p:to>
                                    </p:set>
                                    <p:animEffect transition="in" filter="fade">
                                      <p:cBhvr>
                                        <p:cTn id="174" dur="375"/>
                                        <p:tgtEl>
                                          <p:spTgt spid="148"/>
                                        </p:tgtEl>
                                      </p:cBhvr>
                                    </p:animEffect>
                                  </p:childTnLst>
                                </p:cTn>
                              </p:par>
                              <p:par>
                                <p:cTn id="175" presetID="0" presetClass="path" presetSubtype="0" decel="46000" fill="hold" grpId="1" nodeType="withEffect">
                                  <p:stCondLst>
                                    <p:cond delay="2750"/>
                                  </p:stCondLst>
                                  <p:childTnLst>
                                    <p:animMotion origin="layout" path="M -0.00013 0.00347 C -0.05338 -0.0081 -0.06159 0.00347 -0.09414 0.0074 C -0.12656 0.0074 -0.29765 0.01528 -0.33203 0.03102 " pathEditMode="relative" rAng="0" ptsTypes="AAA">
                                      <p:cBhvr>
                                        <p:cTn id="176" dur="1125" spd="-100000" fill="hold"/>
                                        <p:tgtEl>
                                          <p:spTgt spid="148"/>
                                        </p:tgtEl>
                                        <p:attrNameLst>
                                          <p:attrName>ppt_x</p:attrName>
                                          <p:attrName>ppt_y</p:attrName>
                                        </p:attrNameLst>
                                      </p:cBhvr>
                                      <p:rCtr x="-16589" y="1181"/>
                                    </p:animMotion>
                                  </p:childTnLst>
                                </p:cTn>
                              </p:par>
                              <p:par>
                                <p:cTn id="177" presetID="10" presetClass="entr" presetSubtype="0" fill="hold" grpId="0" nodeType="withEffect">
                                  <p:stCondLst>
                                    <p:cond delay="2750"/>
                                  </p:stCondLst>
                                  <p:childTnLst>
                                    <p:set>
                                      <p:cBhvr>
                                        <p:cTn id="178" dur="1" fill="hold">
                                          <p:stCondLst>
                                            <p:cond delay="0"/>
                                          </p:stCondLst>
                                        </p:cTn>
                                        <p:tgtEl>
                                          <p:spTgt spid="147"/>
                                        </p:tgtEl>
                                        <p:attrNameLst>
                                          <p:attrName>style.visibility</p:attrName>
                                        </p:attrNameLst>
                                      </p:cBhvr>
                                      <p:to>
                                        <p:strVal val="visible"/>
                                      </p:to>
                                    </p:set>
                                    <p:animEffect transition="in" filter="fade">
                                      <p:cBhvr>
                                        <p:cTn id="179" dur="375"/>
                                        <p:tgtEl>
                                          <p:spTgt spid="147"/>
                                        </p:tgtEl>
                                      </p:cBhvr>
                                    </p:animEffect>
                                  </p:childTnLst>
                                </p:cTn>
                              </p:par>
                              <p:par>
                                <p:cTn id="180" presetID="0" presetClass="path" presetSubtype="0" decel="46000" fill="hold" grpId="1" nodeType="withEffect">
                                  <p:stCondLst>
                                    <p:cond delay="2750"/>
                                  </p:stCondLst>
                                  <p:childTnLst>
                                    <p:animMotion origin="layout" path="M -0.00026 -0.00208 C -0.01758 -0.00046 -0.02682 7.40741E-7 -0.03737 0.00093 C -0.04844 0.00162 -0.06771 0.00301 -0.09831 0.00602 " pathEditMode="relative" rAng="0" ptsTypes="AAA">
                                      <p:cBhvr>
                                        <p:cTn id="181" dur="1125" spd="-100000" fill="hold"/>
                                        <p:tgtEl>
                                          <p:spTgt spid="147"/>
                                        </p:tgtEl>
                                        <p:attrNameLst>
                                          <p:attrName>ppt_x</p:attrName>
                                          <p:attrName>ppt_y</p:attrName>
                                        </p:attrNameLst>
                                      </p:cBhvr>
                                      <p:rCtr x="-4909" y="394"/>
                                    </p:animMotion>
                                  </p:childTnLst>
                                </p:cTn>
                              </p:par>
                              <p:par>
                                <p:cTn id="182" presetID="10" presetClass="entr" presetSubtype="0" fill="hold" grpId="0" nodeType="withEffect">
                                  <p:stCondLst>
                                    <p:cond delay="2750"/>
                                  </p:stCondLst>
                                  <p:childTnLst>
                                    <p:set>
                                      <p:cBhvr>
                                        <p:cTn id="183" dur="1" fill="hold">
                                          <p:stCondLst>
                                            <p:cond delay="0"/>
                                          </p:stCondLst>
                                        </p:cTn>
                                        <p:tgtEl>
                                          <p:spTgt spid="157"/>
                                        </p:tgtEl>
                                        <p:attrNameLst>
                                          <p:attrName>style.visibility</p:attrName>
                                        </p:attrNameLst>
                                      </p:cBhvr>
                                      <p:to>
                                        <p:strVal val="visible"/>
                                      </p:to>
                                    </p:set>
                                    <p:animEffect transition="in" filter="fade">
                                      <p:cBhvr>
                                        <p:cTn id="184" dur="375"/>
                                        <p:tgtEl>
                                          <p:spTgt spid="157"/>
                                        </p:tgtEl>
                                      </p:cBhvr>
                                    </p:animEffect>
                                  </p:childTnLst>
                                </p:cTn>
                              </p:par>
                              <p:par>
                                <p:cTn id="185" presetID="0" presetClass="path" presetSubtype="0" decel="46000" fill="hold" grpId="1" nodeType="withEffect">
                                  <p:stCondLst>
                                    <p:cond delay="2750"/>
                                  </p:stCondLst>
                                  <p:childTnLst>
                                    <p:animMotion origin="layout" path="M 2.5E-6 4.81481E-6 C -0.04623 -0.00371 -0.07162 -0.00487 -0.10052 -0.00625 C -0.13008 -0.00788 -0.18282 -0.01088 -0.26576 -0.01598 " pathEditMode="relative" rAng="0" ptsTypes="AAA">
                                      <p:cBhvr>
                                        <p:cTn id="186" dur="1125" spd="-100000" fill="hold"/>
                                        <p:tgtEl>
                                          <p:spTgt spid="157"/>
                                        </p:tgtEl>
                                        <p:attrNameLst>
                                          <p:attrName>ppt_x</p:attrName>
                                          <p:attrName>ppt_y</p:attrName>
                                        </p:attrNameLst>
                                      </p:cBhvr>
                                      <p:rCtr x="-13294" y="-810"/>
                                    </p:animMotion>
                                  </p:childTnLst>
                                </p:cTn>
                              </p:par>
                              <p:par>
                                <p:cTn id="187" presetID="6" presetClass="emph" presetSubtype="0" fill="hold" grpId="2" nodeType="withEffect">
                                  <p:stCondLst>
                                    <p:cond delay="2750"/>
                                  </p:stCondLst>
                                  <p:childTnLst>
                                    <p:animScale>
                                      <p:cBhvr>
                                        <p:cTn id="188" dur="7" fill="hold"/>
                                        <p:tgtEl>
                                          <p:spTgt spid="157"/>
                                        </p:tgtEl>
                                      </p:cBhvr>
                                      <p:by x="300000" y="300000"/>
                                    </p:animScale>
                                  </p:childTnLst>
                                </p:cTn>
                              </p:par>
                              <p:par>
                                <p:cTn id="189" presetID="6" presetClass="emph" presetSubtype="0" decel="100000" fill="hold" grpId="3" nodeType="withEffect">
                                  <p:stCondLst>
                                    <p:cond delay="2750"/>
                                  </p:stCondLst>
                                  <p:childTnLst>
                                    <p:animScale>
                                      <p:cBhvr>
                                        <p:cTn id="190" dur="1125" fill="hold"/>
                                        <p:tgtEl>
                                          <p:spTgt spid="157"/>
                                        </p:tgtEl>
                                      </p:cBhvr>
                                      <p:by x="33000" y="33000"/>
                                    </p:animScale>
                                  </p:childTnLst>
                                </p:cTn>
                              </p:par>
                              <p:par>
                                <p:cTn id="191" presetID="10" presetClass="entr" presetSubtype="0" fill="hold" grpId="0" nodeType="withEffect">
                                  <p:stCondLst>
                                    <p:cond delay="3078"/>
                                  </p:stCondLst>
                                  <p:childTnLst>
                                    <p:set>
                                      <p:cBhvr>
                                        <p:cTn id="192" dur="1" fill="hold">
                                          <p:stCondLst>
                                            <p:cond delay="0"/>
                                          </p:stCondLst>
                                        </p:cTn>
                                        <p:tgtEl>
                                          <p:spTgt spid="150"/>
                                        </p:tgtEl>
                                        <p:attrNameLst>
                                          <p:attrName>style.visibility</p:attrName>
                                        </p:attrNameLst>
                                      </p:cBhvr>
                                      <p:to>
                                        <p:strVal val="visible"/>
                                      </p:to>
                                    </p:set>
                                    <p:animEffect transition="in" filter="fade">
                                      <p:cBhvr>
                                        <p:cTn id="193" dur="375"/>
                                        <p:tgtEl>
                                          <p:spTgt spid="150"/>
                                        </p:tgtEl>
                                      </p:cBhvr>
                                    </p:animEffect>
                                  </p:childTnLst>
                                </p:cTn>
                              </p:par>
                              <p:par>
                                <p:cTn id="194" presetID="0" presetClass="path" presetSubtype="0" decel="46000" fill="hold" grpId="1" nodeType="withEffect">
                                  <p:stCondLst>
                                    <p:cond delay="3078"/>
                                  </p:stCondLst>
                                  <p:childTnLst>
                                    <p:animMotion origin="layout" path="M -0.00026 -0.00069 C -0.08112 -0.00231 -0.12487 -0.00278 -0.17565 -0.00347 C -0.22721 -0.00417 -0.31966 -0.00532 -0.46497 -0.00741 " pathEditMode="relative" rAng="0" ptsTypes="AAA">
                                      <p:cBhvr>
                                        <p:cTn id="195" dur="1125" spd="-100000" fill="hold"/>
                                        <p:tgtEl>
                                          <p:spTgt spid="150"/>
                                        </p:tgtEl>
                                        <p:attrNameLst>
                                          <p:attrName>ppt_x</p:attrName>
                                          <p:attrName>ppt_y</p:attrName>
                                        </p:attrNameLst>
                                      </p:cBhvr>
                                      <p:rCtr x="-23242" y="-347"/>
                                    </p:animMotion>
                                  </p:childTnLst>
                                </p:cTn>
                              </p:par>
                              <p:par>
                                <p:cTn id="196" presetID="6" presetClass="emph" presetSubtype="0" fill="hold" grpId="2" nodeType="withEffect">
                                  <p:stCondLst>
                                    <p:cond delay="3078"/>
                                  </p:stCondLst>
                                  <p:childTnLst>
                                    <p:animScale>
                                      <p:cBhvr>
                                        <p:cTn id="197" dur="7" fill="hold"/>
                                        <p:tgtEl>
                                          <p:spTgt spid="150"/>
                                        </p:tgtEl>
                                      </p:cBhvr>
                                      <p:by x="300000" y="300000"/>
                                    </p:animScale>
                                  </p:childTnLst>
                                </p:cTn>
                              </p:par>
                              <p:par>
                                <p:cTn id="198" presetID="6" presetClass="emph" presetSubtype="0" decel="100000" fill="hold" grpId="3" nodeType="withEffect">
                                  <p:stCondLst>
                                    <p:cond delay="3078"/>
                                  </p:stCondLst>
                                  <p:childTnLst>
                                    <p:animScale>
                                      <p:cBhvr>
                                        <p:cTn id="199" dur="1125" fill="hold"/>
                                        <p:tgtEl>
                                          <p:spTgt spid="150"/>
                                        </p:tgtEl>
                                      </p:cBhvr>
                                      <p:by x="33000" y="33000"/>
                                    </p:animScale>
                                  </p:childTnLst>
                                </p:cTn>
                              </p:par>
                              <p:par>
                                <p:cTn id="200" presetID="10" presetClass="entr" presetSubtype="0" fill="hold" grpId="0" nodeType="withEffect">
                                  <p:stCondLst>
                                    <p:cond delay="3078"/>
                                  </p:stCondLst>
                                  <p:childTnLst>
                                    <p:set>
                                      <p:cBhvr>
                                        <p:cTn id="201" dur="1" fill="hold">
                                          <p:stCondLst>
                                            <p:cond delay="0"/>
                                          </p:stCondLst>
                                        </p:cTn>
                                        <p:tgtEl>
                                          <p:spTgt spid="154"/>
                                        </p:tgtEl>
                                        <p:attrNameLst>
                                          <p:attrName>style.visibility</p:attrName>
                                        </p:attrNameLst>
                                      </p:cBhvr>
                                      <p:to>
                                        <p:strVal val="visible"/>
                                      </p:to>
                                    </p:set>
                                    <p:animEffect transition="in" filter="fade">
                                      <p:cBhvr>
                                        <p:cTn id="202" dur="375"/>
                                        <p:tgtEl>
                                          <p:spTgt spid="154"/>
                                        </p:tgtEl>
                                      </p:cBhvr>
                                    </p:animEffect>
                                  </p:childTnLst>
                                </p:cTn>
                              </p:par>
                              <p:par>
                                <p:cTn id="203" presetID="0" presetClass="path" presetSubtype="0" decel="46000" fill="hold" grpId="1" nodeType="withEffect">
                                  <p:stCondLst>
                                    <p:cond delay="3078"/>
                                  </p:stCondLst>
                                  <p:childTnLst>
                                    <p:animMotion origin="layout" path="M -0.00026 -0.00069 C -0.05599 -0.0037 -0.04648 -0.003 -0.05846 -0.00416 C -0.07044 -0.00532 -0.06484 -0.00578 -0.16484 -0.00972 " pathEditMode="relative" rAng="0" ptsTypes="AAA">
                                      <p:cBhvr>
                                        <p:cTn id="204" dur="1125" spd="-100000" fill="hold"/>
                                        <p:tgtEl>
                                          <p:spTgt spid="154"/>
                                        </p:tgtEl>
                                        <p:attrNameLst>
                                          <p:attrName>ppt_x</p:attrName>
                                          <p:attrName>ppt_y</p:attrName>
                                        </p:attrNameLst>
                                      </p:cBhvr>
                                      <p:rCtr x="-8229" y="-463"/>
                                    </p:animMotion>
                                  </p:childTnLst>
                                </p:cTn>
                              </p:par>
                              <p:par>
                                <p:cTn id="205" presetID="10" presetClass="entr" presetSubtype="0" fill="hold" grpId="0" nodeType="withEffect">
                                  <p:stCondLst>
                                    <p:cond delay="3078"/>
                                  </p:stCondLst>
                                  <p:childTnLst>
                                    <p:set>
                                      <p:cBhvr>
                                        <p:cTn id="206" dur="1" fill="hold">
                                          <p:stCondLst>
                                            <p:cond delay="0"/>
                                          </p:stCondLst>
                                        </p:cTn>
                                        <p:tgtEl>
                                          <p:spTgt spid="144"/>
                                        </p:tgtEl>
                                        <p:attrNameLst>
                                          <p:attrName>style.visibility</p:attrName>
                                        </p:attrNameLst>
                                      </p:cBhvr>
                                      <p:to>
                                        <p:strVal val="visible"/>
                                      </p:to>
                                    </p:set>
                                    <p:animEffect transition="in" filter="fade">
                                      <p:cBhvr>
                                        <p:cTn id="207" dur="375"/>
                                        <p:tgtEl>
                                          <p:spTgt spid="144"/>
                                        </p:tgtEl>
                                      </p:cBhvr>
                                    </p:animEffect>
                                  </p:childTnLst>
                                </p:cTn>
                              </p:par>
                              <p:par>
                                <p:cTn id="208" presetID="0" presetClass="path" presetSubtype="0" decel="46000" fill="hold" grpId="1" nodeType="withEffect">
                                  <p:stCondLst>
                                    <p:cond delay="3078"/>
                                  </p:stCondLst>
                                  <p:childTnLst>
                                    <p:animMotion origin="layout" path="M -1.45833E-6 -1.85185E-6 C -0.00456 -1.85185E-6 -0.01432 -0.00046 -0.02474 -0.00069 C -0.03542 -0.00092 -0.04778 -0.00116 -0.06445 -0.00139 C -0.07956 -0.00162 -0.36953 -0.00555 -0.44258 -0.00671 " pathEditMode="relative" rAng="0" ptsTypes="AAAA">
                                      <p:cBhvr>
                                        <p:cTn id="209" dur="1125" spd="-100000" fill="hold"/>
                                        <p:tgtEl>
                                          <p:spTgt spid="144"/>
                                        </p:tgtEl>
                                        <p:attrNameLst>
                                          <p:attrName>ppt_x</p:attrName>
                                          <p:attrName>ppt_y</p:attrName>
                                        </p:attrNameLst>
                                      </p:cBhvr>
                                      <p:rCtr x="-22135" y="-347"/>
                                    </p:animMotion>
                                  </p:childTnLst>
                                </p:cTn>
                              </p:par>
                              <p:par>
                                <p:cTn id="210" presetID="10" presetClass="entr" presetSubtype="0" fill="hold" grpId="0" nodeType="withEffect">
                                  <p:stCondLst>
                                    <p:cond delay="3078"/>
                                  </p:stCondLst>
                                  <p:childTnLst>
                                    <p:set>
                                      <p:cBhvr>
                                        <p:cTn id="211" dur="1" fill="hold">
                                          <p:stCondLst>
                                            <p:cond delay="0"/>
                                          </p:stCondLst>
                                        </p:cTn>
                                        <p:tgtEl>
                                          <p:spTgt spid="143"/>
                                        </p:tgtEl>
                                        <p:attrNameLst>
                                          <p:attrName>style.visibility</p:attrName>
                                        </p:attrNameLst>
                                      </p:cBhvr>
                                      <p:to>
                                        <p:strVal val="visible"/>
                                      </p:to>
                                    </p:set>
                                    <p:animEffect transition="in" filter="fade">
                                      <p:cBhvr>
                                        <p:cTn id="212" dur="375"/>
                                        <p:tgtEl>
                                          <p:spTgt spid="143"/>
                                        </p:tgtEl>
                                      </p:cBhvr>
                                    </p:animEffect>
                                  </p:childTnLst>
                                </p:cTn>
                              </p:par>
                              <p:par>
                                <p:cTn id="213" presetID="0" presetClass="path" presetSubtype="0" decel="46000" fill="hold" grpId="1" nodeType="withEffect">
                                  <p:stCondLst>
                                    <p:cond delay="3078"/>
                                  </p:stCondLst>
                                  <p:childTnLst>
                                    <p:animMotion origin="layout" path="M -0.00026 -0.0007 C -0.00807 -0.00324 -0.02188 -0.00394 -0.03724 -0.00394 C -0.05273 -0.00486 -0.07734 -0.0088 -0.09583 -0.00718 C -0.11276 -0.00486 -0.5457 -0.02338 -0.65195 -0.0257 " pathEditMode="relative" rAng="0" ptsTypes="AAAA">
                                      <p:cBhvr>
                                        <p:cTn id="214" dur="1125" spd="-100000" fill="hold"/>
                                        <p:tgtEl>
                                          <p:spTgt spid="143"/>
                                        </p:tgtEl>
                                        <p:attrNameLst>
                                          <p:attrName>ppt_x</p:attrName>
                                          <p:attrName>ppt_y</p:attrName>
                                        </p:attrNameLst>
                                      </p:cBhvr>
                                      <p:rCtr x="-32591" y="-1250"/>
                                    </p:animMotion>
                                  </p:childTnLst>
                                </p:cTn>
                              </p:par>
                              <p:par>
                                <p:cTn id="215" presetID="10" presetClass="entr" presetSubtype="0" fill="hold" grpId="0" nodeType="withEffect">
                                  <p:stCondLst>
                                    <p:cond delay="3078"/>
                                  </p:stCondLst>
                                  <p:childTnLst>
                                    <p:set>
                                      <p:cBhvr>
                                        <p:cTn id="216" dur="1" fill="hold">
                                          <p:stCondLst>
                                            <p:cond delay="0"/>
                                          </p:stCondLst>
                                        </p:cTn>
                                        <p:tgtEl>
                                          <p:spTgt spid="141"/>
                                        </p:tgtEl>
                                        <p:attrNameLst>
                                          <p:attrName>style.visibility</p:attrName>
                                        </p:attrNameLst>
                                      </p:cBhvr>
                                      <p:to>
                                        <p:strVal val="visible"/>
                                      </p:to>
                                    </p:set>
                                    <p:animEffect transition="in" filter="fade">
                                      <p:cBhvr>
                                        <p:cTn id="217" dur="375"/>
                                        <p:tgtEl>
                                          <p:spTgt spid="141"/>
                                        </p:tgtEl>
                                      </p:cBhvr>
                                    </p:animEffect>
                                  </p:childTnLst>
                                </p:cTn>
                              </p:par>
                              <p:par>
                                <p:cTn id="218" presetID="0" presetClass="path" presetSubtype="0" decel="46000" fill="hold" grpId="1" nodeType="withEffect">
                                  <p:stCondLst>
                                    <p:cond delay="3078"/>
                                  </p:stCondLst>
                                  <p:childTnLst>
                                    <p:animMotion origin="layout" path="M -0.00026 -0.0007 C -0.00755 -0.0007 -0.02461 0.00116 -0.04375 0.00324 C -0.06341 0.00463 0.01016 0.00069 -0.11667 0.00926 C -0.14362 0.0118 -0.67292 0.04375 -0.8069 0.05347 " pathEditMode="relative" rAng="0" ptsTypes="AAAA">
                                      <p:cBhvr>
                                        <p:cTn id="219" dur="1125" spd="-100000" fill="hold"/>
                                        <p:tgtEl>
                                          <p:spTgt spid="141"/>
                                        </p:tgtEl>
                                        <p:attrNameLst>
                                          <p:attrName>ppt_x</p:attrName>
                                          <p:attrName>ppt_y</p:attrName>
                                        </p:attrNameLst>
                                      </p:cBhvr>
                                      <p:rCtr x="-40339" y="2708"/>
                                    </p:animMotion>
                                  </p:childTnLst>
                                </p:cTn>
                              </p:par>
                              <p:par>
                                <p:cTn id="220" presetID="6" presetClass="emph" presetSubtype="0" fill="hold" grpId="2" nodeType="withEffect">
                                  <p:stCondLst>
                                    <p:cond delay="3078"/>
                                  </p:stCondLst>
                                  <p:childTnLst>
                                    <p:animScale>
                                      <p:cBhvr>
                                        <p:cTn id="221" dur="7" fill="hold"/>
                                        <p:tgtEl>
                                          <p:spTgt spid="141"/>
                                        </p:tgtEl>
                                      </p:cBhvr>
                                      <p:by x="300000" y="300000"/>
                                    </p:animScale>
                                  </p:childTnLst>
                                </p:cTn>
                              </p:par>
                              <p:par>
                                <p:cTn id="222" presetID="6" presetClass="emph" presetSubtype="0" decel="100000" fill="hold" grpId="3" nodeType="withEffect">
                                  <p:stCondLst>
                                    <p:cond delay="3078"/>
                                  </p:stCondLst>
                                  <p:childTnLst>
                                    <p:animScale>
                                      <p:cBhvr>
                                        <p:cTn id="223" dur="1125" fill="hold"/>
                                        <p:tgtEl>
                                          <p:spTgt spid="141"/>
                                        </p:tgtEl>
                                      </p:cBhvr>
                                      <p:by x="33000" y="33000"/>
                                    </p:animScale>
                                  </p:childTnLst>
                                </p:cTn>
                              </p:par>
                              <p:par>
                                <p:cTn id="224" presetID="10" presetClass="entr" presetSubtype="0" fill="hold" grpId="0" nodeType="withEffect">
                                  <p:stCondLst>
                                    <p:cond delay="3078"/>
                                  </p:stCondLst>
                                  <p:childTnLst>
                                    <p:set>
                                      <p:cBhvr>
                                        <p:cTn id="225" dur="1" fill="hold">
                                          <p:stCondLst>
                                            <p:cond delay="0"/>
                                          </p:stCondLst>
                                        </p:cTn>
                                        <p:tgtEl>
                                          <p:spTgt spid="133"/>
                                        </p:tgtEl>
                                        <p:attrNameLst>
                                          <p:attrName>style.visibility</p:attrName>
                                        </p:attrNameLst>
                                      </p:cBhvr>
                                      <p:to>
                                        <p:strVal val="visible"/>
                                      </p:to>
                                    </p:set>
                                    <p:animEffect transition="in" filter="fade">
                                      <p:cBhvr>
                                        <p:cTn id="226" dur="375"/>
                                        <p:tgtEl>
                                          <p:spTgt spid="133"/>
                                        </p:tgtEl>
                                      </p:cBhvr>
                                    </p:animEffect>
                                  </p:childTnLst>
                                </p:cTn>
                              </p:par>
                              <p:par>
                                <p:cTn id="227" presetID="0" presetClass="path" presetSubtype="0" decel="46000" fill="hold" grpId="1" nodeType="withEffect">
                                  <p:stCondLst>
                                    <p:cond delay="3078"/>
                                  </p:stCondLst>
                                  <p:childTnLst>
                                    <p:animMotion origin="layout" path="M -2.08333E-6 -4.81481E-6 C -0.0306 0.00741 -0.07383 0.01204 -0.12161 0.01598 C -0.16992 0.02014 -0.24831 0.02338 -0.28971 0.02408 C -0.33008 0.025 -0.50104 0.02431 -0.63802 0.02246 " pathEditMode="relative" rAng="0" ptsTypes="AAAA">
                                      <p:cBhvr>
                                        <p:cTn id="228" dur="1125" spd="-100000" fill="hold"/>
                                        <p:tgtEl>
                                          <p:spTgt spid="133"/>
                                        </p:tgtEl>
                                        <p:attrNameLst>
                                          <p:attrName>ppt_x</p:attrName>
                                          <p:attrName>ppt_y</p:attrName>
                                        </p:attrNameLst>
                                      </p:cBhvr>
                                      <p:rCtr x="-31901" y="1227"/>
                                    </p:animMotion>
                                  </p:childTnLst>
                                </p:cTn>
                              </p:par>
                              <p:par>
                                <p:cTn id="229" presetID="6" presetClass="emph" presetSubtype="0" fill="hold" grpId="2" nodeType="withEffect">
                                  <p:stCondLst>
                                    <p:cond delay="3078"/>
                                  </p:stCondLst>
                                  <p:childTnLst>
                                    <p:animScale>
                                      <p:cBhvr>
                                        <p:cTn id="230" dur="7" fill="hold"/>
                                        <p:tgtEl>
                                          <p:spTgt spid="133"/>
                                        </p:tgtEl>
                                      </p:cBhvr>
                                      <p:by x="300000" y="300000"/>
                                    </p:animScale>
                                  </p:childTnLst>
                                </p:cTn>
                              </p:par>
                              <p:par>
                                <p:cTn id="231" presetID="6" presetClass="emph" presetSubtype="0" decel="100000" fill="hold" grpId="3" nodeType="withEffect">
                                  <p:stCondLst>
                                    <p:cond delay="3078"/>
                                  </p:stCondLst>
                                  <p:childTnLst>
                                    <p:animScale>
                                      <p:cBhvr>
                                        <p:cTn id="232" dur="1125" fill="hold"/>
                                        <p:tgtEl>
                                          <p:spTgt spid="133"/>
                                        </p:tgtEl>
                                      </p:cBhvr>
                                      <p:by x="33000" y="33000"/>
                                    </p:animScale>
                                  </p:childTnLst>
                                </p:cTn>
                              </p:par>
                              <p:par>
                                <p:cTn id="233" presetID="10" presetClass="entr" presetSubtype="0" fill="hold" grpId="0" nodeType="withEffect">
                                  <p:stCondLst>
                                    <p:cond delay="3078"/>
                                  </p:stCondLst>
                                  <p:childTnLst>
                                    <p:set>
                                      <p:cBhvr>
                                        <p:cTn id="234" dur="1" fill="hold">
                                          <p:stCondLst>
                                            <p:cond delay="0"/>
                                          </p:stCondLst>
                                        </p:cTn>
                                        <p:tgtEl>
                                          <p:spTgt spid="131"/>
                                        </p:tgtEl>
                                        <p:attrNameLst>
                                          <p:attrName>style.visibility</p:attrName>
                                        </p:attrNameLst>
                                      </p:cBhvr>
                                      <p:to>
                                        <p:strVal val="visible"/>
                                      </p:to>
                                    </p:set>
                                    <p:animEffect transition="in" filter="fade">
                                      <p:cBhvr>
                                        <p:cTn id="235" dur="375"/>
                                        <p:tgtEl>
                                          <p:spTgt spid="131"/>
                                        </p:tgtEl>
                                      </p:cBhvr>
                                    </p:animEffect>
                                  </p:childTnLst>
                                </p:cTn>
                              </p:par>
                              <p:par>
                                <p:cTn id="236" presetID="0" presetClass="path" presetSubtype="0" decel="46000" fill="hold" grpId="1" nodeType="withEffect">
                                  <p:stCondLst>
                                    <p:cond delay="3078"/>
                                  </p:stCondLst>
                                  <p:childTnLst>
                                    <p:animMotion origin="layout" path="M -0.00026 -0.00069 C -0.00195 -0.00069 -0.00625 -0.00069 -0.01067 -0.00023 C -0.01523 -1.48148E-6 -0.02148 0.00093 -0.02799 0.00093 C -0.03424 0.00093 -0.3414 0.01435 -0.37317 0.01621 " pathEditMode="relative" rAng="0" ptsTypes="AAAA">
                                      <p:cBhvr>
                                        <p:cTn id="237" dur="1125" spd="-100000" fill="hold"/>
                                        <p:tgtEl>
                                          <p:spTgt spid="131"/>
                                        </p:tgtEl>
                                        <p:attrNameLst>
                                          <p:attrName>ppt_x</p:attrName>
                                          <p:attrName>ppt_y</p:attrName>
                                        </p:attrNameLst>
                                      </p:cBhvr>
                                      <p:rCtr x="-18646" y="833"/>
                                    </p:animMotion>
                                  </p:childTnLst>
                                </p:cTn>
                              </p:par>
                              <p:par>
                                <p:cTn id="238" presetID="6" presetClass="emph" presetSubtype="0" fill="hold" grpId="2" nodeType="withEffect">
                                  <p:stCondLst>
                                    <p:cond delay="3078"/>
                                  </p:stCondLst>
                                  <p:childTnLst>
                                    <p:animScale>
                                      <p:cBhvr>
                                        <p:cTn id="239" dur="7" fill="hold"/>
                                        <p:tgtEl>
                                          <p:spTgt spid="131"/>
                                        </p:tgtEl>
                                      </p:cBhvr>
                                      <p:by x="300000" y="300000"/>
                                    </p:animScale>
                                  </p:childTnLst>
                                </p:cTn>
                              </p:par>
                              <p:par>
                                <p:cTn id="240" presetID="6" presetClass="emph" presetSubtype="0" decel="100000" fill="hold" grpId="3" nodeType="withEffect">
                                  <p:stCondLst>
                                    <p:cond delay="3078"/>
                                  </p:stCondLst>
                                  <p:childTnLst>
                                    <p:animScale>
                                      <p:cBhvr>
                                        <p:cTn id="241" dur="1125" fill="hold"/>
                                        <p:tgtEl>
                                          <p:spTgt spid="131"/>
                                        </p:tgtEl>
                                      </p:cBhvr>
                                      <p:by x="33000" y="33000"/>
                                    </p:animScale>
                                  </p:childTnLst>
                                </p:cTn>
                              </p:par>
                              <p:par>
                                <p:cTn id="242" presetID="10" presetClass="entr" presetSubtype="0" fill="hold" grpId="0" nodeType="withEffect">
                                  <p:stCondLst>
                                    <p:cond delay="3078"/>
                                  </p:stCondLst>
                                  <p:childTnLst>
                                    <p:set>
                                      <p:cBhvr>
                                        <p:cTn id="243" dur="1" fill="hold">
                                          <p:stCondLst>
                                            <p:cond delay="0"/>
                                          </p:stCondLst>
                                        </p:cTn>
                                        <p:tgtEl>
                                          <p:spTgt spid="146"/>
                                        </p:tgtEl>
                                        <p:attrNameLst>
                                          <p:attrName>style.visibility</p:attrName>
                                        </p:attrNameLst>
                                      </p:cBhvr>
                                      <p:to>
                                        <p:strVal val="visible"/>
                                      </p:to>
                                    </p:set>
                                    <p:animEffect transition="in" filter="fade">
                                      <p:cBhvr>
                                        <p:cTn id="244" dur="375"/>
                                        <p:tgtEl>
                                          <p:spTgt spid="146"/>
                                        </p:tgtEl>
                                      </p:cBhvr>
                                    </p:animEffect>
                                  </p:childTnLst>
                                </p:cTn>
                              </p:par>
                              <p:par>
                                <p:cTn id="245" presetID="0" presetClass="path" presetSubtype="0" decel="46000" fill="hold" grpId="1" nodeType="withEffect">
                                  <p:stCondLst>
                                    <p:cond delay="3078"/>
                                  </p:stCondLst>
                                  <p:childTnLst>
                                    <p:animMotion origin="layout" path="M -0.00026 -0.0007 C -0.0069 -0.0007 -0.03607 0.00625 -0.04115 0.00763 C -0.04662 0.00879 -0.10183 0.01898 -0.11003 0.0206 C -0.11823 0.02291 -0.16055 0.03009 -0.17982 0.0324 " pathEditMode="relative" rAng="0" ptsTypes="AAAA">
                                      <p:cBhvr>
                                        <p:cTn id="246" dur="1125" spd="-100000" fill="hold"/>
                                        <p:tgtEl>
                                          <p:spTgt spid="146"/>
                                        </p:tgtEl>
                                        <p:attrNameLst>
                                          <p:attrName>ppt_x</p:attrName>
                                          <p:attrName>ppt_y</p:attrName>
                                        </p:attrNameLst>
                                      </p:cBhvr>
                                      <p:rCtr x="-8984" y="1644"/>
                                    </p:animMotion>
                                  </p:childTnLst>
                                </p:cTn>
                              </p:par>
                              <p:par>
                                <p:cTn id="247" presetID="6" presetClass="emph" presetSubtype="0" fill="hold" grpId="2" nodeType="withEffect">
                                  <p:stCondLst>
                                    <p:cond delay="3078"/>
                                  </p:stCondLst>
                                  <p:childTnLst>
                                    <p:animScale>
                                      <p:cBhvr>
                                        <p:cTn id="248" dur="7" fill="hold"/>
                                        <p:tgtEl>
                                          <p:spTgt spid="146"/>
                                        </p:tgtEl>
                                      </p:cBhvr>
                                      <p:by x="300000" y="300000"/>
                                    </p:animScale>
                                  </p:childTnLst>
                                </p:cTn>
                              </p:par>
                              <p:par>
                                <p:cTn id="249" presetID="6" presetClass="emph" presetSubtype="0" decel="100000" fill="hold" grpId="3" nodeType="withEffect">
                                  <p:stCondLst>
                                    <p:cond delay="3078"/>
                                  </p:stCondLst>
                                  <p:childTnLst>
                                    <p:animScale>
                                      <p:cBhvr>
                                        <p:cTn id="250" dur="1125" fill="hold"/>
                                        <p:tgtEl>
                                          <p:spTgt spid="146"/>
                                        </p:tgtEl>
                                      </p:cBhvr>
                                      <p:by x="33000" y="33000"/>
                                    </p:animScale>
                                  </p:childTnLst>
                                </p:cTn>
                              </p:par>
                              <p:par>
                                <p:cTn id="251" presetID="10" presetClass="entr" presetSubtype="0" fill="hold" grpId="0" nodeType="withEffect">
                                  <p:stCondLst>
                                    <p:cond delay="3078"/>
                                  </p:stCondLst>
                                  <p:childTnLst>
                                    <p:set>
                                      <p:cBhvr>
                                        <p:cTn id="252" dur="1" fill="hold">
                                          <p:stCondLst>
                                            <p:cond delay="0"/>
                                          </p:stCondLst>
                                        </p:cTn>
                                        <p:tgtEl>
                                          <p:spTgt spid="134"/>
                                        </p:tgtEl>
                                        <p:attrNameLst>
                                          <p:attrName>style.visibility</p:attrName>
                                        </p:attrNameLst>
                                      </p:cBhvr>
                                      <p:to>
                                        <p:strVal val="visible"/>
                                      </p:to>
                                    </p:set>
                                    <p:animEffect transition="in" filter="fade">
                                      <p:cBhvr>
                                        <p:cTn id="253" dur="375"/>
                                        <p:tgtEl>
                                          <p:spTgt spid="134"/>
                                        </p:tgtEl>
                                      </p:cBhvr>
                                    </p:animEffect>
                                  </p:childTnLst>
                                </p:cTn>
                              </p:par>
                              <p:par>
                                <p:cTn id="254" presetID="0" presetClass="path" presetSubtype="0" decel="46000" fill="hold" grpId="1" nodeType="withEffect">
                                  <p:stCondLst>
                                    <p:cond delay="3078"/>
                                  </p:stCondLst>
                                  <p:childTnLst>
                                    <p:animMotion origin="layout" path="M -0.00026 -0.00069 C -0.12344 0.02176 -0.18959 0.03079 -0.26654 0.03958 C -0.34492 0.05093 -0.48477 0.07037 -0.70521 0.1037 " pathEditMode="relative" rAng="0" ptsTypes="AAA">
                                      <p:cBhvr>
                                        <p:cTn id="255" dur="1125" spd="-100000" fill="hold"/>
                                        <p:tgtEl>
                                          <p:spTgt spid="134"/>
                                        </p:tgtEl>
                                        <p:attrNameLst>
                                          <p:attrName>ppt_x</p:attrName>
                                          <p:attrName>ppt_y</p:attrName>
                                        </p:attrNameLst>
                                      </p:cBhvr>
                                      <p:rCtr x="-35247" y="5208"/>
                                    </p:animMotion>
                                  </p:childTnLst>
                                </p:cTn>
                              </p:par>
                              <p:par>
                                <p:cTn id="256" presetID="10" presetClass="entr" presetSubtype="0" fill="hold" grpId="0" nodeType="withEffect">
                                  <p:stCondLst>
                                    <p:cond delay="3078"/>
                                  </p:stCondLst>
                                  <p:childTnLst>
                                    <p:set>
                                      <p:cBhvr>
                                        <p:cTn id="257" dur="1" fill="hold">
                                          <p:stCondLst>
                                            <p:cond delay="0"/>
                                          </p:stCondLst>
                                        </p:cTn>
                                        <p:tgtEl>
                                          <p:spTgt spid="208"/>
                                        </p:tgtEl>
                                        <p:attrNameLst>
                                          <p:attrName>style.visibility</p:attrName>
                                        </p:attrNameLst>
                                      </p:cBhvr>
                                      <p:to>
                                        <p:strVal val="visible"/>
                                      </p:to>
                                    </p:set>
                                    <p:animEffect transition="in" filter="fade">
                                      <p:cBhvr>
                                        <p:cTn id="258" dur="375"/>
                                        <p:tgtEl>
                                          <p:spTgt spid="208"/>
                                        </p:tgtEl>
                                      </p:cBhvr>
                                    </p:animEffect>
                                  </p:childTnLst>
                                </p:cTn>
                              </p:par>
                              <p:par>
                                <p:cTn id="259" presetID="0" presetClass="path" presetSubtype="0" decel="46000" fill="hold" grpId="1" nodeType="withEffect">
                                  <p:stCondLst>
                                    <p:cond delay="3078"/>
                                  </p:stCondLst>
                                  <p:childTnLst>
                                    <p:animMotion origin="layout" path="M -0.00027 -0.0007 C -0.02605 0.00393 -0.03985 0.00555 -0.05599 0.0074 C -0.0724 0.00972 -0.1017 0.01365 -0.14792 0.0206 " pathEditMode="relative" rAng="0" ptsTypes="AAA">
                                      <p:cBhvr>
                                        <p:cTn id="260" dur="1125" spd="-100000" fill="hold"/>
                                        <p:tgtEl>
                                          <p:spTgt spid="208"/>
                                        </p:tgtEl>
                                        <p:attrNameLst>
                                          <p:attrName>ppt_x</p:attrName>
                                          <p:attrName>ppt_y</p:attrName>
                                        </p:attrNameLst>
                                      </p:cBhvr>
                                      <p:rCtr x="-7383" y="1065"/>
                                    </p:animMotion>
                                  </p:childTnLst>
                                </p:cTn>
                              </p:par>
                              <p:par>
                                <p:cTn id="261" presetID="6" presetClass="emph" presetSubtype="0" fill="hold" grpId="2" nodeType="withEffect">
                                  <p:stCondLst>
                                    <p:cond delay="3078"/>
                                  </p:stCondLst>
                                  <p:childTnLst>
                                    <p:animScale>
                                      <p:cBhvr>
                                        <p:cTn id="262" dur="7" fill="hold"/>
                                        <p:tgtEl>
                                          <p:spTgt spid="208"/>
                                        </p:tgtEl>
                                      </p:cBhvr>
                                      <p:by x="300000" y="300000"/>
                                    </p:animScale>
                                  </p:childTnLst>
                                </p:cTn>
                              </p:par>
                              <p:par>
                                <p:cTn id="263" presetID="6" presetClass="emph" presetSubtype="0" decel="100000" fill="hold" grpId="3" nodeType="withEffect">
                                  <p:stCondLst>
                                    <p:cond delay="3078"/>
                                  </p:stCondLst>
                                  <p:childTnLst>
                                    <p:animScale>
                                      <p:cBhvr>
                                        <p:cTn id="264" dur="1125" fill="hold"/>
                                        <p:tgtEl>
                                          <p:spTgt spid="208"/>
                                        </p:tgtEl>
                                      </p:cBhvr>
                                      <p:by x="33000" y="33000"/>
                                    </p:animScale>
                                  </p:childTnLst>
                                </p:cTn>
                              </p:par>
                              <p:par>
                                <p:cTn id="265" presetID="10" presetClass="entr" presetSubtype="0" fill="hold" grpId="0" nodeType="withEffect">
                                  <p:stCondLst>
                                    <p:cond delay="3265"/>
                                  </p:stCondLst>
                                  <p:childTnLst>
                                    <p:set>
                                      <p:cBhvr>
                                        <p:cTn id="266" dur="1" fill="hold">
                                          <p:stCondLst>
                                            <p:cond delay="0"/>
                                          </p:stCondLst>
                                        </p:cTn>
                                        <p:tgtEl>
                                          <p:spTgt spid="164"/>
                                        </p:tgtEl>
                                        <p:attrNameLst>
                                          <p:attrName>style.visibility</p:attrName>
                                        </p:attrNameLst>
                                      </p:cBhvr>
                                      <p:to>
                                        <p:strVal val="visible"/>
                                      </p:to>
                                    </p:set>
                                    <p:animEffect transition="in" filter="fade">
                                      <p:cBhvr>
                                        <p:cTn id="267" dur="375"/>
                                        <p:tgtEl>
                                          <p:spTgt spid="164"/>
                                        </p:tgtEl>
                                      </p:cBhvr>
                                    </p:animEffect>
                                  </p:childTnLst>
                                </p:cTn>
                              </p:par>
                              <p:par>
                                <p:cTn id="268" presetID="0" presetClass="path" presetSubtype="0" decel="100000" fill="hold" grpId="1" nodeType="withEffect">
                                  <p:stCondLst>
                                    <p:cond delay="3265"/>
                                  </p:stCondLst>
                                  <p:childTnLst>
                                    <p:animMotion origin="layout" path="M 1.11022E-16 2.59259E-6 C -0.01706 -0.00486 -0.0362 -0.0088 -0.0668 -0.01204 C -0.0974 -0.01528 -0.19023 -0.02014 -0.30469 -0.0206 " pathEditMode="relative" rAng="0" ptsTypes="AAA">
                                      <p:cBhvr>
                                        <p:cTn id="269" dur="1313" spd="-100000" fill="hold"/>
                                        <p:tgtEl>
                                          <p:spTgt spid="164"/>
                                        </p:tgtEl>
                                        <p:attrNameLst>
                                          <p:attrName>ppt_x</p:attrName>
                                          <p:attrName>ppt_y</p:attrName>
                                        </p:attrNameLst>
                                      </p:cBhvr>
                                      <p:rCtr x="-15234" y="-1042"/>
                                    </p:animMotion>
                                  </p:childTnLst>
                                </p:cTn>
                              </p:par>
                              <p:par>
                                <p:cTn id="270" presetID="6" presetClass="emph" presetSubtype="0" fill="hold" grpId="2" nodeType="withEffect">
                                  <p:stCondLst>
                                    <p:cond delay="3265"/>
                                  </p:stCondLst>
                                  <p:childTnLst>
                                    <p:animScale>
                                      <p:cBhvr>
                                        <p:cTn id="271" dur="7" fill="hold"/>
                                        <p:tgtEl>
                                          <p:spTgt spid="164"/>
                                        </p:tgtEl>
                                      </p:cBhvr>
                                      <p:by x="300000" y="300000"/>
                                    </p:animScale>
                                  </p:childTnLst>
                                </p:cTn>
                              </p:par>
                              <p:par>
                                <p:cTn id="272" presetID="6" presetClass="emph" presetSubtype="0" fill="hold" grpId="3" nodeType="withEffect">
                                  <p:stCondLst>
                                    <p:cond delay="3265"/>
                                  </p:stCondLst>
                                  <p:childTnLst>
                                    <p:animScale>
                                      <p:cBhvr>
                                        <p:cTn id="273" dur="1313" fill="hold"/>
                                        <p:tgtEl>
                                          <p:spTgt spid="164"/>
                                        </p:tgtEl>
                                      </p:cBhvr>
                                      <p:by x="33000" y="33000"/>
                                    </p:animScale>
                                  </p:childTnLst>
                                </p:cTn>
                              </p:par>
                              <p:par>
                                <p:cTn id="274" presetID="10" presetClass="entr" presetSubtype="0" fill="hold" grpId="0" nodeType="withEffect">
                                  <p:stCondLst>
                                    <p:cond delay="2703"/>
                                  </p:stCondLst>
                                  <p:childTnLst>
                                    <p:set>
                                      <p:cBhvr>
                                        <p:cTn id="275" dur="1" fill="hold">
                                          <p:stCondLst>
                                            <p:cond delay="0"/>
                                          </p:stCondLst>
                                        </p:cTn>
                                        <p:tgtEl>
                                          <p:spTgt spid="229"/>
                                        </p:tgtEl>
                                        <p:attrNameLst>
                                          <p:attrName>style.visibility</p:attrName>
                                        </p:attrNameLst>
                                      </p:cBhvr>
                                      <p:to>
                                        <p:strVal val="visible"/>
                                      </p:to>
                                    </p:set>
                                    <p:animEffect transition="in" filter="fade">
                                      <p:cBhvr>
                                        <p:cTn id="276" dur="375"/>
                                        <p:tgtEl>
                                          <p:spTgt spid="229"/>
                                        </p:tgtEl>
                                      </p:cBhvr>
                                    </p:animEffect>
                                  </p:childTnLst>
                                </p:cTn>
                              </p:par>
                              <p:par>
                                <p:cTn id="277" presetID="0" presetClass="path" presetSubtype="0" decel="46000" fill="hold" grpId="1" nodeType="withEffect">
                                  <p:stCondLst>
                                    <p:cond delay="2703"/>
                                  </p:stCondLst>
                                  <p:childTnLst>
                                    <p:animMotion origin="layout" path="M 4.16667E-7 0.00509 C -0.06471 0.01551 -0.19935 0.01944 -0.26719 0.01944 C -0.33438 0.01991 -0.56497 0.01551 -0.76367 -0.00509 " pathEditMode="relative" rAng="0" ptsTypes="AAA">
                                      <p:cBhvr>
                                        <p:cTn id="278" dur="1350" spd="-100000" fill="hold"/>
                                        <p:tgtEl>
                                          <p:spTgt spid="229"/>
                                        </p:tgtEl>
                                        <p:attrNameLst>
                                          <p:attrName>ppt_x</p:attrName>
                                          <p:attrName>ppt_y</p:attrName>
                                        </p:attrNameLst>
                                      </p:cBhvr>
                                      <p:rCtr x="-38190" y="208"/>
                                    </p:animMotion>
                                  </p:childTnLst>
                                </p:cTn>
                              </p:par>
                              <p:par>
                                <p:cTn id="279" presetID="6" presetClass="emph" presetSubtype="0" fill="hold" grpId="2" nodeType="withEffect">
                                  <p:stCondLst>
                                    <p:cond delay="2703"/>
                                  </p:stCondLst>
                                  <p:childTnLst>
                                    <p:animScale>
                                      <p:cBhvr>
                                        <p:cTn id="280" dur="7" fill="hold"/>
                                        <p:tgtEl>
                                          <p:spTgt spid="229"/>
                                        </p:tgtEl>
                                      </p:cBhvr>
                                      <p:by x="500000" y="500000"/>
                                    </p:animScale>
                                  </p:childTnLst>
                                </p:cTn>
                              </p:par>
                              <p:par>
                                <p:cTn id="281" presetID="6" presetClass="emph" presetSubtype="0" decel="100000" fill="hold" grpId="3" nodeType="withEffect">
                                  <p:stCondLst>
                                    <p:cond delay="2703"/>
                                  </p:stCondLst>
                                  <p:childTnLst>
                                    <p:animScale>
                                      <p:cBhvr>
                                        <p:cTn id="282" dur="1350" fill="hold"/>
                                        <p:tgtEl>
                                          <p:spTgt spid="229"/>
                                        </p:tgtEl>
                                      </p:cBhvr>
                                      <p:by x="20000" y="20000"/>
                                    </p:animScale>
                                  </p:childTnLst>
                                </p:cTn>
                              </p:par>
                              <p:par>
                                <p:cTn id="283" presetID="10" presetClass="entr" presetSubtype="0" fill="hold" grpId="0" nodeType="withEffect">
                                  <p:stCondLst>
                                    <p:cond delay="2890"/>
                                  </p:stCondLst>
                                  <p:childTnLst>
                                    <p:set>
                                      <p:cBhvr>
                                        <p:cTn id="284" dur="1" fill="hold">
                                          <p:stCondLst>
                                            <p:cond delay="0"/>
                                          </p:stCondLst>
                                        </p:cTn>
                                        <p:tgtEl>
                                          <p:spTgt spid="222"/>
                                        </p:tgtEl>
                                        <p:attrNameLst>
                                          <p:attrName>style.visibility</p:attrName>
                                        </p:attrNameLst>
                                      </p:cBhvr>
                                      <p:to>
                                        <p:strVal val="visible"/>
                                      </p:to>
                                    </p:set>
                                    <p:animEffect transition="in" filter="fade">
                                      <p:cBhvr>
                                        <p:cTn id="285" dur="375"/>
                                        <p:tgtEl>
                                          <p:spTgt spid="222"/>
                                        </p:tgtEl>
                                      </p:cBhvr>
                                    </p:animEffect>
                                  </p:childTnLst>
                                </p:cTn>
                              </p:par>
                              <p:par>
                                <p:cTn id="286" presetID="0" presetClass="path" presetSubtype="0" decel="46000" fill="hold" grpId="1" nodeType="withEffect">
                                  <p:stCondLst>
                                    <p:cond delay="2890"/>
                                  </p:stCondLst>
                                  <p:childTnLst>
                                    <p:animMotion origin="layout" path="M 8.33333E-7 -0.00069 C -0.17747 -0.01458 -0.28333 -0.01713 -0.31849 -0.01805 C -0.35352 -0.01875 -0.48971 -0.0162 -0.53359 -0.01481 " pathEditMode="relative" rAng="0" ptsTypes="AAA">
                                      <p:cBhvr>
                                        <p:cTn id="287" dur="1125" spd="-100000" fill="hold"/>
                                        <p:tgtEl>
                                          <p:spTgt spid="222"/>
                                        </p:tgtEl>
                                        <p:attrNameLst>
                                          <p:attrName>ppt_x</p:attrName>
                                          <p:attrName>ppt_y</p:attrName>
                                        </p:attrNameLst>
                                      </p:cBhvr>
                                      <p:rCtr x="-26680" y="-880"/>
                                    </p:animMotion>
                                  </p:childTnLst>
                                </p:cTn>
                              </p:par>
                              <p:par>
                                <p:cTn id="288" presetID="10" presetClass="entr" presetSubtype="0" fill="hold" grpId="0" nodeType="withEffect">
                                  <p:stCondLst>
                                    <p:cond delay="3078"/>
                                  </p:stCondLst>
                                  <p:childTnLst>
                                    <p:set>
                                      <p:cBhvr>
                                        <p:cTn id="289" dur="1" fill="hold">
                                          <p:stCondLst>
                                            <p:cond delay="0"/>
                                          </p:stCondLst>
                                        </p:cTn>
                                        <p:tgtEl>
                                          <p:spTgt spid="228"/>
                                        </p:tgtEl>
                                        <p:attrNameLst>
                                          <p:attrName>style.visibility</p:attrName>
                                        </p:attrNameLst>
                                      </p:cBhvr>
                                      <p:to>
                                        <p:strVal val="visible"/>
                                      </p:to>
                                    </p:set>
                                    <p:animEffect transition="in" filter="fade">
                                      <p:cBhvr>
                                        <p:cTn id="290" dur="375"/>
                                        <p:tgtEl>
                                          <p:spTgt spid="228"/>
                                        </p:tgtEl>
                                      </p:cBhvr>
                                    </p:animEffect>
                                  </p:childTnLst>
                                </p:cTn>
                              </p:par>
                              <p:par>
                                <p:cTn id="291" presetID="0" presetClass="path" presetSubtype="0" decel="46000" fill="hold" grpId="1" nodeType="withEffect">
                                  <p:stCondLst>
                                    <p:cond delay="3078"/>
                                  </p:stCondLst>
                                  <p:childTnLst>
                                    <p:animMotion origin="layout" path="M 3.33333E-6 2.22222E-6 C -0.04154 0.03264 -0.10756 0.05648 -0.13034 0.05949 C -0.15313 0.06227 -0.21211 0.05903 -0.29493 0.06435 " pathEditMode="relative" rAng="0" ptsTypes="AAA">
                                      <p:cBhvr>
                                        <p:cTn id="292" dur="1500" spd="-100000" fill="hold"/>
                                        <p:tgtEl>
                                          <p:spTgt spid="228"/>
                                        </p:tgtEl>
                                        <p:attrNameLst>
                                          <p:attrName>ppt_x</p:attrName>
                                          <p:attrName>ppt_y</p:attrName>
                                        </p:attrNameLst>
                                      </p:cBhvr>
                                      <p:rCtr x="-14753" y="3218"/>
                                    </p:animMotion>
                                  </p:childTnLst>
                                </p:cTn>
                              </p:par>
                              <p:par>
                                <p:cTn id="293" presetID="6" presetClass="emph" presetSubtype="0" fill="hold" grpId="2" nodeType="withEffect">
                                  <p:stCondLst>
                                    <p:cond delay="3078"/>
                                  </p:stCondLst>
                                  <p:childTnLst>
                                    <p:animScale>
                                      <p:cBhvr>
                                        <p:cTn id="294" dur="7" fill="hold"/>
                                        <p:tgtEl>
                                          <p:spTgt spid="228"/>
                                        </p:tgtEl>
                                      </p:cBhvr>
                                      <p:by x="500000" y="500000"/>
                                    </p:animScale>
                                  </p:childTnLst>
                                </p:cTn>
                              </p:par>
                              <p:par>
                                <p:cTn id="295" presetID="6" presetClass="emph" presetSubtype="0" decel="100000" fill="hold" grpId="3" nodeType="withEffect">
                                  <p:stCondLst>
                                    <p:cond delay="3078"/>
                                  </p:stCondLst>
                                  <p:childTnLst>
                                    <p:animScale>
                                      <p:cBhvr>
                                        <p:cTn id="296" dur="1500" fill="hold"/>
                                        <p:tgtEl>
                                          <p:spTgt spid="228"/>
                                        </p:tgtEl>
                                      </p:cBhvr>
                                      <p:by x="20000" y="20000"/>
                                    </p:animScale>
                                  </p:childTnLst>
                                </p:cTn>
                              </p:par>
                              <p:par>
                                <p:cTn id="297" presetID="10" presetClass="entr" presetSubtype="0" fill="hold" grpId="0" nodeType="withEffect">
                                  <p:stCondLst>
                                    <p:cond delay="3265"/>
                                  </p:stCondLst>
                                  <p:childTnLst>
                                    <p:set>
                                      <p:cBhvr>
                                        <p:cTn id="298" dur="1" fill="hold">
                                          <p:stCondLst>
                                            <p:cond delay="0"/>
                                          </p:stCondLst>
                                        </p:cTn>
                                        <p:tgtEl>
                                          <p:spTgt spid="235"/>
                                        </p:tgtEl>
                                        <p:attrNameLst>
                                          <p:attrName>style.visibility</p:attrName>
                                        </p:attrNameLst>
                                      </p:cBhvr>
                                      <p:to>
                                        <p:strVal val="visible"/>
                                      </p:to>
                                    </p:set>
                                    <p:animEffect transition="in" filter="fade">
                                      <p:cBhvr>
                                        <p:cTn id="299" dur="375"/>
                                        <p:tgtEl>
                                          <p:spTgt spid="235"/>
                                        </p:tgtEl>
                                      </p:cBhvr>
                                    </p:animEffect>
                                  </p:childTnLst>
                                </p:cTn>
                              </p:par>
                              <p:par>
                                <p:cTn id="300" presetID="0" presetClass="path" presetSubtype="0" decel="46000" fill="hold" grpId="1" nodeType="withEffect">
                                  <p:stCondLst>
                                    <p:cond delay="3265"/>
                                  </p:stCondLst>
                                  <p:childTnLst>
                                    <p:animMotion origin="layout" path="M -3.33333E-6 3.7037E-6 C -0.05286 0.00185 -0.08424 0.00509 -0.11224 0.00694 C -0.13958 0.00879 -0.20156 0.01481 -0.29882 0.02754 " pathEditMode="relative" rAng="0" ptsTypes="AAA">
                                      <p:cBhvr>
                                        <p:cTn id="301" dur="1500" spd="-100000" fill="hold"/>
                                        <p:tgtEl>
                                          <p:spTgt spid="235"/>
                                        </p:tgtEl>
                                        <p:attrNameLst>
                                          <p:attrName>ppt_x</p:attrName>
                                          <p:attrName>ppt_y</p:attrName>
                                        </p:attrNameLst>
                                      </p:cBhvr>
                                      <p:rCtr x="-14948" y="1366"/>
                                    </p:animMotion>
                                  </p:childTnLst>
                                </p:cTn>
                              </p:par>
                              <p:par>
                                <p:cTn id="302" presetID="10" presetClass="entr" presetSubtype="0" fill="hold" grpId="0" nodeType="withEffect">
                                  <p:stCondLst>
                                    <p:cond delay="3140"/>
                                  </p:stCondLst>
                                  <p:childTnLst>
                                    <p:set>
                                      <p:cBhvr>
                                        <p:cTn id="303" dur="1" fill="hold">
                                          <p:stCondLst>
                                            <p:cond delay="0"/>
                                          </p:stCondLst>
                                        </p:cTn>
                                        <p:tgtEl>
                                          <p:spTgt spid="230"/>
                                        </p:tgtEl>
                                        <p:attrNameLst>
                                          <p:attrName>style.visibility</p:attrName>
                                        </p:attrNameLst>
                                      </p:cBhvr>
                                      <p:to>
                                        <p:strVal val="visible"/>
                                      </p:to>
                                    </p:set>
                                    <p:animEffect transition="in" filter="fade">
                                      <p:cBhvr>
                                        <p:cTn id="304" dur="375"/>
                                        <p:tgtEl>
                                          <p:spTgt spid="230"/>
                                        </p:tgtEl>
                                      </p:cBhvr>
                                    </p:animEffect>
                                  </p:childTnLst>
                                </p:cTn>
                              </p:par>
                              <p:par>
                                <p:cTn id="305" presetID="0" presetClass="path" presetSubtype="0" decel="46000" fill="hold" grpId="1" nodeType="withEffect">
                                  <p:stCondLst>
                                    <p:cond delay="3140"/>
                                  </p:stCondLst>
                                  <p:childTnLst>
                                    <p:animMotion origin="layout" path="M 2.08167E-17 2.59259E-6 C -0.09062 -0.00417 -0.14427 -0.01088 -0.19206 -0.01435 C -0.23919 -0.01783 -0.34596 -0.02871 -0.51146 -0.05185 " pathEditMode="relative" rAng="0" ptsTypes="AAA">
                                      <p:cBhvr>
                                        <p:cTn id="306" dur="1425" spd="-100000" fill="hold"/>
                                        <p:tgtEl>
                                          <p:spTgt spid="230"/>
                                        </p:tgtEl>
                                        <p:attrNameLst>
                                          <p:attrName>ppt_x</p:attrName>
                                          <p:attrName>ppt_y</p:attrName>
                                        </p:attrNameLst>
                                      </p:cBhvr>
                                      <p:rCtr x="-25573" y="-2593"/>
                                    </p:animMotion>
                                  </p:childTnLst>
                                </p:cTn>
                              </p:par>
                              <p:par>
                                <p:cTn id="307" presetID="6" presetClass="emph" presetSubtype="0" fill="hold" grpId="2" nodeType="withEffect">
                                  <p:stCondLst>
                                    <p:cond delay="3140"/>
                                  </p:stCondLst>
                                  <p:childTnLst>
                                    <p:animScale>
                                      <p:cBhvr>
                                        <p:cTn id="308" dur="7" fill="hold"/>
                                        <p:tgtEl>
                                          <p:spTgt spid="230"/>
                                        </p:tgtEl>
                                      </p:cBhvr>
                                      <p:by x="500000" y="500000"/>
                                    </p:animScale>
                                  </p:childTnLst>
                                </p:cTn>
                              </p:par>
                              <p:par>
                                <p:cTn id="309" presetID="6" presetClass="emph" presetSubtype="0" decel="100000" fill="hold" grpId="3" nodeType="withEffect">
                                  <p:stCondLst>
                                    <p:cond delay="3140"/>
                                  </p:stCondLst>
                                  <p:childTnLst>
                                    <p:animScale>
                                      <p:cBhvr>
                                        <p:cTn id="310" dur="1425" fill="hold"/>
                                        <p:tgtEl>
                                          <p:spTgt spid="230"/>
                                        </p:tgtEl>
                                      </p:cBhvr>
                                      <p:by x="20000" y="20000"/>
                                    </p:animScale>
                                  </p:childTnLst>
                                </p:cTn>
                              </p:par>
                              <p:par>
                                <p:cTn id="311" presetID="10" presetClass="entr" presetSubtype="0" fill="hold" grpId="0" nodeType="withEffect">
                                  <p:stCondLst>
                                    <p:cond delay="2640"/>
                                  </p:stCondLst>
                                  <p:childTnLst>
                                    <p:set>
                                      <p:cBhvr>
                                        <p:cTn id="312" dur="1" fill="hold">
                                          <p:stCondLst>
                                            <p:cond delay="0"/>
                                          </p:stCondLst>
                                        </p:cTn>
                                        <p:tgtEl>
                                          <p:spTgt spid="226"/>
                                        </p:tgtEl>
                                        <p:attrNameLst>
                                          <p:attrName>style.visibility</p:attrName>
                                        </p:attrNameLst>
                                      </p:cBhvr>
                                      <p:to>
                                        <p:strVal val="visible"/>
                                      </p:to>
                                    </p:set>
                                    <p:animEffect transition="in" filter="fade">
                                      <p:cBhvr>
                                        <p:cTn id="313" dur="375"/>
                                        <p:tgtEl>
                                          <p:spTgt spid="226"/>
                                        </p:tgtEl>
                                      </p:cBhvr>
                                    </p:animEffect>
                                  </p:childTnLst>
                                </p:cTn>
                              </p:par>
                              <p:par>
                                <p:cTn id="314" presetID="0" presetClass="path" presetSubtype="0" decel="46000" fill="hold" grpId="1" nodeType="withEffect">
                                  <p:stCondLst>
                                    <p:cond delay="2640"/>
                                  </p:stCondLst>
                                  <p:childTnLst>
                                    <p:animMotion origin="layout" path="M 2.5E-6 3.46945E-18 C -0.0444 0.00532 -0.06862 0.00718 -0.09662 0.01019 C -0.125 0.01273 -0.17591 0.01713 -0.25612 0.02708 " pathEditMode="relative" rAng="0" ptsTypes="AAA">
                                      <p:cBhvr>
                                        <p:cTn id="315" dur="1313" spd="-100000" fill="hold"/>
                                        <p:tgtEl>
                                          <p:spTgt spid="226"/>
                                        </p:tgtEl>
                                        <p:attrNameLst>
                                          <p:attrName>ppt_x</p:attrName>
                                          <p:attrName>ppt_y</p:attrName>
                                        </p:attrNameLst>
                                      </p:cBhvr>
                                      <p:rCtr x="-12812" y="1343"/>
                                    </p:animMotion>
                                  </p:childTnLst>
                                </p:cTn>
                              </p:par>
                              <p:par>
                                <p:cTn id="316" presetID="10" presetClass="entr" presetSubtype="0" fill="hold" grpId="0" nodeType="withEffect">
                                  <p:stCondLst>
                                    <p:cond delay="2890"/>
                                  </p:stCondLst>
                                  <p:childTnLst>
                                    <p:set>
                                      <p:cBhvr>
                                        <p:cTn id="317" dur="1" fill="hold">
                                          <p:stCondLst>
                                            <p:cond delay="0"/>
                                          </p:stCondLst>
                                        </p:cTn>
                                        <p:tgtEl>
                                          <p:spTgt spid="227"/>
                                        </p:tgtEl>
                                        <p:attrNameLst>
                                          <p:attrName>style.visibility</p:attrName>
                                        </p:attrNameLst>
                                      </p:cBhvr>
                                      <p:to>
                                        <p:strVal val="visible"/>
                                      </p:to>
                                    </p:set>
                                    <p:animEffect transition="in" filter="fade">
                                      <p:cBhvr>
                                        <p:cTn id="318" dur="375"/>
                                        <p:tgtEl>
                                          <p:spTgt spid="227"/>
                                        </p:tgtEl>
                                      </p:cBhvr>
                                    </p:animEffect>
                                  </p:childTnLst>
                                </p:cTn>
                              </p:par>
                              <p:par>
                                <p:cTn id="319" presetID="0" presetClass="path" presetSubtype="0" decel="46000" fill="hold" grpId="1" nodeType="withEffect">
                                  <p:stCondLst>
                                    <p:cond delay="2890"/>
                                  </p:stCondLst>
                                  <p:childTnLst>
                                    <p:animMotion origin="layout" path="M 1.66667E-6 -4.81481E-6 C -0.06419 -0.00254 -0.15873 -0.00069 -0.19818 0.0007 C -0.2375 0.00232 -0.31198 0.00602 -0.43945 0.01204 " pathEditMode="relative" rAng="0" ptsTypes="AAA">
                                      <p:cBhvr>
                                        <p:cTn id="320" dur="1500" spd="-100000" fill="hold"/>
                                        <p:tgtEl>
                                          <p:spTgt spid="227"/>
                                        </p:tgtEl>
                                        <p:attrNameLst>
                                          <p:attrName>ppt_x</p:attrName>
                                          <p:attrName>ppt_y</p:attrName>
                                        </p:attrNameLst>
                                      </p:cBhvr>
                                      <p:rCtr x="-21979" y="532"/>
                                    </p:animMotion>
                                  </p:childTnLst>
                                </p:cTn>
                              </p:par>
                              <p:par>
                                <p:cTn id="321" presetID="10" presetClass="entr" presetSubtype="0" fill="hold" grpId="0" nodeType="withEffect">
                                  <p:stCondLst>
                                    <p:cond delay="3640"/>
                                  </p:stCondLst>
                                  <p:childTnLst>
                                    <p:set>
                                      <p:cBhvr>
                                        <p:cTn id="322" dur="1" fill="hold">
                                          <p:stCondLst>
                                            <p:cond delay="0"/>
                                          </p:stCondLst>
                                        </p:cTn>
                                        <p:tgtEl>
                                          <p:spTgt spid="221"/>
                                        </p:tgtEl>
                                        <p:attrNameLst>
                                          <p:attrName>style.visibility</p:attrName>
                                        </p:attrNameLst>
                                      </p:cBhvr>
                                      <p:to>
                                        <p:strVal val="visible"/>
                                      </p:to>
                                    </p:set>
                                    <p:animEffect transition="in" filter="fade">
                                      <p:cBhvr>
                                        <p:cTn id="323" dur="375"/>
                                        <p:tgtEl>
                                          <p:spTgt spid="221"/>
                                        </p:tgtEl>
                                      </p:cBhvr>
                                    </p:animEffect>
                                  </p:childTnLst>
                                </p:cTn>
                              </p:par>
                              <p:par>
                                <p:cTn id="324" presetID="0" presetClass="path" presetSubtype="0" decel="46000" fill="hold" grpId="1" nodeType="withEffect">
                                  <p:stCondLst>
                                    <p:cond delay="3640"/>
                                  </p:stCondLst>
                                  <p:childTnLst>
                                    <p:animMotion origin="layout" path="M -1.25E-6 -0.00208 C -0.10781 -0.00578 -0.17943 -0.00347 -0.225 -0.00162 C -0.27018 0.00024 -0.30208 0.00278 -0.49596 0.01551 " pathEditMode="relative" rAng="0" ptsTypes="AAA">
                                      <p:cBhvr>
                                        <p:cTn id="325" dur="1125" spd="-100000" fill="hold"/>
                                        <p:tgtEl>
                                          <p:spTgt spid="221"/>
                                        </p:tgtEl>
                                        <p:attrNameLst>
                                          <p:attrName>ppt_x</p:attrName>
                                          <p:attrName>ppt_y</p:attrName>
                                        </p:attrNameLst>
                                      </p:cBhvr>
                                      <p:rCtr x="-24805" y="787"/>
                                    </p:animMotion>
                                  </p:childTnLst>
                                </p:cTn>
                              </p:par>
                              <p:par>
                                <p:cTn id="326" presetID="6" presetClass="emph" presetSubtype="0" fill="hold" grpId="2" nodeType="withEffect">
                                  <p:stCondLst>
                                    <p:cond delay="3640"/>
                                  </p:stCondLst>
                                  <p:childTnLst>
                                    <p:animScale>
                                      <p:cBhvr>
                                        <p:cTn id="327" dur="7" fill="hold"/>
                                        <p:tgtEl>
                                          <p:spTgt spid="221"/>
                                        </p:tgtEl>
                                      </p:cBhvr>
                                      <p:by x="500000" y="500000"/>
                                    </p:animScale>
                                  </p:childTnLst>
                                </p:cTn>
                              </p:par>
                              <p:par>
                                <p:cTn id="328" presetID="6" presetClass="emph" presetSubtype="0" decel="100000" fill="hold" grpId="3" nodeType="withEffect">
                                  <p:stCondLst>
                                    <p:cond delay="3640"/>
                                  </p:stCondLst>
                                  <p:childTnLst>
                                    <p:animScale>
                                      <p:cBhvr>
                                        <p:cTn id="329" dur="1125" fill="hold"/>
                                        <p:tgtEl>
                                          <p:spTgt spid="221"/>
                                        </p:tgtEl>
                                      </p:cBhvr>
                                      <p:by x="20000" y="20000"/>
                                    </p:animScale>
                                  </p:childTnLst>
                                </p:cTn>
                              </p:par>
                              <p:par>
                                <p:cTn id="330" presetID="10" presetClass="entr" presetSubtype="0" fill="hold" grpId="0" nodeType="withEffect">
                                  <p:stCondLst>
                                    <p:cond delay="3140"/>
                                  </p:stCondLst>
                                  <p:childTnLst>
                                    <p:set>
                                      <p:cBhvr>
                                        <p:cTn id="331" dur="1" fill="hold">
                                          <p:stCondLst>
                                            <p:cond delay="0"/>
                                          </p:stCondLst>
                                        </p:cTn>
                                        <p:tgtEl>
                                          <p:spTgt spid="236"/>
                                        </p:tgtEl>
                                        <p:attrNameLst>
                                          <p:attrName>style.visibility</p:attrName>
                                        </p:attrNameLst>
                                      </p:cBhvr>
                                      <p:to>
                                        <p:strVal val="visible"/>
                                      </p:to>
                                    </p:set>
                                    <p:animEffect transition="in" filter="fade">
                                      <p:cBhvr>
                                        <p:cTn id="332" dur="375"/>
                                        <p:tgtEl>
                                          <p:spTgt spid="236"/>
                                        </p:tgtEl>
                                      </p:cBhvr>
                                    </p:animEffect>
                                  </p:childTnLst>
                                </p:cTn>
                              </p:par>
                              <p:par>
                                <p:cTn id="333" presetID="0" presetClass="path" presetSubtype="0" decel="46000" fill="hold" grpId="1" nodeType="withEffect">
                                  <p:stCondLst>
                                    <p:cond delay="3140"/>
                                  </p:stCondLst>
                                  <p:childTnLst>
                                    <p:animMotion origin="layout" path="M 5E-6 -4.44444E-6 C -0.00598 -4.44444E-6 -0.02643 0.00139 -0.03528 0.00186 C -0.03972 0.00209 -0.05378 0.00301 -0.09415 0.00533 C -0.11524 0.00649 -0.54297 0.02431 -0.65105 0.0294 " pathEditMode="relative" rAng="0" ptsTypes="AAAA">
                                      <p:cBhvr>
                                        <p:cTn id="334" dur="1500" spd="-100000" fill="hold"/>
                                        <p:tgtEl>
                                          <p:spTgt spid="236"/>
                                        </p:tgtEl>
                                        <p:attrNameLst>
                                          <p:attrName>ppt_x</p:attrName>
                                          <p:attrName>ppt_y</p:attrName>
                                        </p:attrNameLst>
                                      </p:cBhvr>
                                      <p:rCtr x="-32552" y="1458"/>
                                    </p:animMotion>
                                  </p:childTnLst>
                                </p:cTn>
                              </p:par>
                              <p:par>
                                <p:cTn id="335" presetID="6" presetClass="emph" presetSubtype="0" fill="hold" grpId="2" nodeType="withEffect">
                                  <p:stCondLst>
                                    <p:cond delay="3140"/>
                                  </p:stCondLst>
                                  <p:childTnLst>
                                    <p:animScale>
                                      <p:cBhvr>
                                        <p:cTn id="336" dur="7" fill="hold"/>
                                        <p:tgtEl>
                                          <p:spTgt spid="236"/>
                                        </p:tgtEl>
                                      </p:cBhvr>
                                      <p:by x="500000" y="500000"/>
                                    </p:animScale>
                                  </p:childTnLst>
                                </p:cTn>
                              </p:par>
                              <p:par>
                                <p:cTn id="337" presetID="6" presetClass="emph" presetSubtype="0" decel="100000" fill="hold" grpId="3" nodeType="withEffect">
                                  <p:stCondLst>
                                    <p:cond delay="3140"/>
                                  </p:stCondLst>
                                  <p:childTnLst>
                                    <p:animScale>
                                      <p:cBhvr>
                                        <p:cTn id="338" dur="1500" fill="hold"/>
                                        <p:tgtEl>
                                          <p:spTgt spid="236"/>
                                        </p:tgtEl>
                                      </p:cBhvr>
                                      <p:by x="20000" y="20000"/>
                                    </p:animScale>
                                  </p:childTnLst>
                                </p:cTn>
                              </p:par>
                              <p:par>
                                <p:cTn id="339" presetID="10" presetClass="entr" presetSubtype="0" fill="hold" grpId="0" nodeType="withEffect">
                                  <p:stCondLst>
                                    <p:cond delay="3265"/>
                                  </p:stCondLst>
                                  <p:childTnLst>
                                    <p:set>
                                      <p:cBhvr>
                                        <p:cTn id="340" dur="1" fill="hold">
                                          <p:stCondLst>
                                            <p:cond delay="0"/>
                                          </p:stCondLst>
                                        </p:cTn>
                                        <p:tgtEl>
                                          <p:spTgt spid="223"/>
                                        </p:tgtEl>
                                        <p:attrNameLst>
                                          <p:attrName>style.visibility</p:attrName>
                                        </p:attrNameLst>
                                      </p:cBhvr>
                                      <p:to>
                                        <p:strVal val="visible"/>
                                      </p:to>
                                    </p:set>
                                    <p:animEffect transition="in" filter="fade">
                                      <p:cBhvr>
                                        <p:cTn id="341" dur="375"/>
                                        <p:tgtEl>
                                          <p:spTgt spid="223"/>
                                        </p:tgtEl>
                                      </p:cBhvr>
                                    </p:animEffect>
                                  </p:childTnLst>
                                </p:cTn>
                              </p:par>
                              <p:par>
                                <p:cTn id="342" presetID="0" presetClass="path" presetSubtype="0" decel="46000" fill="hold" grpId="1" nodeType="withEffect">
                                  <p:stCondLst>
                                    <p:cond delay="3265"/>
                                  </p:stCondLst>
                                  <p:childTnLst>
                                    <p:animMotion origin="layout" path="M -0.00026 -0.00069 C -0.07604 0.00834 -0.12096 0.0257 -0.1608 0.03496 C -0.20039 0.04375 -0.28958 0.07176 -0.42825 0.13311 " pathEditMode="relative" rAng="0" ptsTypes="AAA">
                                      <p:cBhvr>
                                        <p:cTn id="343" dur="1125" spd="-100000" fill="hold"/>
                                        <p:tgtEl>
                                          <p:spTgt spid="223"/>
                                        </p:tgtEl>
                                        <p:attrNameLst>
                                          <p:attrName>ppt_x</p:attrName>
                                          <p:attrName>ppt_y</p:attrName>
                                        </p:attrNameLst>
                                      </p:cBhvr>
                                      <p:rCtr x="-21406" y="6690"/>
                                    </p:animMotion>
                                  </p:childTnLst>
                                </p:cTn>
                              </p:par>
                              <p:par>
                                <p:cTn id="344" presetID="10" presetClass="entr" presetSubtype="0" fill="hold" grpId="0" nodeType="withEffect">
                                  <p:stCondLst>
                                    <p:cond delay="3078"/>
                                  </p:stCondLst>
                                  <p:childTnLst>
                                    <p:set>
                                      <p:cBhvr>
                                        <p:cTn id="345" dur="1" fill="hold">
                                          <p:stCondLst>
                                            <p:cond delay="0"/>
                                          </p:stCondLst>
                                        </p:cTn>
                                        <p:tgtEl>
                                          <p:spTgt spid="232"/>
                                        </p:tgtEl>
                                        <p:attrNameLst>
                                          <p:attrName>style.visibility</p:attrName>
                                        </p:attrNameLst>
                                      </p:cBhvr>
                                      <p:to>
                                        <p:strVal val="visible"/>
                                      </p:to>
                                    </p:set>
                                    <p:animEffect transition="in" filter="fade">
                                      <p:cBhvr>
                                        <p:cTn id="346" dur="375"/>
                                        <p:tgtEl>
                                          <p:spTgt spid="232"/>
                                        </p:tgtEl>
                                      </p:cBhvr>
                                    </p:animEffect>
                                  </p:childTnLst>
                                </p:cTn>
                              </p:par>
                              <p:par>
                                <p:cTn id="347" presetID="0" presetClass="path" presetSubtype="0" decel="46000" fill="hold" grpId="1" nodeType="withEffect">
                                  <p:stCondLst>
                                    <p:cond delay="3078"/>
                                  </p:stCondLst>
                                  <p:childTnLst>
                                    <p:animMotion origin="layout" path="M -0.00013 -0.00023 C -0.06028 0.00416 -0.33086 0.03009 -0.3733 0.03333 C -0.41601 0.03657 -0.50117 0.03796 -0.74817 0.03773 " pathEditMode="relative" rAng="0" ptsTypes="AAA">
                                      <p:cBhvr>
                                        <p:cTn id="348" dur="1688" spd="-100000" fill="hold"/>
                                        <p:tgtEl>
                                          <p:spTgt spid="232"/>
                                        </p:tgtEl>
                                        <p:attrNameLst>
                                          <p:attrName>ppt_x</p:attrName>
                                          <p:attrName>ppt_y</p:attrName>
                                        </p:attrNameLst>
                                      </p:cBhvr>
                                      <p:rCtr x="-37409" y="1898"/>
                                    </p:animMotion>
                                  </p:childTnLst>
                                </p:cTn>
                              </p:par>
                              <p:par>
                                <p:cTn id="349" presetID="6" presetClass="emph" presetSubtype="0" fill="hold" grpId="2" nodeType="withEffect">
                                  <p:stCondLst>
                                    <p:cond delay="3078"/>
                                  </p:stCondLst>
                                  <p:childTnLst>
                                    <p:animScale>
                                      <p:cBhvr>
                                        <p:cTn id="350" dur="7" fill="hold"/>
                                        <p:tgtEl>
                                          <p:spTgt spid="232"/>
                                        </p:tgtEl>
                                      </p:cBhvr>
                                      <p:by x="500000" y="500000"/>
                                    </p:animScale>
                                  </p:childTnLst>
                                </p:cTn>
                              </p:par>
                              <p:par>
                                <p:cTn id="351" presetID="6" presetClass="emph" presetSubtype="0" decel="100000" fill="hold" grpId="3" nodeType="withEffect">
                                  <p:stCondLst>
                                    <p:cond delay="3078"/>
                                  </p:stCondLst>
                                  <p:childTnLst>
                                    <p:animScale>
                                      <p:cBhvr>
                                        <p:cTn id="352" dur="1688" fill="hold"/>
                                        <p:tgtEl>
                                          <p:spTgt spid="232"/>
                                        </p:tgtEl>
                                      </p:cBhvr>
                                      <p:by x="20000" y="20000"/>
                                    </p:animScale>
                                  </p:childTnLst>
                                </p:cTn>
                              </p:par>
                              <p:par>
                                <p:cTn id="353" presetID="10" presetClass="entr" presetSubtype="0" fill="hold" grpId="0" nodeType="withEffect">
                                  <p:stCondLst>
                                    <p:cond delay="3453"/>
                                  </p:stCondLst>
                                  <p:childTnLst>
                                    <p:set>
                                      <p:cBhvr>
                                        <p:cTn id="354" dur="1" fill="hold">
                                          <p:stCondLst>
                                            <p:cond delay="0"/>
                                          </p:stCondLst>
                                        </p:cTn>
                                        <p:tgtEl>
                                          <p:spTgt spid="216"/>
                                        </p:tgtEl>
                                        <p:attrNameLst>
                                          <p:attrName>style.visibility</p:attrName>
                                        </p:attrNameLst>
                                      </p:cBhvr>
                                      <p:to>
                                        <p:strVal val="visible"/>
                                      </p:to>
                                    </p:set>
                                    <p:animEffect transition="in" filter="fade">
                                      <p:cBhvr>
                                        <p:cTn id="355" dur="375"/>
                                        <p:tgtEl>
                                          <p:spTgt spid="216"/>
                                        </p:tgtEl>
                                      </p:cBhvr>
                                    </p:animEffect>
                                  </p:childTnLst>
                                </p:cTn>
                              </p:par>
                              <p:par>
                                <p:cTn id="356" presetID="0" presetClass="path" presetSubtype="0" decel="46000" fill="hold" grpId="1" nodeType="withEffect">
                                  <p:stCondLst>
                                    <p:cond delay="3453"/>
                                  </p:stCondLst>
                                  <p:childTnLst>
                                    <p:animMotion origin="layout" path="M -0.00026 -0.0007 C -0.09974 0.00949 -0.1586 0.02916 -0.21094 0.03958 C -0.26276 0.0493 -0.37969 0.08102 -0.56159 0.15023 " pathEditMode="relative" rAng="0" ptsTypes="AAA">
                                      <p:cBhvr>
                                        <p:cTn id="357" dur="1125" spd="-100000" fill="hold"/>
                                        <p:tgtEl>
                                          <p:spTgt spid="216"/>
                                        </p:tgtEl>
                                        <p:attrNameLst>
                                          <p:attrName>ppt_x</p:attrName>
                                          <p:attrName>ppt_y</p:attrName>
                                        </p:attrNameLst>
                                      </p:cBhvr>
                                      <p:rCtr x="-28073" y="7546"/>
                                    </p:animMotion>
                                  </p:childTnLst>
                                </p:cTn>
                              </p:par>
                              <p:par>
                                <p:cTn id="358" presetID="6" presetClass="emph" presetSubtype="0" fill="hold" grpId="2" nodeType="withEffect">
                                  <p:stCondLst>
                                    <p:cond delay="3453"/>
                                  </p:stCondLst>
                                  <p:childTnLst>
                                    <p:animScale>
                                      <p:cBhvr>
                                        <p:cTn id="359" dur="7" fill="hold"/>
                                        <p:tgtEl>
                                          <p:spTgt spid="216"/>
                                        </p:tgtEl>
                                      </p:cBhvr>
                                      <p:by x="500000" y="500000"/>
                                    </p:animScale>
                                  </p:childTnLst>
                                </p:cTn>
                              </p:par>
                              <p:par>
                                <p:cTn id="360" presetID="6" presetClass="emph" presetSubtype="0" decel="100000" fill="hold" grpId="3" nodeType="withEffect">
                                  <p:stCondLst>
                                    <p:cond delay="3453"/>
                                  </p:stCondLst>
                                  <p:childTnLst>
                                    <p:animScale>
                                      <p:cBhvr>
                                        <p:cTn id="361" dur="1125" fill="hold"/>
                                        <p:tgtEl>
                                          <p:spTgt spid="216"/>
                                        </p:tgtEl>
                                      </p:cBhvr>
                                      <p:by x="20000" y="20000"/>
                                    </p:animScale>
                                  </p:childTnLst>
                                </p:cTn>
                              </p:par>
                              <p:par>
                                <p:cTn id="362" presetID="10" presetClass="entr" presetSubtype="0" fill="hold" grpId="0" nodeType="withEffect">
                                  <p:stCondLst>
                                    <p:cond delay="2890"/>
                                  </p:stCondLst>
                                  <p:childTnLst>
                                    <p:set>
                                      <p:cBhvr>
                                        <p:cTn id="363" dur="1" fill="hold">
                                          <p:stCondLst>
                                            <p:cond delay="0"/>
                                          </p:stCondLst>
                                        </p:cTn>
                                        <p:tgtEl>
                                          <p:spTgt spid="225"/>
                                        </p:tgtEl>
                                        <p:attrNameLst>
                                          <p:attrName>style.visibility</p:attrName>
                                        </p:attrNameLst>
                                      </p:cBhvr>
                                      <p:to>
                                        <p:strVal val="visible"/>
                                      </p:to>
                                    </p:set>
                                    <p:animEffect transition="in" filter="fade">
                                      <p:cBhvr>
                                        <p:cTn id="364" dur="375"/>
                                        <p:tgtEl>
                                          <p:spTgt spid="225"/>
                                        </p:tgtEl>
                                      </p:cBhvr>
                                    </p:animEffect>
                                  </p:childTnLst>
                                </p:cTn>
                              </p:par>
                              <p:par>
                                <p:cTn id="365" presetID="0" presetClass="path" presetSubtype="0" decel="100000" fill="hold" grpId="1" nodeType="withEffect">
                                  <p:stCondLst>
                                    <p:cond delay="2890"/>
                                  </p:stCondLst>
                                  <p:childTnLst>
                                    <p:animMotion origin="layout" path="M -1.875E-6 7.40741E-7 C -0.0319 0.03958 -0.06758 0.07268 -0.12474 0.10023 C -0.18151 0.12755 -0.35403 0.16713 -0.56693 0.17292 " pathEditMode="relative" rAng="0" ptsTypes="AAA">
                                      <p:cBhvr>
                                        <p:cTn id="366" dur="1125" spd="-100000" fill="hold"/>
                                        <p:tgtEl>
                                          <p:spTgt spid="225"/>
                                        </p:tgtEl>
                                        <p:attrNameLst>
                                          <p:attrName>ppt_x</p:attrName>
                                          <p:attrName>ppt_y</p:attrName>
                                        </p:attrNameLst>
                                      </p:cBhvr>
                                      <p:rCtr x="-28346" y="8634"/>
                                    </p:animMotion>
                                  </p:childTnLst>
                                </p:cTn>
                              </p:par>
                              <p:par>
                                <p:cTn id="367" presetID="10" presetClass="entr" presetSubtype="0" fill="hold" grpId="0" nodeType="withEffect">
                                  <p:stCondLst>
                                    <p:cond delay="2703"/>
                                  </p:stCondLst>
                                  <p:childTnLst>
                                    <p:set>
                                      <p:cBhvr>
                                        <p:cTn id="368" dur="1" fill="hold">
                                          <p:stCondLst>
                                            <p:cond delay="0"/>
                                          </p:stCondLst>
                                        </p:cTn>
                                        <p:tgtEl>
                                          <p:spTgt spid="224"/>
                                        </p:tgtEl>
                                        <p:attrNameLst>
                                          <p:attrName>style.visibility</p:attrName>
                                        </p:attrNameLst>
                                      </p:cBhvr>
                                      <p:to>
                                        <p:strVal val="visible"/>
                                      </p:to>
                                    </p:set>
                                    <p:animEffect transition="in" filter="fade">
                                      <p:cBhvr>
                                        <p:cTn id="369" dur="375"/>
                                        <p:tgtEl>
                                          <p:spTgt spid="224"/>
                                        </p:tgtEl>
                                      </p:cBhvr>
                                    </p:animEffect>
                                  </p:childTnLst>
                                </p:cTn>
                              </p:par>
                              <p:par>
                                <p:cTn id="370" presetID="0" presetClass="path" presetSubtype="0" decel="100000" fill="hold" grpId="1" nodeType="withEffect">
                                  <p:stCondLst>
                                    <p:cond delay="2703"/>
                                  </p:stCondLst>
                                  <p:childTnLst>
                                    <p:animMotion origin="layout" path="M -4.16667E-6 -7.40741E-7 C -0.02786 0.01181 -0.0595 0.01991 -0.08541 0.0257 C -0.11145 0.03148 -0.19817 0.0544 -0.3207 0.05949 " pathEditMode="relative" rAng="0" ptsTypes="AAA">
                                      <p:cBhvr>
                                        <p:cTn id="371" dur="1125" spd="-100000" fill="hold"/>
                                        <p:tgtEl>
                                          <p:spTgt spid="224"/>
                                        </p:tgtEl>
                                        <p:attrNameLst>
                                          <p:attrName>ppt_x</p:attrName>
                                          <p:attrName>ppt_y</p:attrName>
                                        </p:attrNameLst>
                                      </p:cBhvr>
                                      <p:rCtr x="-16042" y="2963"/>
                                    </p:animMotion>
                                  </p:childTnLst>
                                </p:cTn>
                              </p:par>
                              <p:par>
                                <p:cTn id="372" presetID="10" presetClass="entr" presetSubtype="0" fill="hold" grpId="0" nodeType="withEffect">
                                  <p:stCondLst>
                                    <p:cond delay="3565"/>
                                  </p:stCondLst>
                                  <p:childTnLst>
                                    <p:set>
                                      <p:cBhvr>
                                        <p:cTn id="373" dur="1" fill="hold">
                                          <p:stCondLst>
                                            <p:cond delay="0"/>
                                          </p:stCondLst>
                                        </p:cTn>
                                        <p:tgtEl>
                                          <p:spTgt spid="171"/>
                                        </p:tgtEl>
                                        <p:attrNameLst>
                                          <p:attrName>style.visibility</p:attrName>
                                        </p:attrNameLst>
                                      </p:cBhvr>
                                      <p:to>
                                        <p:strVal val="visible"/>
                                      </p:to>
                                    </p:set>
                                    <p:animEffect transition="in" filter="fade">
                                      <p:cBhvr>
                                        <p:cTn id="374" dur="375"/>
                                        <p:tgtEl>
                                          <p:spTgt spid="171"/>
                                        </p:tgtEl>
                                      </p:cBhvr>
                                    </p:animEffect>
                                  </p:childTnLst>
                                </p:cTn>
                              </p:par>
                              <p:par>
                                <p:cTn id="375" presetID="0" presetClass="path" presetSubtype="0" decel="100000" fill="hold" grpId="1" nodeType="withEffect">
                                  <p:stCondLst>
                                    <p:cond delay="3565"/>
                                  </p:stCondLst>
                                  <p:childTnLst>
                                    <p:animMotion origin="layout" path="M 3.54167E-6 1.11111E-6 C -0.01459 0.00579 -0.03529 0.01643 -0.04623 0.01921 C -0.05716 0.02222 -0.08399 0.03657 -0.19818 0.04861 " pathEditMode="relative" rAng="0" ptsTypes="AAA">
                                      <p:cBhvr>
                                        <p:cTn id="376" dur="1125" spd="-100000" fill="hold"/>
                                        <p:tgtEl>
                                          <p:spTgt spid="171"/>
                                        </p:tgtEl>
                                        <p:attrNameLst>
                                          <p:attrName>ppt_x</p:attrName>
                                          <p:attrName>ppt_y</p:attrName>
                                        </p:attrNameLst>
                                      </p:cBhvr>
                                      <p:rCtr x="-9909" y="2431"/>
                                    </p:animMotion>
                                  </p:childTnLst>
                                </p:cTn>
                              </p:par>
                              <p:par>
                                <p:cTn id="377" presetID="10" presetClass="entr" presetSubtype="0" fill="hold" grpId="0" nodeType="withEffect">
                                  <p:stCondLst>
                                    <p:cond delay="3603"/>
                                  </p:stCondLst>
                                  <p:childTnLst>
                                    <p:set>
                                      <p:cBhvr>
                                        <p:cTn id="378" dur="1" fill="hold">
                                          <p:stCondLst>
                                            <p:cond delay="0"/>
                                          </p:stCondLst>
                                        </p:cTn>
                                        <p:tgtEl>
                                          <p:spTgt spid="182"/>
                                        </p:tgtEl>
                                        <p:attrNameLst>
                                          <p:attrName>style.visibility</p:attrName>
                                        </p:attrNameLst>
                                      </p:cBhvr>
                                      <p:to>
                                        <p:strVal val="visible"/>
                                      </p:to>
                                    </p:set>
                                    <p:animEffect transition="in" filter="fade">
                                      <p:cBhvr>
                                        <p:cTn id="379" dur="375"/>
                                        <p:tgtEl>
                                          <p:spTgt spid="182"/>
                                        </p:tgtEl>
                                      </p:cBhvr>
                                    </p:animEffect>
                                  </p:childTnLst>
                                </p:cTn>
                              </p:par>
                              <p:par>
                                <p:cTn id="380" presetID="0" presetClass="path" presetSubtype="0" decel="46000" fill="hold" grpId="1" nodeType="withEffect">
                                  <p:stCondLst>
                                    <p:cond delay="3603"/>
                                  </p:stCondLst>
                                  <p:childTnLst>
                                    <p:animMotion origin="layout" path="M -0.00026 -0.00069 C -0.01654 -0.00208 -0.02539 -0.00255 -0.03568 -0.00347 C -0.04596 -0.00394 -0.06471 -0.00509 -0.09401 -0.00741 " pathEditMode="relative" rAng="0" ptsTypes="AAA">
                                      <p:cBhvr>
                                        <p:cTn id="381" dur="1125" spd="-100000" fill="hold"/>
                                        <p:tgtEl>
                                          <p:spTgt spid="182"/>
                                        </p:tgtEl>
                                        <p:attrNameLst>
                                          <p:attrName>ppt_x</p:attrName>
                                          <p:attrName>ppt_y</p:attrName>
                                        </p:attrNameLst>
                                      </p:cBhvr>
                                      <p:rCtr x="-4688" y="-347"/>
                                    </p:animMotion>
                                  </p:childTnLst>
                                </p:cTn>
                              </p:par>
                              <p:par>
                                <p:cTn id="382" presetID="6" presetClass="emph" presetSubtype="0" fill="hold" grpId="2" nodeType="withEffect">
                                  <p:stCondLst>
                                    <p:cond delay="3603"/>
                                  </p:stCondLst>
                                  <p:childTnLst>
                                    <p:animScale>
                                      <p:cBhvr>
                                        <p:cTn id="383" dur="7" fill="hold"/>
                                        <p:tgtEl>
                                          <p:spTgt spid="182"/>
                                        </p:tgtEl>
                                      </p:cBhvr>
                                      <p:by x="300000" y="300000"/>
                                    </p:animScale>
                                  </p:childTnLst>
                                </p:cTn>
                              </p:par>
                              <p:par>
                                <p:cTn id="384" presetID="6" presetClass="emph" presetSubtype="0" decel="100000" fill="hold" grpId="3" nodeType="withEffect">
                                  <p:stCondLst>
                                    <p:cond delay="3603"/>
                                  </p:stCondLst>
                                  <p:childTnLst>
                                    <p:animScale>
                                      <p:cBhvr>
                                        <p:cTn id="385" dur="1125" fill="hold"/>
                                        <p:tgtEl>
                                          <p:spTgt spid="182"/>
                                        </p:tgtEl>
                                      </p:cBhvr>
                                      <p:by x="33000" y="33000"/>
                                    </p:animScale>
                                  </p:childTnLst>
                                </p:cTn>
                              </p:par>
                              <p:par>
                                <p:cTn id="386" presetID="10" presetClass="entr" presetSubtype="0" fill="hold" grpId="0" nodeType="withEffect">
                                  <p:stCondLst>
                                    <p:cond delay="3453"/>
                                  </p:stCondLst>
                                  <p:childTnLst>
                                    <p:set>
                                      <p:cBhvr>
                                        <p:cTn id="387" dur="1" fill="hold">
                                          <p:stCondLst>
                                            <p:cond delay="0"/>
                                          </p:stCondLst>
                                        </p:cTn>
                                        <p:tgtEl>
                                          <p:spTgt spid="212"/>
                                        </p:tgtEl>
                                        <p:attrNameLst>
                                          <p:attrName>style.visibility</p:attrName>
                                        </p:attrNameLst>
                                      </p:cBhvr>
                                      <p:to>
                                        <p:strVal val="visible"/>
                                      </p:to>
                                    </p:set>
                                    <p:animEffect transition="in" filter="fade">
                                      <p:cBhvr>
                                        <p:cTn id="388" dur="375"/>
                                        <p:tgtEl>
                                          <p:spTgt spid="212"/>
                                        </p:tgtEl>
                                      </p:cBhvr>
                                    </p:animEffect>
                                  </p:childTnLst>
                                </p:cTn>
                              </p:par>
                              <p:par>
                                <p:cTn id="389" presetID="0" presetClass="path" presetSubtype="0" decel="46000" fill="hold" grpId="1" nodeType="withEffect">
                                  <p:stCondLst>
                                    <p:cond delay="3453"/>
                                  </p:stCondLst>
                                  <p:childTnLst>
                                    <p:animMotion origin="layout" path="M -0.00026 -0.0007 C -0.03034 0.00717 -0.04661 0.00995 -0.06562 0.01412 C -0.08476 0.01805 -0.11927 0.0243 -0.17357 0.03866 " pathEditMode="relative" rAng="0" ptsTypes="AAA">
                                      <p:cBhvr>
                                        <p:cTn id="390" dur="1125" spd="-100000" fill="hold"/>
                                        <p:tgtEl>
                                          <p:spTgt spid="212"/>
                                        </p:tgtEl>
                                        <p:attrNameLst>
                                          <p:attrName>ppt_x</p:attrName>
                                          <p:attrName>ppt_y</p:attrName>
                                        </p:attrNameLst>
                                      </p:cBhvr>
                                      <p:rCtr x="-8672" y="1968"/>
                                    </p:animMotion>
                                  </p:childTnLst>
                                </p:cTn>
                              </p:par>
                              <p:par>
                                <p:cTn id="391" presetID="6" presetClass="emph" presetSubtype="0" fill="hold" grpId="2" nodeType="withEffect">
                                  <p:stCondLst>
                                    <p:cond delay="3453"/>
                                  </p:stCondLst>
                                  <p:childTnLst>
                                    <p:animScale>
                                      <p:cBhvr>
                                        <p:cTn id="392" dur="7" fill="hold"/>
                                        <p:tgtEl>
                                          <p:spTgt spid="212"/>
                                        </p:tgtEl>
                                      </p:cBhvr>
                                      <p:by x="500000" y="500000"/>
                                    </p:animScale>
                                  </p:childTnLst>
                                </p:cTn>
                              </p:par>
                              <p:par>
                                <p:cTn id="393" presetID="6" presetClass="emph" presetSubtype="0" decel="100000" fill="hold" grpId="3" nodeType="withEffect">
                                  <p:stCondLst>
                                    <p:cond delay="3453"/>
                                  </p:stCondLst>
                                  <p:childTnLst>
                                    <p:animScale>
                                      <p:cBhvr>
                                        <p:cTn id="394" dur="1125" fill="hold"/>
                                        <p:tgtEl>
                                          <p:spTgt spid="212"/>
                                        </p:tgtEl>
                                      </p:cBhvr>
                                      <p:by x="20000" y="20000"/>
                                    </p:animScale>
                                  </p:childTnLst>
                                </p:cTn>
                              </p:par>
                              <p:par>
                                <p:cTn id="395" presetID="10" presetClass="entr" presetSubtype="0" fill="hold" grpId="0" nodeType="withEffect">
                                  <p:stCondLst>
                                    <p:cond delay="3265"/>
                                  </p:stCondLst>
                                  <p:childTnLst>
                                    <p:set>
                                      <p:cBhvr>
                                        <p:cTn id="396" dur="1" fill="hold">
                                          <p:stCondLst>
                                            <p:cond delay="0"/>
                                          </p:stCondLst>
                                        </p:cTn>
                                        <p:tgtEl>
                                          <p:spTgt spid="202"/>
                                        </p:tgtEl>
                                        <p:attrNameLst>
                                          <p:attrName>style.visibility</p:attrName>
                                        </p:attrNameLst>
                                      </p:cBhvr>
                                      <p:to>
                                        <p:strVal val="visible"/>
                                      </p:to>
                                    </p:set>
                                    <p:animEffect transition="in" filter="fade">
                                      <p:cBhvr>
                                        <p:cTn id="397" dur="375"/>
                                        <p:tgtEl>
                                          <p:spTgt spid="202"/>
                                        </p:tgtEl>
                                      </p:cBhvr>
                                    </p:animEffect>
                                  </p:childTnLst>
                                </p:cTn>
                              </p:par>
                              <p:par>
                                <p:cTn id="398" presetID="0" presetClass="path" presetSubtype="0" decel="46000" fill="hold" grpId="1" nodeType="withEffect">
                                  <p:stCondLst>
                                    <p:cond delay="3265"/>
                                  </p:stCondLst>
                                  <p:childTnLst>
                                    <p:animMotion origin="layout" path="M 8.33333E-7 7.40741E-7 C -0.05456 0.00833 -0.04792 0.00625 -0.05677 0.00764 C -0.06537 0.00903 -0.10755 0.01204 -0.12708 0.01157 " pathEditMode="relative" rAng="0" ptsTypes="AAA">
                                      <p:cBhvr>
                                        <p:cTn id="399" dur="1125" spd="-100000" fill="hold"/>
                                        <p:tgtEl>
                                          <p:spTgt spid="202"/>
                                        </p:tgtEl>
                                        <p:attrNameLst>
                                          <p:attrName>ppt_x</p:attrName>
                                          <p:attrName>ppt_y</p:attrName>
                                        </p:attrNameLst>
                                      </p:cBhvr>
                                      <p:rCtr x="-6354" y="579"/>
                                    </p:animMotion>
                                  </p:childTnLst>
                                </p:cTn>
                              </p:par>
                              <p:par>
                                <p:cTn id="400" presetID="6" presetClass="emph" presetSubtype="0" fill="hold" grpId="2" nodeType="withEffect">
                                  <p:stCondLst>
                                    <p:cond delay="3265"/>
                                  </p:stCondLst>
                                  <p:childTnLst>
                                    <p:animScale>
                                      <p:cBhvr>
                                        <p:cTn id="401" dur="7" fill="hold"/>
                                        <p:tgtEl>
                                          <p:spTgt spid="202"/>
                                        </p:tgtEl>
                                      </p:cBhvr>
                                      <p:by x="300000" y="300000"/>
                                    </p:animScale>
                                  </p:childTnLst>
                                </p:cTn>
                              </p:par>
                              <p:par>
                                <p:cTn id="402" presetID="6" presetClass="emph" presetSubtype="0" decel="100000" fill="hold" grpId="3" nodeType="withEffect">
                                  <p:stCondLst>
                                    <p:cond delay="3265"/>
                                  </p:stCondLst>
                                  <p:childTnLst>
                                    <p:animScale>
                                      <p:cBhvr>
                                        <p:cTn id="403" dur="1125" fill="hold"/>
                                        <p:tgtEl>
                                          <p:spTgt spid="202"/>
                                        </p:tgtEl>
                                      </p:cBhvr>
                                      <p:by x="33000" y="33000"/>
                                    </p:animScale>
                                  </p:childTnLst>
                                </p:cTn>
                              </p:par>
                              <p:par>
                                <p:cTn id="404" presetID="10" presetClass="entr" presetSubtype="0" fill="hold" grpId="0" nodeType="withEffect">
                                  <p:stCondLst>
                                    <p:cond delay="3528"/>
                                  </p:stCondLst>
                                  <p:childTnLst>
                                    <p:set>
                                      <p:cBhvr>
                                        <p:cTn id="405" dur="1" fill="hold">
                                          <p:stCondLst>
                                            <p:cond delay="0"/>
                                          </p:stCondLst>
                                        </p:cTn>
                                        <p:tgtEl>
                                          <p:spTgt spid="214"/>
                                        </p:tgtEl>
                                        <p:attrNameLst>
                                          <p:attrName>style.visibility</p:attrName>
                                        </p:attrNameLst>
                                      </p:cBhvr>
                                      <p:to>
                                        <p:strVal val="visible"/>
                                      </p:to>
                                    </p:set>
                                    <p:animEffect transition="in" filter="fade">
                                      <p:cBhvr>
                                        <p:cTn id="406" dur="375"/>
                                        <p:tgtEl>
                                          <p:spTgt spid="214"/>
                                        </p:tgtEl>
                                      </p:cBhvr>
                                    </p:animEffect>
                                  </p:childTnLst>
                                </p:cTn>
                              </p:par>
                              <p:par>
                                <p:cTn id="407" presetID="0" presetClass="path" presetSubtype="0" decel="46000" fill="hold" grpId="1" nodeType="withEffect">
                                  <p:stCondLst>
                                    <p:cond delay="3528"/>
                                  </p:stCondLst>
                                  <p:childTnLst>
                                    <p:animMotion origin="layout" path="M -1.25E-6 2.22222E-6 C -0.08281 -0.0007 -0.13138 -0.00162 -0.175 -0.00209 C -0.21797 -0.00232 -0.31497 -0.00371 -0.46562 -0.00672 " pathEditMode="relative" rAng="0" ptsTypes="AAA">
                                      <p:cBhvr>
                                        <p:cTn id="408" dur="1125" spd="-100000" fill="hold"/>
                                        <p:tgtEl>
                                          <p:spTgt spid="214"/>
                                        </p:tgtEl>
                                        <p:attrNameLst>
                                          <p:attrName>ppt_x</p:attrName>
                                          <p:attrName>ppt_y</p:attrName>
                                        </p:attrNameLst>
                                      </p:cBhvr>
                                      <p:rCtr x="-23281" y="-347"/>
                                    </p:animMotion>
                                  </p:childTnLst>
                                </p:cTn>
                              </p:par>
                              <p:par>
                                <p:cTn id="409" presetID="6" presetClass="emph" presetSubtype="0" fill="hold" grpId="2" nodeType="withEffect">
                                  <p:stCondLst>
                                    <p:cond delay="3528"/>
                                  </p:stCondLst>
                                  <p:childTnLst>
                                    <p:animScale>
                                      <p:cBhvr>
                                        <p:cTn id="410" dur="7" fill="hold"/>
                                        <p:tgtEl>
                                          <p:spTgt spid="214"/>
                                        </p:tgtEl>
                                      </p:cBhvr>
                                      <p:by x="500000" y="500000"/>
                                    </p:animScale>
                                  </p:childTnLst>
                                </p:cTn>
                              </p:par>
                              <p:par>
                                <p:cTn id="411" presetID="6" presetClass="emph" presetSubtype="0" decel="100000" fill="hold" grpId="3" nodeType="withEffect">
                                  <p:stCondLst>
                                    <p:cond delay="3528"/>
                                  </p:stCondLst>
                                  <p:childTnLst>
                                    <p:animScale>
                                      <p:cBhvr>
                                        <p:cTn id="412" dur="1125" fill="hold"/>
                                        <p:tgtEl>
                                          <p:spTgt spid="214"/>
                                        </p:tgtEl>
                                      </p:cBhvr>
                                      <p:by x="20000" y="20000"/>
                                    </p:animScale>
                                  </p:childTnLst>
                                </p:cTn>
                              </p:par>
                              <p:par>
                                <p:cTn id="413" presetID="10" presetClass="entr" presetSubtype="0" fill="hold" grpId="0" nodeType="withEffect">
                                  <p:stCondLst>
                                    <p:cond delay="3078"/>
                                  </p:stCondLst>
                                  <p:childTnLst>
                                    <p:set>
                                      <p:cBhvr>
                                        <p:cTn id="414" dur="1" fill="hold">
                                          <p:stCondLst>
                                            <p:cond delay="0"/>
                                          </p:stCondLst>
                                        </p:cTn>
                                        <p:tgtEl>
                                          <p:spTgt spid="217"/>
                                        </p:tgtEl>
                                        <p:attrNameLst>
                                          <p:attrName>style.visibility</p:attrName>
                                        </p:attrNameLst>
                                      </p:cBhvr>
                                      <p:to>
                                        <p:strVal val="visible"/>
                                      </p:to>
                                    </p:set>
                                    <p:animEffect transition="in" filter="fade">
                                      <p:cBhvr>
                                        <p:cTn id="415" dur="375"/>
                                        <p:tgtEl>
                                          <p:spTgt spid="217"/>
                                        </p:tgtEl>
                                      </p:cBhvr>
                                    </p:animEffect>
                                  </p:childTnLst>
                                </p:cTn>
                              </p:par>
                              <p:par>
                                <p:cTn id="416" presetID="0" presetClass="path" presetSubtype="0" decel="46000" fill="hold" grpId="1" nodeType="withEffect">
                                  <p:stCondLst>
                                    <p:cond delay="3078"/>
                                  </p:stCondLst>
                                  <p:childTnLst>
                                    <p:animMotion origin="layout" path="M -0.00026 -0.0007 C -0.14154 0.00393 -0.08125 0.00601 -0.1556 0.01111 C -0.22878 0.01643 -0.14128 0.00694 -0.39883 0.04166 " pathEditMode="relative" rAng="0" ptsTypes="AAA">
                                      <p:cBhvr>
                                        <p:cTn id="417" dur="1125" spd="-100000" fill="hold"/>
                                        <p:tgtEl>
                                          <p:spTgt spid="217"/>
                                        </p:tgtEl>
                                        <p:attrNameLst>
                                          <p:attrName>ppt_x</p:attrName>
                                          <p:attrName>ppt_y</p:attrName>
                                        </p:attrNameLst>
                                      </p:cBhvr>
                                      <p:rCtr x="-19935" y="2106"/>
                                    </p:animMotion>
                                  </p:childTnLst>
                                </p:cTn>
                              </p:par>
                              <p:par>
                                <p:cTn id="418" presetID="6" presetClass="emph" presetSubtype="0" fill="hold" grpId="2" nodeType="withEffect">
                                  <p:stCondLst>
                                    <p:cond delay="3078"/>
                                  </p:stCondLst>
                                  <p:childTnLst>
                                    <p:animScale>
                                      <p:cBhvr>
                                        <p:cTn id="419" dur="7" fill="hold"/>
                                        <p:tgtEl>
                                          <p:spTgt spid="217"/>
                                        </p:tgtEl>
                                      </p:cBhvr>
                                      <p:by x="500000" y="500000"/>
                                    </p:animScale>
                                  </p:childTnLst>
                                </p:cTn>
                              </p:par>
                              <p:par>
                                <p:cTn id="420" presetID="6" presetClass="emph" presetSubtype="0" decel="100000" fill="hold" grpId="3" nodeType="withEffect">
                                  <p:stCondLst>
                                    <p:cond delay="3078"/>
                                  </p:stCondLst>
                                  <p:childTnLst>
                                    <p:animScale>
                                      <p:cBhvr>
                                        <p:cTn id="421" dur="1125" fill="hold"/>
                                        <p:tgtEl>
                                          <p:spTgt spid="217"/>
                                        </p:tgtEl>
                                      </p:cBhvr>
                                      <p:by x="20000" y="20000"/>
                                    </p:animScale>
                                  </p:childTnLst>
                                </p:cTn>
                              </p:par>
                              <p:par>
                                <p:cTn id="422" presetID="10" presetClass="entr" presetSubtype="0" fill="hold" grpId="0" nodeType="withEffect">
                                  <p:stCondLst>
                                    <p:cond delay="3153"/>
                                  </p:stCondLst>
                                  <p:childTnLst>
                                    <p:set>
                                      <p:cBhvr>
                                        <p:cTn id="423" dur="1" fill="hold">
                                          <p:stCondLst>
                                            <p:cond delay="0"/>
                                          </p:stCondLst>
                                        </p:cTn>
                                        <p:tgtEl>
                                          <p:spTgt spid="213"/>
                                        </p:tgtEl>
                                        <p:attrNameLst>
                                          <p:attrName>style.visibility</p:attrName>
                                        </p:attrNameLst>
                                      </p:cBhvr>
                                      <p:to>
                                        <p:strVal val="visible"/>
                                      </p:to>
                                    </p:set>
                                    <p:animEffect transition="in" filter="fade">
                                      <p:cBhvr>
                                        <p:cTn id="424" dur="375"/>
                                        <p:tgtEl>
                                          <p:spTgt spid="213"/>
                                        </p:tgtEl>
                                      </p:cBhvr>
                                    </p:animEffect>
                                  </p:childTnLst>
                                </p:cTn>
                              </p:par>
                              <p:par>
                                <p:cTn id="425" presetID="0" presetClass="path" presetSubtype="0" decel="100000" fill="hold" grpId="1" nodeType="withEffect">
                                  <p:stCondLst>
                                    <p:cond delay="3153"/>
                                  </p:stCondLst>
                                  <p:childTnLst>
                                    <p:animMotion origin="layout" path="M -8.33333E-7 -4.44444E-6 C -0.05299 0.0088 -0.11263 0.01598 -0.1612 0.02084 C -0.21068 0.02547 -0.37409 0.04491 -0.60469 0.04954 " pathEditMode="relative" rAng="0" ptsTypes="AAA">
                                      <p:cBhvr>
                                        <p:cTn id="426" dur="1125" spd="-100000" fill="hold"/>
                                        <p:tgtEl>
                                          <p:spTgt spid="213"/>
                                        </p:tgtEl>
                                        <p:attrNameLst>
                                          <p:attrName>ppt_x</p:attrName>
                                          <p:attrName>ppt_y</p:attrName>
                                        </p:attrNameLst>
                                      </p:cBhvr>
                                      <p:rCtr x="-30234" y="2477"/>
                                    </p:animMotion>
                                  </p:childTnLst>
                                </p:cTn>
                              </p:par>
                              <p:par>
                                <p:cTn id="427" presetID="6" presetClass="emph" presetSubtype="0" fill="hold" grpId="2" nodeType="withEffect">
                                  <p:stCondLst>
                                    <p:cond delay="3153"/>
                                  </p:stCondLst>
                                  <p:childTnLst>
                                    <p:animScale>
                                      <p:cBhvr>
                                        <p:cTn id="428" dur="7" fill="hold"/>
                                        <p:tgtEl>
                                          <p:spTgt spid="213"/>
                                        </p:tgtEl>
                                      </p:cBhvr>
                                      <p:by x="500000" y="500000"/>
                                    </p:animScale>
                                  </p:childTnLst>
                                </p:cTn>
                              </p:par>
                              <p:par>
                                <p:cTn id="429" presetID="6" presetClass="emph" presetSubtype="0" fill="hold" grpId="3" nodeType="withEffect">
                                  <p:stCondLst>
                                    <p:cond delay="3153"/>
                                  </p:stCondLst>
                                  <p:childTnLst>
                                    <p:animScale>
                                      <p:cBhvr>
                                        <p:cTn id="430" dur="1125" fill="hold"/>
                                        <p:tgtEl>
                                          <p:spTgt spid="213"/>
                                        </p:tgtEl>
                                      </p:cBhvr>
                                      <p:by x="20000" y="20000"/>
                                    </p:animScale>
                                  </p:childTnLst>
                                </p:cTn>
                              </p:par>
                              <p:par>
                                <p:cTn id="431" presetID="10" presetClass="entr" presetSubtype="0" fill="hold" grpId="0" nodeType="withEffect">
                                  <p:stCondLst>
                                    <p:cond delay="3228"/>
                                  </p:stCondLst>
                                  <p:childTnLst>
                                    <p:set>
                                      <p:cBhvr>
                                        <p:cTn id="432" dur="1" fill="hold">
                                          <p:stCondLst>
                                            <p:cond delay="0"/>
                                          </p:stCondLst>
                                        </p:cTn>
                                        <p:tgtEl>
                                          <p:spTgt spid="219"/>
                                        </p:tgtEl>
                                        <p:attrNameLst>
                                          <p:attrName>style.visibility</p:attrName>
                                        </p:attrNameLst>
                                      </p:cBhvr>
                                      <p:to>
                                        <p:strVal val="visible"/>
                                      </p:to>
                                    </p:set>
                                    <p:animEffect transition="in" filter="fade">
                                      <p:cBhvr>
                                        <p:cTn id="433" dur="375"/>
                                        <p:tgtEl>
                                          <p:spTgt spid="219"/>
                                        </p:tgtEl>
                                      </p:cBhvr>
                                    </p:animEffect>
                                  </p:childTnLst>
                                </p:cTn>
                              </p:par>
                              <p:par>
                                <p:cTn id="434" presetID="0" presetClass="path" presetSubtype="0" decel="46000" fill="hold" grpId="1" nodeType="withEffect">
                                  <p:stCondLst>
                                    <p:cond delay="3228"/>
                                  </p:stCondLst>
                                  <p:childTnLst>
                                    <p:animMotion origin="layout" path="M 3.75E-6 -4.44444E-6 C -0.01185 -4.44444E-6 -0.04024 0.00209 -0.0724 0.00394 C -0.10469 0.00556 0.0181 0.00139 -0.19388 0.00973 C -0.23802 0.01204 -0.33698 0.01436 -0.56016 0.02362 " pathEditMode="relative" rAng="0" ptsTypes="AAAA">
                                      <p:cBhvr>
                                        <p:cTn id="435" dur="1125" spd="-100000" fill="hold"/>
                                        <p:tgtEl>
                                          <p:spTgt spid="219"/>
                                        </p:tgtEl>
                                        <p:attrNameLst>
                                          <p:attrName>ppt_x</p:attrName>
                                          <p:attrName>ppt_y</p:attrName>
                                        </p:attrNameLst>
                                      </p:cBhvr>
                                      <p:rCtr x="-28008" y="1181"/>
                                    </p:animMotion>
                                  </p:childTnLst>
                                </p:cTn>
                              </p:par>
                              <p:par>
                                <p:cTn id="436" presetID="6" presetClass="emph" presetSubtype="0" fill="hold" grpId="2" nodeType="withEffect">
                                  <p:stCondLst>
                                    <p:cond delay="3228"/>
                                  </p:stCondLst>
                                  <p:childTnLst>
                                    <p:animScale>
                                      <p:cBhvr>
                                        <p:cTn id="437" dur="7" fill="hold"/>
                                        <p:tgtEl>
                                          <p:spTgt spid="219"/>
                                        </p:tgtEl>
                                      </p:cBhvr>
                                      <p:by x="500000" y="500000"/>
                                    </p:animScale>
                                  </p:childTnLst>
                                </p:cTn>
                              </p:par>
                              <p:par>
                                <p:cTn id="438" presetID="6" presetClass="emph" presetSubtype="0" decel="100000" fill="hold" grpId="3" nodeType="withEffect">
                                  <p:stCondLst>
                                    <p:cond delay="3228"/>
                                  </p:stCondLst>
                                  <p:childTnLst>
                                    <p:animScale>
                                      <p:cBhvr>
                                        <p:cTn id="439" dur="1125" fill="hold"/>
                                        <p:tgtEl>
                                          <p:spTgt spid="219"/>
                                        </p:tgtEl>
                                      </p:cBhvr>
                                      <p:by x="20000" y="20000"/>
                                    </p:animScale>
                                  </p:childTnLst>
                                </p:cTn>
                              </p:par>
                              <p:par>
                                <p:cTn id="440" presetID="10" presetClass="entr" presetSubtype="0" fill="hold" grpId="0" nodeType="withEffect">
                                  <p:stCondLst>
                                    <p:cond delay="3370"/>
                                  </p:stCondLst>
                                  <p:childTnLst>
                                    <p:set>
                                      <p:cBhvr>
                                        <p:cTn id="441" dur="1" fill="hold">
                                          <p:stCondLst>
                                            <p:cond delay="0"/>
                                          </p:stCondLst>
                                        </p:cTn>
                                        <p:tgtEl>
                                          <p:spTgt spid="159"/>
                                        </p:tgtEl>
                                        <p:attrNameLst>
                                          <p:attrName>style.visibility</p:attrName>
                                        </p:attrNameLst>
                                      </p:cBhvr>
                                      <p:to>
                                        <p:strVal val="visible"/>
                                      </p:to>
                                    </p:set>
                                    <p:animEffect transition="in" filter="fade">
                                      <p:cBhvr>
                                        <p:cTn id="442" dur="375"/>
                                        <p:tgtEl>
                                          <p:spTgt spid="159"/>
                                        </p:tgtEl>
                                      </p:cBhvr>
                                    </p:animEffect>
                                  </p:childTnLst>
                                </p:cTn>
                              </p:par>
                              <p:par>
                                <p:cTn id="443" presetID="0" presetClass="path" presetSubtype="0" decel="46000" fill="hold" grpId="1" nodeType="withEffect">
                                  <p:stCondLst>
                                    <p:cond delay="3370"/>
                                  </p:stCondLst>
                                  <p:childTnLst>
                                    <p:animMotion origin="layout" path="M -0.00039 -0.00069 C -0.00247 -0.00069 -0.00677 -0.00139 -0.01224 -0.00139 C -0.01719 -0.00162 -0.02422 -0.00278 -0.03125 -0.00278 C -0.03815 -0.00278 -0.06458 -0.00347 -0.07838 -0.00394 " pathEditMode="relative" rAng="0" ptsTypes="AAAA">
                                      <p:cBhvr>
                                        <p:cTn id="444" dur="1125" spd="-100000" fill="hold"/>
                                        <p:tgtEl>
                                          <p:spTgt spid="159"/>
                                        </p:tgtEl>
                                        <p:attrNameLst>
                                          <p:attrName>ppt_x</p:attrName>
                                          <p:attrName>ppt_y</p:attrName>
                                        </p:attrNameLst>
                                      </p:cBhvr>
                                      <p:rCtr x="-3906" y="-162"/>
                                    </p:animMotion>
                                  </p:childTnLst>
                                </p:cTn>
                              </p:par>
                              <p:par>
                                <p:cTn id="445" presetID="6" presetClass="emph" presetSubtype="0" fill="hold" grpId="2" nodeType="withEffect">
                                  <p:stCondLst>
                                    <p:cond delay="3370"/>
                                  </p:stCondLst>
                                  <p:childTnLst>
                                    <p:animScale>
                                      <p:cBhvr>
                                        <p:cTn id="446" dur="7" fill="hold"/>
                                        <p:tgtEl>
                                          <p:spTgt spid="159"/>
                                        </p:tgtEl>
                                      </p:cBhvr>
                                      <p:by x="300000" y="300000"/>
                                    </p:animScale>
                                  </p:childTnLst>
                                </p:cTn>
                              </p:par>
                              <p:par>
                                <p:cTn id="447" presetID="6" presetClass="emph" presetSubtype="0" decel="100000" fill="hold" grpId="3" nodeType="withEffect">
                                  <p:stCondLst>
                                    <p:cond delay="3370"/>
                                  </p:stCondLst>
                                  <p:childTnLst>
                                    <p:animScale>
                                      <p:cBhvr>
                                        <p:cTn id="448" dur="1125" fill="hold"/>
                                        <p:tgtEl>
                                          <p:spTgt spid="159"/>
                                        </p:tgtEl>
                                      </p:cBhvr>
                                      <p:by x="33000" y="33000"/>
                                    </p:animScale>
                                  </p:childTnLst>
                                </p:cTn>
                              </p:par>
                              <p:par>
                                <p:cTn id="449" presetID="10" presetClass="entr" presetSubtype="0" fill="hold" grpId="0" nodeType="withEffect">
                                  <p:stCondLst>
                                    <p:cond delay="3445"/>
                                  </p:stCondLst>
                                  <p:childTnLst>
                                    <p:set>
                                      <p:cBhvr>
                                        <p:cTn id="450" dur="1" fill="hold">
                                          <p:stCondLst>
                                            <p:cond delay="0"/>
                                          </p:stCondLst>
                                        </p:cTn>
                                        <p:tgtEl>
                                          <p:spTgt spid="166"/>
                                        </p:tgtEl>
                                        <p:attrNameLst>
                                          <p:attrName>style.visibility</p:attrName>
                                        </p:attrNameLst>
                                      </p:cBhvr>
                                      <p:to>
                                        <p:strVal val="visible"/>
                                      </p:to>
                                    </p:set>
                                    <p:animEffect transition="in" filter="fade">
                                      <p:cBhvr>
                                        <p:cTn id="451" dur="375"/>
                                        <p:tgtEl>
                                          <p:spTgt spid="166"/>
                                        </p:tgtEl>
                                      </p:cBhvr>
                                    </p:animEffect>
                                  </p:childTnLst>
                                </p:cTn>
                              </p:par>
                              <p:par>
                                <p:cTn id="452" presetID="0" presetClass="path" presetSubtype="0" decel="46000" fill="hold" grpId="1" nodeType="withEffect">
                                  <p:stCondLst>
                                    <p:cond delay="3445"/>
                                  </p:stCondLst>
                                  <p:childTnLst>
                                    <p:animMotion origin="layout" path="M -0.00039 -0.00069 C -0.00273 -0.00069 -0.00716 -0.00208 -0.01263 -0.00301 C -0.01797 -0.00393 -0.02683 -0.00555 -0.03295 -0.00648 C -0.0401 -0.00741 -0.1875 -0.02384 -0.22448 -0.02824 " pathEditMode="relative" rAng="0" ptsTypes="AAAA">
                                      <p:cBhvr>
                                        <p:cTn id="453" dur="1125" spd="-100000" fill="hold"/>
                                        <p:tgtEl>
                                          <p:spTgt spid="166"/>
                                        </p:tgtEl>
                                        <p:attrNameLst>
                                          <p:attrName>ppt_x</p:attrName>
                                          <p:attrName>ppt_y</p:attrName>
                                        </p:attrNameLst>
                                      </p:cBhvr>
                                      <p:rCtr x="-11211" y="-1389"/>
                                    </p:animMotion>
                                  </p:childTnLst>
                                </p:cTn>
                              </p:par>
                              <p:par>
                                <p:cTn id="454" presetID="6" presetClass="emph" presetSubtype="0" fill="hold" grpId="2" nodeType="withEffect">
                                  <p:stCondLst>
                                    <p:cond delay="3445"/>
                                  </p:stCondLst>
                                  <p:childTnLst>
                                    <p:animScale>
                                      <p:cBhvr>
                                        <p:cTn id="455" dur="7" fill="hold"/>
                                        <p:tgtEl>
                                          <p:spTgt spid="166"/>
                                        </p:tgtEl>
                                      </p:cBhvr>
                                      <p:by x="300000" y="300000"/>
                                    </p:animScale>
                                  </p:childTnLst>
                                </p:cTn>
                              </p:par>
                              <p:par>
                                <p:cTn id="456" presetID="6" presetClass="emph" presetSubtype="0" decel="100000" fill="hold" grpId="3" nodeType="withEffect">
                                  <p:stCondLst>
                                    <p:cond delay="3445"/>
                                  </p:stCondLst>
                                  <p:childTnLst>
                                    <p:animScale>
                                      <p:cBhvr>
                                        <p:cTn id="457" dur="1125" fill="hold"/>
                                        <p:tgtEl>
                                          <p:spTgt spid="166"/>
                                        </p:tgtEl>
                                      </p:cBhvr>
                                      <p:by x="33000" y="33000"/>
                                    </p:animScale>
                                  </p:childTnLst>
                                </p:cTn>
                              </p:par>
                              <p:par>
                                <p:cTn id="458" presetID="10" presetClass="entr" presetSubtype="0" fill="hold" grpId="0" nodeType="withEffect">
                                  <p:stCondLst>
                                    <p:cond delay="2515"/>
                                  </p:stCondLst>
                                  <p:childTnLst>
                                    <p:set>
                                      <p:cBhvr>
                                        <p:cTn id="459" dur="1" fill="hold">
                                          <p:stCondLst>
                                            <p:cond delay="0"/>
                                          </p:stCondLst>
                                        </p:cTn>
                                        <p:tgtEl>
                                          <p:spTgt spid="220"/>
                                        </p:tgtEl>
                                        <p:attrNameLst>
                                          <p:attrName>style.visibility</p:attrName>
                                        </p:attrNameLst>
                                      </p:cBhvr>
                                      <p:to>
                                        <p:strVal val="visible"/>
                                      </p:to>
                                    </p:set>
                                    <p:animEffect transition="in" filter="fade">
                                      <p:cBhvr>
                                        <p:cTn id="460" dur="375"/>
                                        <p:tgtEl>
                                          <p:spTgt spid="220"/>
                                        </p:tgtEl>
                                      </p:cBhvr>
                                    </p:animEffect>
                                  </p:childTnLst>
                                </p:cTn>
                              </p:par>
                              <p:par>
                                <p:cTn id="461" presetID="0" presetClass="path" presetSubtype="0" decel="46000" fill="hold" grpId="1" nodeType="withEffect">
                                  <p:stCondLst>
                                    <p:cond delay="2515"/>
                                  </p:stCondLst>
                                  <p:childTnLst>
                                    <p:animMotion origin="layout" path="M -0.00026 -0.00069 C -0.02721 -0.00208 -0.04179 -0.00254 -0.05872 -0.00324 C -0.07591 -0.00393 -0.10677 -0.00509 -0.15533 -0.00741 " pathEditMode="relative" rAng="0" ptsTypes="AAA">
                                      <p:cBhvr>
                                        <p:cTn id="462" dur="1125" spd="-100000" fill="hold"/>
                                        <p:tgtEl>
                                          <p:spTgt spid="220"/>
                                        </p:tgtEl>
                                        <p:attrNameLst>
                                          <p:attrName>ppt_x</p:attrName>
                                          <p:attrName>ppt_y</p:attrName>
                                        </p:attrNameLst>
                                      </p:cBhvr>
                                      <p:rCtr x="-7760" y="-347"/>
                                    </p:animMotion>
                                  </p:childTnLst>
                                </p:cTn>
                              </p:par>
                              <p:par>
                                <p:cTn id="463" presetID="10" presetClass="entr" presetSubtype="0" fill="hold" grpId="0" nodeType="withEffect">
                                  <p:stCondLst>
                                    <p:cond delay="3595"/>
                                  </p:stCondLst>
                                  <p:childTnLst>
                                    <p:set>
                                      <p:cBhvr>
                                        <p:cTn id="464" dur="1" fill="hold">
                                          <p:stCondLst>
                                            <p:cond delay="0"/>
                                          </p:stCondLst>
                                        </p:cTn>
                                        <p:tgtEl>
                                          <p:spTgt spid="211"/>
                                        </p:tgtEl>
                                        <p:attrNameLst>
                                          <p:attrName>style.visibility</p:attrName>
                                        </p:attrNameLst>
                                      </p:cBhvr>
                                      <p:to>
                                        <p:strVal val="visible"/>
                                      </p:to>
                                    </p:set>
                                    <p:animEffect transition="in" filter="fade">
                                      <p:cBhvr>
                                        <p:cTn id="465" dur="375"/>
                                        <p:tgtEl>
                                          <p:spTgt spid="211"/>
                                        </p:tgtEl>
                                      </p:cBhvr>
                                    </p:animEffect>
                                  </p:childTnLst>
                                </p:cTn>
                              </p:par>
                              <p:par>
                                <p:cTn id="466" presetID="0" presetClass="path" presetSubtype="0" decel="46000" fill="hold" grpId="1" nodeType="withEffect">
                                  <p:stCondLst>
                                    <p:cond delay="3595"/>
                                  </p:stCondLst>
                                  <p:childTnLst>
                                    <p:animMotion origin="layout" path="M -0.00026 -0.00069 C -0.09283 -0.00694 -0.14309 -0.00879 -0.20104 -0.01111 C -0.26015 -0.01412 -0.36575 -0.01898 -0.53203 -0.02778 " pathEditMode="relative" rAng="0" ptsTypes="AAA">
                                      <p:cBhvr>
                                        <p:cTn id="467" dur="1125" spd="-100000" fill="hold"/>
                                        <p:tgtEl>
                                          <p:spTgt spid="211"/>
                                        </p:tgtEl>
                                        <p:attrNameLst>
                                          <p:attrName>ppt_x</p:attrName>
                                          <p:attrName>ppt_y</p:attrName>
                                        </p:attrNameLst>
                                      </p:cBhvr>
                                      <p:rCtr x="-26589" y="-1366"/>
                                    </p:animMotion>
                                  </p:childTnLst>
                                </p:cTn>
                              </p:par>
                              <p:par>
                                <p:cTn id="468" presetID="10" presetClass="entr" presetSubtype="0" fill="hold" grpId="0" nodeType="withEffect">
                                  <p:stCondLst>
                                    <p:cond delay="3670"/>
                                  </p:stCondLst>
                                  <p:childTnLst>
                                    <p:set>
                                      <p:cBhvr>
                                        <p:cTn id="469" dur="1" fill="hold">
                                          <p:stCondLst>
                                            <p:cond delay="0"/>
                                          </p:stCondLst>
                                        </p:cTn>
                                        <p:tgtEl>
                                          <p:spTgt spid="193"/>
                                        </p:tgtEl>
                                        <p:attrNameLst>
                                          <p:attrName>style.visibility</p:attrName>
                                        </p:attrNameLst>
                                      </p:cBhvr>
                                      <p:to>
                                        <p:strVal val="visible"/>
                                      </p:to>
                                    </p:set>
                                    <p:animEffect transition="in" filter="fade">
                                      <p:cBhvr>
                                        <p:cTn id="470" dur="375"/>
                                        <p:tgtEl>
                                          <p:spTgt spid="193"/>
                                        </p:tgtEl>
                                      </p:cBhvr>
                                    </p:animEffect>
                                  </p:childTnLst>
                                </p:cTn>
                              </p:par>
                              <p:par>
                                <p:cTn id="471" presetID="0" presetClass="path" presetSubtype="0" decel="46000" fill="hold" grpId="1" nodeType="withEffect">
                                  <p:stCondLst>
                                    <p:cond delay="3670"/>
                                  </p:stCondLst>
                                  <p:childTnLst>
                                    <p:animMotion origin="layout" path="M -0.00026 -0.00093 C -0.02748 0.00949 -0.04597 0.01157 -0.05638 0.0125 C -0.0668 0.01342 -0.10847 0.00833 -0.14141 0.00579 " pathEditMode="relative" rAng="0" ptsTypes="AAA">
                                      <p:cBhvr>
                                        <p:cTn id="472" dur="1125" spd="-100000" fill="hold"/>
                                        <p:tgtEl>
                                          <p:spTgt spid="193"/>
                                        </p:tgtEl>
                                        <p:attrNameLst>
                                          <p:attrName>ppt_x</p:attrName>
                                          <p:attrName>ppt_y</p:attrName>
                                        </p:attrNameLst>
                                      </p:cBhvr>
                                      <p:rCtr x="-7057" y="671"/>
                                    </p:animMotion>
                                  </p:childTnLst>
                                </p:cTn>
                              </p:par>
                              <p:par>
                                <p:cTn id="473" presetID="10" presetClass="entr" presetSubtype="0" fill="hold" grpId="0" nodeType="withEffect">
                                  <p:stCondLst>
                                    <p:cond delay="3453"/>
                                  </p:stCondLst>
                                  <p:childTnLst>
                                    <p:set>
                                      <p:cBhvr>
                                        <p:cTn id="474" dur="1" fill="hold">
                                          <p:stCondLst>
                                            <p:cond delay="0"/>
                                          </p:stCondLst>
                                        </p:cTn>
                                        <p:tgtEl>
                                          <p:spTgt spid="210"/>
                                        </p:tgtEl>
                                        <p:attrNameLst>
                                          <p:attrName>style.visibility</p:attrName>
                                        </p:attrNameLst>
                                      </p:cBhvr>
                                      <p:to>
                                        <p:strVal val="visible"/>
                                      </p:to>
                                    </p:set>
                                    <p:animEffect transition="in" filter="fade">
                                      <p:cBhvr>
                                        <p:cTn id="475" dur="375"/>
                                        <p:tgtEl>
                                          <p:spTgt spid="210"/>
                                        </p:tgtEl>
                                      </p:cBhvr>
                                    </p:animEffect>
                                  </p:childTnLst>
                                </p:cTn>
                              </p:par>
                              <p:par>
                                <p:cTn id="476" presetID="0" presetClass="path" presetSubtype="0" decel="46000" fill="hold" grpId="1" nodeType="withEffect">
                                  <p:stCondLst>
                                    <p:cond delay="3453"/>
                                  </p:stCondLst>
                                  <p:childTnLst>
                                    <p:animMotion origin="layout" path="M 3.64292E-17 2.59259E-6 C -0.0987 0.00648 -0.15195 0.00856 -0.21367 0.01111 C -0.27682 0.01458 -0.38945 0.0199 -0.56667 0.02963 " pathEditMode="relative" rAng="0" ptsTypes="AAA">
                                      <p:cBhvr>
                                        <p:cTn id="477" dur="1125" spd="-100000" fill="hold"/>
                                        <p:tgtEl>
                                          <p:spTgt spid="210"/>
                                        </p:tgtEl>
                                        <p:attrNameLst>
                                          <p:attrName>ppt_x</p:attrName>
                                          <p:attrName>ppt_y</p:attrName>
                                        </p:attrNameLst>
                                      </p:cBhvr>
                                      <p:rCtr x="-28333" y="1481"/>
                                    </p:animMotion>
                                  </p:childTnLst>
                                </p:cTn>
                              </p:par>
                              <p:par>
                                <p:cTn id="478" presetID="10" presetClass="entr" presetSubtype="0" fill="hold" grpId="0" nodeType="withEffect">
                                  <p:stCondLst>
                                    <p:cond delay="3408"/>
                                  </p:stCondLst>
                                  <p:childTnLst>
                                    <p:set>
                                      <p:cBhvr>
                                        <p:cTn id="479" dur="1" fill="hold">
                                          <p:stCondLst>
                                            <p:cond delay="0"/>
                                          </p:stCondLst>
                                        </p:cTn>
                                        <p:tgtEl>
                                          <p:spTgt spid="174"/>
                                        </p:tgtEl>
                                        <p:attrNameLst>
                                          <p:attrName>style.visibility</p:attrName>
                                        </p:attrNameLst>
                                      </p:cBhvr>
                                      <p:to>
                                        <p:strVal val="visible"/>
                                      </p:to>
                                    </p:set>
                                    <p:animEffect transition="in" filter="fade">
                                      <p:cBhvr>
                                        <p:cTn id="480" dur="375"/>
                                        <p:tgtEl>
                                          <p:spTgt spid="174"/>
                                        </p:tgtEl>
                                      </p:cBhvr>
                                    </p:animEffect>
                                  </p:childTnLst>
                                </p:cTn>
                              </p:par>
                              <p:par>
                                <p:cTn id="481" presetID="0" presetClass="path" presetSubtype="0" decel="46000" fill="hold" grpId="1" nodeType="withEffect">
                                  <p:stCondLst>
                                    <p:cond delay="3408"/>
                                  </p:stCondLst>
                                  <p:childTnLst>
                                    <p:animMotion origin="layout" path="M -0.00026 -0.00069 C -0.0358 -0.00532 -0.05507 -0.00694 -0.07721 -0.00902 C -0.1 -0.01111 -0.14049 -0.01504 -0.20429 -0.02176 " pathEditMode="relative" rAng="0" ptsTypes="AAA">
                                      <p:cBhvr>
                                        <p:cTn id="482" dur="1125" spd="-100000" fill="hold"/>
                                        <p:tgtEl>
                                          <p:spTgt spid="174"/>
                                        </p:tgtEl>
                                        <p:attrNameLst>
                                          <p:attrName>ppt_x</p:attrName>
                                          <p:attrName>ppt_y</p:attrName>
                                        </p:attrNameLst>
                                      </p:cBhvr>
                                      <p:rCtr x="-10208" y="-1065"/>
                                    </p:animMotion>
                                  </p:childTnLst>
                                </p:cTn>
                              </p:par>
                              <p:par>
                                <p:cTn id="483" presetID="10" presetClass="entr" presetSubtype="0" fill="hold" grpId="0" nodeType="withEffect">
                                  <p:stCondLst>
                                    <p:cond delay="3483"/>
                                  </p:stCondLst>
                                  <p:childTnLst>
                                    <p:set>
                                      <p:cBhvr>
                                        <p:cTn id="484" dur="1" fill="hold">
                                          <p:stCondLst>
                                            <p:cond delay="0"/>
                                          </p:stCondLst>
                                        </p:cTn>
                                        <p:tgtEl>
                                          <p:spTgt spid="160"/>
                                        </p:tgtEl>
                                        <p:attrNameLst>
                                          <p:attrName>style.visibility</p:attrName>
                                        </p:attrNameLst>
                                      </p:cBhvr>
                                      <p:to>
                                        <p:strVal val="visible"/>
                                      </p:to>
                                    </p:set>
                                    <p:animEffect transition="in" filter="fade">
                                      <p:cBhvr>
                                        <p:cTn id="485" dur="375"/>
                                        <p:tgtEl>
                                          <p:spTgt spid="160"/>
                                        </p:tgtEl>
                                      </p:cBhvr>
                                    </p:animEffect>
                                  </p:childTnLst>
                                </p:cTn>
                              </p:par>
                              <p:par>
                                <p:cTn id="486" presetID="0" presetClass="path" presetSubtype="0" decel="46000" fill="hold" grpId="1" nodeType="withEffect">
                                  <p:stCondLst>
                                    <p:cond delay="3483"/>
                                  </p:stCondLst>
                                  <p:childTnLst>
                                    <p:animMotion origin="layout" path="M -0.00026 -0.00069 C -0.025 -0.00625 -0.03828 -0.0081 -0.05377 -0.01042 C -0.06953 -0.01296 -0.09765 -0.01759 -0.14192 -0.02569 " pathEditMode="relative" rAng="0" ptsTypes="AAA">
                                      <p:cBhvr>
                                        <p:cTn id="487" dur="1125" spd="-100000" fill="hold"/>
                                        <p:tgtEl>
                                          <p:spTgt spid="160"/>
                                        </p:tgtEl>
                                        <p:attrNameLst>
                                          <p:attrName>ppt_x</p:attrName>
                                          <p:attrName>ppt_y</p:attrName>
                                        </p:attrNameLst>
                                      </p:cBhvr>
                                      <p:rCtr x="-7083" y="-1250"/>
                                    </p:animMotion>
                                  </p:childTnLst>
                                </p:cTn>
                              </p:par>
                              <p:par>
                                <p:cTn id="488" presetID="6" presetClass="emph" presetSubtype="0" fill="hold" grpId="2" nodeType="withEffect">
                                  <p:stCondLst>
                                    <p:cond delay="3483"/>
                                  </p:stCondLst>
                                  <p:childTnLst>
                                    <p:animScale>
                                      <p:cBhvr>
                                        <p:cTn id="489" dur="7" fill="hold"/>
                                        <p:tgtEl>
                                          <p:spTgt spid="160"/>
                                        </p:tgtEl>
                                      </p:cBhvr>
                                      <p:by x="300000" y="300000"/>
                                    </p:animScale>
                                  </p:childTnLst>
                                </p:cTn>
                              </p:par>
                              <p:par>
                                <p:cTn id="490" presetID="6" presetClass="emph" presetSubtype="0" decel="100000" fill="hold" grpId="3" nodeType="withEffect">
                                  <p:stCondLst>
                                    <p:cond delay="3483"/>
                                  </p:stCondLst>
                                  <p:childTnLst>
                                    <p:animScale>
                                      <p:cBhvr>
                                        <p:cTn id="491" dur="1125" fill="hold"/>
                                        <p:tgtEl>
                                          <p:spTgt spid="160"/>
                                        </p:tgtEl>
                                      </p:cBhvr>
                                      <p:by x="33000" y="33000"/>
                                    </p:animScale>
                                  </p:childTnLst>
                                </p:cTn>
                              </p:par>
                              <p:par>
                                <p:cTn id="492" presetID="10" presetClass="entr" presetSubtype="0" fill="hold" grpId="0" nodeType="withEffect">
                                  <p:stCondLst>
                                    <p:cond delay="3558"/>
                                  </p:stCondLst>
                                  <p:childTnLst>
                                    <p:set>
                                      <p:cBhvr>
                                        <p:cTn id="493" dur="1" fill="hold">
                                          <p:stCondLst>
                                            <p:cond delay="0"/>
                                          </p:stCondLst>
                                        </p:cTn>
                                        <p:tgtEl>
                                          <p:spTgt spid="158"/>
                                        </p:tgtEl>
                                        <p:attrNameLst>
                                          <p:attrName>style.visibility</p:attrName>
                                        </p:attrNameLst>
                                      </p:cBhvr>
                                      <p:to>
                                        <p:strVal val="visible"/>
                                      </p:to>
                                    </p:set>
                                    <p:animEffect transition="in" filter="fade">
                                      <p:cBhvr>
                                        <p:cTn id="494" dur="375"/>
                                        <p:tgtEl>
                                          <p:spTgt spid="158"/>
                                        </p:tgtEl>
                                      </p:cBhvr>
                                    </p:animEffect>
                                  </p:childTnLst>
                                </p:cTn>
                              </p:par>
                              <p:par>
                                <p:cTn id="495" presetID="0" presetClass="path" presetSubtype="0" decel="46000" fill="hold" grpId="1" nodeType="withEffect">
                                  <p:stCondLst>
                                    <p:cond delay="3558"/>
                                  </p:stCondLst>
                                  <p:childTnLst>
                                    <p:animMotion origin="layout" path="M -0.00026 -0.00069 C -0.022 0.0206 -0.03385 0.02778 -0.0474 0.03657 C -0.06133 0.04745 -0.0862 0.06505 -0.12526 0.09745 " pathEditMode="relative" rAng="0" ptsTypes="AAA">
                                      <p:cBhvr>
                                        <p:cTn id="496" dur="1125" spd="-100000" fill="hold"/>
                                        <p:tgtEl>
                                          <p:spTgt spid="158"/>
                                        </p:tgtEl>
                                        <p:attrNameLst>
                                          <p:attrName>ppt_x</p:attrName>
                                          <p:attrName>ppt_y</p:attrName>
                                        </p:attrNameLst>
                                      </p:cBhvr>
                                      <p:rCtr x="-6250" y="4907"/>
                                    </p:animMotion>
                                  </p:childTnLst>
                                </p:cTn>
                              </p:par>
                              <p:par>
                                <p:cTn id="497" presetID="6" presetClass="emph" presetSubtype="0" fill="hold" grpId="2" nodeType="withEffect">
                                  <p:stCondLst>
                                    <p:cond delay="3558"/>
                                  </p:stCondLst>
                                  <p:childTnLst>
                                    <p:animScale>
                                      <p:cBhvr>
                                        <p:cTn id="498" dur="7" fill="hold"/>
                                        <p:tgtEl>
                                          <p:spTgt spid="158"/>
                                        </p:tgtEl>
                                      </p:cBhvr>
                                      <p:by x="300000" y="300000"/>
                                    </p:animScale>
                                  </p:childTnLst>
                                </p:cTn>
                              </p:par>
                              <p:par>
                                <p:cTn id="499" presetID="6" presetClass="emph" presetSubtype="0" decel="100000" fill="hold" grpId="3" nodeType="withEffect">
                                  <p:stCondLst>
                                    <p:cond delay="3558"/>
                                  </p:stCondLst>
                                  <p:childTnLst>
                                    <p:animScale>
                                      <p:cBhvr>
                                        <p:cTn id="500" dur="1125" fill="hold"/>
                                        <p:tgtEl>
                                          <p:spTgt spid="158"/>
                                        </p:tgtEl>
                                      </p:cBhvr>
                                      <p:by x="33000" y="33000"/>
                                    </p:animScale>
                                  </p:childTnLst>
                                </p:cTn>
                              </p:par>
                              <p:par>
                                <p:cTn id="501" presetID="10" presetClass="entr" presetSubtype="0" fill="hold" grpId="0" nodeType="withEffect">
                                  <p:stCondLst>
                                    <p:cond delay="3535"/>
                                  </p:stCondLst>
                                  <p:childTnLst>
                                    <p:set>
                                      <p:cBhvr>
                                        <p:cTn id="502" dur="1" fill="hold">
                                          <p:stCondLst>
                                            <p:cond delay="0"/>
                                          </p:stCondLst>
                                        </p:cTn>
                                        <p:tgtEl>
                                          <p:spTgt spid="207"/>
                                        </p:tgtEl>
                                        <p:attrNameLst>
                                          <p:attrName>style.visibility</p:attrName>
                                        </p:attrNameLst>
                                      </p:cBhvr>
                                      <p:to>
                                        <p:strVal val="visible"/>
                                      </p:to>
                                    </p:set>
                                    <p:animEffect transition="in" filter="fade">
                                      <p:cBhvr>
                                        <p:cTn id="503" dur="375"/>
                                        <p:tgtEl>
                                          <p:spTgt spid="207"/>
                                        </p:tgtEl>
                                      </p:cBhvr>
                                    </p:animEffect>
                                  </p:childTnLst>
                                </p:cTn>
                              </p:par>
                              <p:par>
                                <p:cTn id="504" presetID="0" presetClass="path" presetSubtype="0" decel="46000" fill="hold" grpId="1" nodeType="withEffect">
                                  <p:stCondLst>
                                    <p:cond delay="3535"/>
                                  </p:stCondLst>
                                  <p:childTnLst>
                                    <p:animMotion origin="layout" path="M -0.00026 -0.00069 C -0.02201 -0.00833 -0.03373 -0.01088 -0.0474 -0.01412 C -0.0612 -0.01782 -0.08607 -0.0243 -0.125 -0.03565 " pathEditMode="relative" rAng="0" ptsTypes="AAA">
                                      <p:cBhvr>
                                        <p:cTn id="505" dur="1125" spd="-100000" fill="hold"/>
                                        <p:tgtEl>
                                          <p:spTgt spid="207"/>
                                        </p:tgtEl>
                                        <p:attrNameLst>
                                          <p:attrName>ppt_x</p:attrName>
                                          <p:attrName>ppt_y</p:attrName>
                                        </p:attrNameLst>
                                      </p:cBhvr>
                                      <p:rCtr x="-6237" y="-1759"/>
                                    </p:animMotion>
                                  </p:childTnLst>
                                </p:cTn>
                              </p:par>
                              <p:par>
                                <p:cTn id="506" presetID="6" presetClass="emph" presetSubtype="0" fill="hold" grpId="2" nodeType="withEffect">
                                  <p:stCondLst>
                                    <p:cond delay="3535"/>
                                  </p:stCondLst>
                                  <p:childTnLst>
                                    <p:animScale>
                                      <p:cBhvr>
                                        <p:cTn id="507" dur="7" fill="hold"/>
                                        <p:tgtEl>
                                          <p:spTgt spid="207"/>
                                        </p:tgtEl>
                                      </p:cBhvr>
                                      <p:by x="300000" y="300000"/>
                                    </p:animScale>
                                  </p:childTnLst>
                                </p:cTn>
                              </p:par>
                              <p:par>
                                <p:cTn id="508" presetID="6" presetClass="emph" presetSubtype="0" decel="100000" fill="hold" grpId="3" nodeType="withEffect">
                                  <p:stCondLst>
                                    <p:cond delay="3535"/>
                                  </p:stCondLst>
                                  <p:childTnLst>
                                    <p:animScale>
                                      <p:cBhvr>
                                        <p:cTn id="509" dur="1125" fill="hold"/>
                                        <p:tgtEl>
                                          <p:spTgt spid="207"/>
                                        </p:tgtEl>
                                      </p:cBhvr>
                                      <p:by x="33000" y="33000"/>
                                    </p:animScale>
                                  </p:childTnLst>
                                </p:cTn>
                              </p:par>
                              <p:par>
                                <p:cTn id="510" presetID="10" presetClass="entr" presetSubtype="0" fill="hold" grpId="0" nodeType="withEffect">
                                  <p:stCondLst>
                                    <p:cond delay="3310"/>
                                  </p:stCondLst>
                                  <p:childTnLst>
                                    <p:set>
                                      <p:cBhvr>
                                        <p:cTn id="511" dur="1" fill="hold">
                                          <p:stCondLst>
                                            <p:cond delay="0"/>
                                          </p:stCondLst>
                                        </p:cTn>
                                        <p:tgtEl>
                                          <p:spTgt spid="163"/>
                                        </p:tgtEl>
                                        <p:attrNameLst>
                                          <p:attrName>style.visibility</p:attrName>
                                        </p:attrNameLst>
                                      </p:cBhvr>
                                      <p:to>
                                        <p:strVal val="visible"/>
                                      </p:to>
                                    </p:set>
                                    <p:animEffect transition="in" filter="fade">
                                      <p:cBhvr>
                                        <p:cTn id="512" dur="375"/>
                                        <p:tgtEl>
                                          <p:spTgt spid="163"/>
                                        </p:tgtEl>
                                      </p:cBhvr>
                                    </p:animEffect>
                                  </p:childTnLst>
                                </p:cTn>
                              </p:par>
                              <p:par>
                                <p:cTn id="513" presetID="0" presetClass="path" presetSubtype="0" decel="46000" fill="hold" grpId="1" nodeType="withEffect">
                                  <p:stCondLst>
                                    <p:cond delay="3310"/>
                                  </p:stCondLst>
                                  <p:childTnLst>
                                    <p:animMotion origin="layout" path="M -0.00026 -0.0007 C -0.01432 -0.00232 -0.02188 -0.00278 -0.03059 -0.00348 C -0.03945 -0.00417 -0.05547 -0.00533 -0.08046 -0.00741 " pathEditMode="relative" rAng="0" ptsTypes="AAA">
                                      <p:cBhvr>
                                        <p:cTn id="514" dur="1125" spd="-100000" fill="hold"/>
                                        <p:tgtEl>
                                          <p:spTgt spid="163"/>
                                        </p:tgtEl>
                                        <p:attrNameLst>
                                          <p:attrName>ppt_x</p:attrName>
                                          <p:attrName>ppt_y</p:attrName>
                                        </p:attrNameLst>
                                      </p:cBhvr>
                                      <p:rCtr x="-4010" y="-347"/>
                                    </p:animMotion>
                                  </p:childTnLst>
                                </p:cTn>
                              </p:par>
                              <p:par>
                                <p:cTn id="515" presetID="6" presetClass="emph" presetSubtype="0" fill="hold" grpId="2" nodeType="withEffect">
                                  <p:stCondLst>
                                    <p:cond delay="3310"/>
                                  </p:stCondLst>
                                  <p:childTnLst>
                                    <p:animScale>
                                      <p:cBhvr>
                                        <p:cTn id="516" dur="7" fill="hold"/>
                                        <p:tgtEl>
                                          <p:spTgt spid="163"/>
                                        </p:tgtEl>
                                      </p:cBhvr>
                                      <p:by x="300000" y="300000"/>
                                    </p:animScale>
                                  </p:childTnLst>
                                </p:cTn>
                              </p:par>
                              <p:par>
                                <p:cTn id="517" presetID="6" presetClass="emph" presetSubtype="0" decel="100000" fill="hold" grpId="3" nodeType="withEffect">
                                  <p:stCondLst>
                                    <p:cond delay="3310"/>
                                  </p:stCondLst>
                                  <p:childTnLst>
                                    <p:animScale>
                                      <p:cBhvr>
                                        <p:cTn id="518" dur="1125" fill="hold"/>
                                        <p:tgtEl>
                                          <p:spTgt spid="163"/>
                                        </p:tgtEl>
                                      </p:cBhvr>
                                      <p:by x="33000" y="33000"/>
                                    </p:animScale>
                                  </p:childTnLst>
                                </p:cTn>
                              </p:par>
                              <p:par>
                                <p:cTn id="519" presetID="10" presetClass="entr" presetSubtype="0" fill="hold" grpId="0" nodeType="withEffect">
                                  <p:stCondLst>
                                    <p:cond delay="3828"/>
                                  </p:stCondLst>
                                  <p:childTnLst>
                                    <p:set>
                                      <p:cBhvr>
                                        <p:cTn id="520" dur="1" fill="hold">
                                          <p:stCondLst>
                                            <p:cond delay="0"/>
                                          </p:stCondLst>
                                        </p:cTn>
                                        <p:tgtEl>
                                          <p:spTgt spid="215"/>
                                        </p:tgtEl>
                                        <p:attrNameLst>
                                          <p:attrName>style.visibility</p:attrName>
                                        </p:attrNameLst>
                                      </p:cBhvr>
                                      <p:to>
                                        <p:strVal val="visible"/>
                                      </p:to>
                                    </p:set>
                                    <p:animEffect transition="in" filter="fade">
                                      <p:cBhvr>
                                        <p:cTn id="521" dur="375"/>
                                        <p:tgtEl>
                                          <p:spTgt spid="215"/>
                                        </p:tgtEl>
                                      </p:cBhvr>
                                    </p:animEffect>
                                  </p:childTnLst>
                                </p:cTn>
                              </p:par>
                              <p:par>
                                <p:cTn id="522" presetID="0" presetClass="path" presetSubtype="0" decel="46000" fill="hold" grpId="1" nodeType="withEffect">
                                  <p:stCondLst>
                                    <p:cond delay="3828"/>
                                  </p:stCondLst>
                                  <p:childTnLst>
                                    <p:animMotion origin="layout" path="M -0.00026 -0.0007 C -0.04739 -0.00208 -0.07292 -0.00278 -0.1026 -0.00324 C -0.13268 -0.00417 -0.18659 -0.00509 -0.27135 -0.00741 " pathEditMode="relative" rAng="0" ptsTypes="AAA">
                                      <p:cBhvr>
                                        <p:cTn id="523" dur="1125" spd="-100000" fill="hold"/>
                                        <p:tgtEl>
                                          <p:spTgt spid="215"/>
                                        </p:tgtEl>
                                        <p:attrNameLst>
                                          <p:attrName>ppt_x</p:attrName>
                                          <p:attrName>ppt_y</p:attrName>
                                        </p:attrNameLst>
                                      </p:cBhvr>
                                      <p:rCtr x="-13555" y="-347"/>
                                    </p:animMotion>
                                  </p:childTnLst>
                                </p:cTn>
                              </p:par>
                              <p:par>
                                <p:cTn id="524" presetID="6" presetClass="emph" presetSubtype="0" fill="hold" grpId="2" nodeType="withEffect">
                                  <p:stCondLst>
                                    <p:cond delay="3828"/>
                                  </p:stCondLst>
                                  <p:childTnLst>
                                    <p:animScale>
                                      <p:cBhvr>
                                        <p:cTn id="525" dur="7" fill="hold"/>
                                        <p:tgtEl>
                                          <p:spTgt spid="215"/>
                                        </p:tgtEl>
                                      </p:cBhvr>
                                      <p:by x="500000" y="500000"/>
                                    </p:animScale>
                                  </p:childTnLst>
                                </p:cTn>
                              </p:par>
                              <p:par>
                                <p:cTn id="526" presetID="6" presetClass="emph" presetSubtype="0" decel="100000" fill="hold" grpId="3" nodeType="withEffect">
                                  <p:stCondLst>
                                    <p:cond delay="3828"/>
                                  </p:stCondLst>
                                  <p:childTnLst>
                                    <p:animScale>
                                      <p:cBhvr>
                                        <p:cTn id="527" dur="1125" fill="hold"/>
                                        <p:tgtEl>
                                          <p:spTgt spid="215"/>
                                        </p:tgtEl>
                                      </p:cBhvr>
                                      <p:by x="20000" y="20000"/>
                                    </p:animScale>
                                  </p:childTnLst>
                                </p:cTn>
                              </p:par>
                              <p:par>
                                <p:cTn id="528" presetID="10" presetClass="entr" presetSubtype="0" fill="hold" grpId="0" nodeType="withEffect">
                                  <p:stCondLst>
                                    <p:cond delay="3430"/>
                                  </p:stCondLst>
                                  <p:childTnLst>
                                    <p:set>
                                      <p:cBhvr>
                                        <p:cTn id="529" dur="1" fill="hold">
                                          <p:stCondLst>
                                            <p:cond delay="0"/>
                                          </p:stCondLst>
                                        </p:cTn>
                                        <p:tgtEl>
                                          <p:spTgt spid="162"/>
                                        </p:tgtEl>
                                        <p:attrNameLst>
                                          <p:attrName>style.visibility</p:attrName>
                                        </p:attrNameLst>
                                      </p:cBhvr>
                                      <p:to>
                                        <p:strVal val="visible"/>
                                      </p:to>
                                    </p:set>
                                    <p:animEffect transition="in" filter="fade">
                                      <p:cBhvr>
                                        <p:cTn id="530" dur="375"/>
                                        <p:tgtEl>
                                          <p:spTgt spid="162"/>
                                        </p:tgtEl>
                                      </p:cBhvr>
                                    </p:animEffect>
                                  </p:childTnLst>
                                </p:cTn>
                              </p:par>
                              <p:par>
                                <p:cTn id="531" presetID="0" presetClass="path" presetSubtype="0" decel="46000" fill="hold" grpId="1" nodeType="withEffect">
                                  <p:stCondLst>
                                    <p:cond delay="3430"/>
                                  </p:stCondLst>
                                  <p:childTnLst>
                                    <p:animMotion origin="layout" path="M -0.00026 -0.00069 C -0.02942 0.00347 -0.04518 0.00486 -0.06341 0.00672 C -0.0819 0.0088 -0.11523 0.0125 -0.16744 0.01898 " pathEditMode="relative" rAng="0" ptsTypes="AAA">
                                      <p:cBhvr>
                                        <p:cTn id="532" dur="1125" spd="-100000" fill="hold"/>
                                        <p:tgtEl>
                                          <p:spTgt spid="162"/>
                                        </p:tgtEl>
                                        <p:attrNameLst>
                                          <p:attrName>ppt_x</p:attrName>
                                          <p:attrName>ppt_y</p:attrName>
                                        </p:attrNameLst>
                                      </p:cBhvr>
                                      <p:rCtr x="-8359" y="972"/>
                                    </p:animMotion>
                                  </p:childTnLst>
                                </p:cTn>
                              </p:par>
                              <p:par>
                                <p:cTn id="533" presetID="6" presetClass="emph" presetSubtype="0" fill="hold" grpId="2" nodeType="withEffect">
                                  <p:stCondLst>
                                    <p:cond delay="3430"/>
                                  </p:stCondLst>
                                  <p:childTnLst>
                                    <p:animScale>
                                      <p:cBhvr>
                                        <p:cTn id="534" dur="7" fill="hold"/>
                                        <p:tgtEl>
                                          <p:spTgt spid="162"/>
                                        </p:tgtEl>
                                      </p:cBhvr>
                                      <p:by x="300000" y="300000"/>
                                    </p:animScale>
                                  </p:childTnLst>
                                </p:cTn>
                              </p:par>
                              <p:par>
                                <p:cTn id="535" presetID="6" presetClass="emph" presetSubtype="0" decel="100000" fill="hold" grpId="3" nodeType="withEffect">
                                  <p:stCondLst>
                                    <p:cond delay="3430"/>
                                  </p:stCondLst>
                                  <p:childTnLst>
                                    <p:animScale>
                                      <p:cBhvr>
                                        <p:cTn id="536" dur="1125" fill="hold"/>
                                        <p:tgtEl>
                                          <p:spTgt spid="162"/>
                                        </p:tgtEl>
                                      </p:cBhvr>
                                      <p:by x="33000" y="33000"/>
                                    </p:animScale>
                                  </p:childTnLst>
                                </p:cTn>
                              </p:par>
                              <p:par>
                                <p:cTn id="537" presetID="10" presetClass="entr" presetSubtype="0" fill="hold" grpId="0" nodeType="withEffect">
                                  <p:stCondLst>
                                    <p:cond delay="3505"/>
                                  </p:stCondLst>
                                  <p:childTnLst>
                                    <p:set>
                                      <p:cBhvr>
                                        <p:cTn id="538" dur="1" fill="hold">
                                          <p:stCondLst>
                                            <p:cond delay="0"/>
                                          </p:stCondLst>
                                        </p:cTn>
                                        <p:tgtEl>
                                          <p:spTgt spid="177"/>
                                        </p:tgtEl>
                                        <p:attrNameLst>
                                          <p:attrName>style.visibility</p:attrName>
                                        </p:attrNameLst>
                                      </p:cBhvr>
                                      <p:to>
                                        <p:strVal val="visible"/>
                                      </p:to>
                                    </p:set>
                                    <p:animEffect transition="in" filter="fade">
                                      <p:cBhvr>
                                        <p:cTn id="539" dur="375"/>
                                        <p:tgtEl>
                                          <p:spTgt spid="177"/>
                                        </p:tgtEl>
                                      </p:cBhvr>
                                    </p:animEffect>
                                  </p:childTnLst>
                                </p:cTn>
                              </p:par>
                              <p:par>
                                <p:cTn id="540" presetID="0" presetClass="path" presetSubtype="0" decel="46000" fill="hold" grpId="1" nodeType="withEffect">
                                  <p:stCondLst>
                                    <p:cond delay="3505"/>
                                  </p:stCondLst>
                                  <p:childTnLst>
                                    <p:animMotion origin="layout" path="M -0.00026 -0.00069 C -0.05585 -0.00347 -0.08593 -0.0044 -0.12083 -0.00555 C -0.15638 -0.00694 -0.21992 -0.00926 -0.32005 -0.01342 " pathEditMode="relative" rAng="0" ptsTypes="AAA">
                                      <p:cBhvr>
                                        <p:cTn id="541" dur="1125" spd="-100000" fill="hold"/>
                                        <p:tgtEl>
                                          <p:spTgt spid="177"/>
                                        </p:tgtEl>
                                        <p:attrNameLst>
                                          <p:attrName>ppt_x</p:attrName>
                                          <p:attrName>ppt_y</p:attrName>
                                        </p:attrNameLst>
                                      </p:cBhvr>
                                      <p:rCtr x="-15990" y="-648"/>
                                    </p:animMotion>
                                  </p:childTnLst>
                                </p:cTn>
                              </p:par>
                              <p:par>
                                <p:cTn id="542" presetID="6" presetClass="emph" presetSubtype="0" fill="hold" grpId="2" nodeType="withEffect">
                                  <p:stCondLst>
                                    <p:cond delay="3505"/>
                                  </p:stCondLst>
                                  <p:childTnLst>
                                    <p:animScale>
                                      <p:cBhvr>
                                        <p:cTn id="543" dur="7" fill="hold"/>
                                        <p:tgtEl>
                                          <p:spTgt spid="177"/>
                                        </p:tgtEl>
                                      </p:cBhvr>
                                      <p:by x="300000" y="300000"/>
                                    </p:animScale>
                                  </p:childTnLst>
                                </p:cTn>
                              </p:par>
                              <p:par>
                                <p:cTn id="544" presetID="6" presetClass="emph" presetSubtype="0" decel="100000" fill="hold" grpId="3" nodeType="withEffect">
                                  <p:stCondLst>
                                    <p:cond delay="3505"/>
                                  </p:stCondLst>
                                  <p:childTnLst>
                                    <p:animScale>
                                      <p:cBhvr>
                                        <p:cTn id="545" dur="1125" fill="hold"/>
                                        <p:tgtEl>
                                          <p:spTgt spid="177"/>
                                        </p:tgtEl>
                                      </p:cBhvr>
                                      <p:by x="33000" y="33000"/>
                                    </p:animScale>
                                  </p:childTnLst>
                                </p:cTn>
                              </p:par>
                              <p:par>
                                <p:cTn id="546" presetID="10" presetClass="entr" presetSubtype="0" fill="hold" grpId="0" nodeType="withEffect">
                                  <p:stCondLst>
                                    <p:cond delay="3580"/>
                                  </p:stCondLst>
                                  <p:childTnLst>
                                    <p:set>
                                      <p:cBhvr>
                                        <p:cTn id="547" dur="1" fill="hold">
                                          <p:stCondLst>
                                            <p:cond delay="0"/>
                                          </p:stCondLst>
                                        </p:cTn>
                                        <p:tgtEl>
                                          <p:spTgt spid="195"/>
                                        </p:tgtEl>
                                        <p:attrNameLst>
                                          <p:attrName>style.visibility</p:attrName>
                                        </p:attrNameLst>
                                      </p:cBhvr>
                                      <p:to>
                                        <p:strVal val="visible"/>
                                      </p:to>
                                    </p:set>
                                    <p:animEffect transition="in" filter="fade">
                                      <p:cBhvr>
                                        <p:cTn id="548" dur="375"/>
                                        <p:tgtEl>
                                          <p:spTgt spid="195"/>
                                        </p:tgtEl>
                                      </p:cBhvr>
                                    </p:animEffect>
                                  </p:childTnLst>
                                </p:cTn>
                              </p:par>
                              <p:par>
                                <p:cTn id="549" presetID="0" presetClass="path" presetSubtype="0" decel="46000" fill="hold" grpId="1" nodeType="withEffect">
                                  <p:stCondLst>
                                    <p:cond delay="3580"/>
                                  </p:stCondLst>
                                  <p:childTnLst>
                                    <p:animMotion origin="layout" path="M -0.00026 -0.00069 C -0.02109 0.0007 -0.03242 0.00116 -0.04544 0.00186 C -0.05872 0.00255 -0.08255 0.00371 -0.11992 0.00602 " pathEditMode="relative" rAng="0" ptsTypes="AAA">
                                      <p:cBhvr>
                                        <p:cTn id="550" dur="1125" spd="-100000" fill="hold"/>
                                        <p:tgtEl>
                                          <p:spTgt spid="195"/>
                                        </p:tgtEl>
                                        <p:attrNameLst>
                                          <p:attrName>ppt_x</p:attrName>
                                          <p:attrName>ppt_y</p:attrName>
                                        </p:attrNameLst>
                                      </p:cBhvr>
                                      <p:rCtr x="-5990" y="324"/>
                                    </p:animMotion>
                                  </p:childTnLst>
                                </p:cTn>
                              </p:par>
                              <p:par>
                                <p:cTn id="551" presetID="6" presetClass="emph" presetSubtype="0" fill="hold" grpId="2" nodeType="withEffect">
                                  <p:stCondLst>
                                    <p:cond delay="3580"/>
                                  </p:stCondLst>
                                  <p:childTnLst>
                                    <p:animScale>
                                      <p:cBhvr>
                                        <p:cTn id="552" dur="7" fill="hold"/>
                                        <p:tgtEl>
                                          <p:spTgt spid="195"/>
                                        </p:tgtEl>
                                      </p:cBhvr>
                                      <p:by x="300000" y="300000"/>
                                    </p:animScale>
                                  </p:childTnLst>
                                </p:cTn>
                              </p:par>
                              <p:par>
                                <p:cTn id="553" presetID="6" presetClass="emph" presetSubtype="0" decel="100000" fill="hold" grpId="3" nodeType="withEffect">
                                  <p:stCondLst>
                                    <p:cond delay="3580"/>
                                  </p:stCondLst>
                                  <p:childTnLst>
                                    <p:animScale>
                                      <p:cBhvr>
                                        <p:cTn id="554" dur="1125" fill="hold"/>
                                        <p:tgtEl>
                                          <p:spTgt spid="195"/>
                                        </p:tgtEl>
                                      </p:cBhvr>
                                      <p:by x="33000" y="33000"/>
                                    </p:animScale>
                                  </p:childTnLst>
                                </p:cTn>
                              </p:par>
                              <p:par>
                                <p:cTn id="555" presetID="10" presetClass="entr" presetSubtype="0" fill="hold" grpId="0" nodeType="withEffect">
                                  <p:stCondLst>
                                    <p:cond delay="3655"/>
                                  </p:stCondLst>
                                  <p:childTnLst>
                                    <p:set>
                                      <p:cBhvr>
                                        <p:cTn id="556" dur="1" fill="hold">
                                          <p:stCondLst>
                                            <p:cond delay="0"/>
                                          </p:stCondLst>
                                        </p:cTn>
                                        <p:tgtEl>
                                          <p:spTgt spid="179"/>
                                        </p:tgtEl>
                                        <p:attrNameLst>
                                          <p:attrName>style.visibility</p:attrName>
                                        </p:attrNameLst>
                                      </p:cBhvr>
                                      <p:to>
                                        <p:strVal val="visible"/>
                                      </p:to>
                                    </p:set>
                                    <p:animEffect transition="in" filter="fade">
                                      <p:cBhvr>
                                        <p:cTn id="557" dur="375"/>
                                        <p:tgtEl>
                                          <p:spTgt spid="179"/>
                                        </p:tgtEl>
                                      </p:cBhvr>
                                    </p:animEffect>
                                  </p:childTnLst>
                                </p:cTn>
                              </p:par>
                              <p:par>
                                <p:cTn id="558" presetID="0" presetClass="path" presetSubtype="0" decel="46000" fill="hold" grpId="1" nodeType="withEffect">
                                  <p:stCondLst>
                                    <p:cond delay="3655"/>
                                  </p:stCondLst>
                                  <p:childTnLst>
                                    <p:animMotion origin="layout" path="M -0.00026 -0.00069 C -0.03073 -0.00648 -0.04714 -0.00833 -0.06628 -0.01065 C -0.08568 -0.01366 -0.12032 -0.01829 -0.175 -0.02685 " pathEditMode="relative" rAng="0" ptsTypes="AAA">
                                      <p:cBhvr>
                                        <p:cTn id="559" dur="1125" spd="-100000" fill="hold"/>
                                        <p:tgtEl>
                                          <p:spTgt spid="179"/>
                                        </p:tgtEl>
                                        <p:attrNameLst>
                                          <p:attrName>ppt_x</p:attrName>
                                          <p:attrName>ppt_y</p:attrName>
                                        </p:attrNameLst>
                                      </p:cBhvr>
                                      <p:rCtr x="-8737" y="-1319"/>
                                    </p:animMotion>
                                  </p:childTnLst>
                                </p:cTn>
                              </p:par>
                              <p:par>
                                <p:cTn id="560" presetID="10" presetClass="entr" presetSubtype="0" fill="hold" grpId="0" nodeType="withEffect">
                                  <p:stCondLst>
                                    <p:cond delay="3445"/>
                                  </p:stCondLst>
                                  <p:childTnLst>
                                    <p:set>
                                      <p:cBhvr>
                                        <p:cTn id="561" dur="1" fill="hold">
                                          <p:stCondLst>
                                            <p:cond delay="0"/>
                                          </p:stCondLst>
                                        </p:cTn>
                                        <p:tgtEl>
                                          <p:spTgt spid="188"/>
                                        </p:tgtEl>
                                        <p:attrNameLst>
                                          <p:attrName>style.visibility</p:attrName>
                                        </p:attrNameLst>
                                      </p:cBhvr>
                                      <p:to>
                                        <p:strVal val="visible"/>
                                      </p:to>
                                    </p:set>
                                    <p:animEffect transition="in" filter="fade">
                                      <p:cBhvr>
                                        <p:cTn id="562" dur="375"/>
                                        <p:tgtEl>
                                          <p:spTgt spid="188"/>
                                        </p:tgtEl>
                                      </p:cBhvr>
                                    </p:animEffect>
                                  </p:childTnLst>
                                </p:cTn>
                              </p:par>
                              <p:par>
                                <p:cTn id="563" presetID="0" presetClass="path" presetSubtype="0" decel="46000" fill="hold" grpId="1" nodeType="withEffect">
                                  <p:stCondLst>
                                    <p:cond delay="3445"/>
                                  </p:stCondLst>
                                  <p:childTnLst>
                                    <p:animMotion origin="layout" path="M -0.00026 -0.0007 C -0.0345 -0.00232 -0.05286 -0.00278 -0.07435 -0.00347 C -0.09609 -0.00417 -0.13515 -0.00532 -0.19648 -0.00741 " pathEditMode="relative" rAng="0" ptsTypes="AAA">
                                      <p:cBhvr>
                                        <p:cTn id="564" dur="1125" spd="-100000" fill="hold"/>
                                        <p:tgtEl>
                                          <p:spTgt spid="188"/>
                                        </p:tgtEl>
                                        <p:attrNameLst>
                                          <p:attrName>ppt_x</p:attrName>
                                          <p:attrName>ppt_y</p:attrName>
                                        </p:attrNameLst>
                                      </p:cBhvr>
                                      <p:rCtr x="-9818" y="-347"/>
                                    </p:animMotion>
                                  </p:childTnLst>
                                </p:cTn>
                              </p:par>
                              <p:par>
                                <p:cTn id="565" presetID="10" presetClass="entr" presetSubtype="0" fill="hold" grpId="0" nodeType="withEffect">
                                  <p:stCondLst>
                                    <p:cond delay="3520"/>
                                  </p:stCondLst>
                                  <p:childTnLst>
                                    <p:set>
                                      <p:cBhvr>
                                        <p:cTn id="566" dur="1" fill="hold">
                                          <p:stCondLst>
                                            <p:cond delay="0"/>
                                          </p:stCondLst>
                                        </p:cTn>
                                        <p:tgtEl>
                                          <p:spTgt spid="178"/>
                                        </p:tgtEl>
                                        <p:attrNameLst>
                                          <p:attrName>style.visibility</p:attrName>
                                        </p:attrNameLst>
                                      </p:cBhvr>
                                      <p:to>
                                        <p:strVal val="visible"/>
                                      </p:to>
                                    </p:set>
                                    <p:animEffect transition="in" filter="fade">
                                      <p:cBhvr>
                                        <p:cTn id="567" dur="375"/>
                                        <p:tgtEl>
                                          <p:spTgt spid="178"/>
                                        </p:tgtEl>
                                      </p:cBhvr>
                                    </p:animEffect>
                                  </p:childTnLst>
                                </p:cTn>
                              </p:par>
                              <p:par>
                                <p:cTn id="568" presetID="0" presetClass="path" presetSubtype="0" decel="46000" fill="hold" grpId="1" nodeType="withEffect">
                                  <p:stCondLst>
                                    <p:cond delay="3520"/>
                                  </p:stCondLst>
                                  <p:childTnLst>
                                    <p:animMotion origin="layout" path="M -0.00026 -0.0007 C -0.02435 -0.00255 -0.03737 -0.00325 -0.05234 -0.00394 C -0.06771 -0.00487 -0.09505 -0.00625 -0.13815 -0.0088 " pathEditMode="relative" rAng="0" ptsTypes="AAA">
                                      <p:cBhvr>
                                        <p:cTn id="569" dur="1125" spd="-100000" fill="hold"/>
                                        <p:tgtEl>
                                          <p:spTgt spid="178"/>
                                        </p:tgtEl>
                                        <p:attrNameLst>
                                          <p:attrName>ppt_x</p:attrName>
                                          <p:attrName>ppt_y</p:attrName>
                                        </p:attrNameLst>
                                      </p:cBhvr>
                                      <p:rCtr x="-6901" y="-417"/>
                                    </p:animMotion>
                                  </p:childTnLst>
                                </p:cTn>
                              </p:par>
                              <p:par>
                                <p:cTn id="570" presetID="10" presetClass="entr" presetSubtype="0" fill="hold" grpId="0" nodeType="withEffect">
                                  <p:stCondLst>
                                    <p:cond delay="3468"/>
                                  </p:stCondLst>
                                  <p:childTnLst>
                                    <p:set>
                                      <p:cBhvr>
                                        <p:cTn id="571" dur="1" fill="hold">
                                          <p:stCondLst>
                                            <p:cond delay="0"/>
                                          </p:stCondLst>
                                        </p:cTn>
                                        <p:tgtEl>
                                          <p:spTgt spid="167"/>
                                        </p:tgtEl>
                                        <p:attrNameLst>
                                          <p:attrName>style.visibility</p:attrName>
                                        </p:attrNameLst>
                                      </p:cBhvr>
                                      <p:to>
                                        <p:strVal val="visible"/>
                                      </p:to>
                                    </p:set>
                                    <p:animEffect transition="in" filter="fade">
                                      <p:cBhvr>
                                        <p:cTn id="572" dur="375"/>
                                        <p:tgtEl>
                                          <p:spTgt spid="167"/>
                                        </p:tgtEl>
                                      </p:cBhvr>
                                    </p:animEffect>
                                  </p:childTnLst>
                                </p:cTn>
                              </p:par>
                              <p:par>
                                <p:cTn id="573" presetID="0" presetClass="path" presetSubtype="0" decel="46000" fill="hold" grpId="1" nodeType="withEffect">
                                  <p:stCondLst>
                                    <p:cond delay="3468"/>
                                  </p:stCondLst>
                                  <p:childTnLst>
                                    <p:animMotion origin="layout" path="M -0.00026 -0.0007 C -0.05234 0.00069 -0.08046 0.00138 -0.11302 0.00185 C -0.14635 0.00277 -0.20573 0.00393 -0.29921 0.00648 " pathEditMode="relative" rAng="0" ptsTypes="AAA">
                                      <p:cBhvr>
                                        <p:cTn id="574" dur="1125" spd="-100000" fill="hold"/>
                                        <p:tgtEl>
                                          <p:spTgt spid="167"/>
                                        </p:tgtEl>
                                        <p:attrNameLst>
                                          <p:attrName>ppt_x</p:attrName>
                                          <p:attrName>ppt_y</p:attrName>
                                        </p:attrNameLst>
                                      </p:cBhvr>
                                      <p:rCtr x="-14948" y="347"/>
                                    </p:animMotion>
                                  </p:childTnLst>
                                </p:cTn>
                              </p:par>
                              <p:par>
                                <p:cTn id="575" presetID="6" presetClass="emph" presetSubtype="0" fill="hold" grpId="2" nodeType="withEffect">
                                  <p:stCondLst>
                                    <p:cond delay="3468"/>
                                  </p:stCondLst>
                                  <p:childTnLst>
                                    <p:animScale>
                                      <p:cBhvr>
                                        <p:cTn id="576" dur="7" fill="hold"/>
                                        <p:tgtEl>
                                          <p:spTgt spid="167"/>
                                        </p:tgtEl>
                                      </p:cBhvr>
                                      <p:by x="300000" y="300000"/>
                                    </p:animScale>
                                  </p:childTnLst>
                                </p:cTn>
                              </p:par>
                              <p:par>
                                <p:cTn id="577" presetID="6" presetClass="emph" presetSubtype="0" decel="100000" fill="hold" grpId="3" nodeType="withEffect">
                                  <p:stCondLst>
                                    <p:cond delay="3468"/>
                                  </p:stCondLst>
                                  <p:childTnLst>
                                    <p:animScale>
                                      <p:cBhvr>
                                        <p:cTn id="578" dur="1125" fill="hold"/>
                                        <p:tgtEl>
                                          <p:spTgt spid="167"/>
                                        </p:tgtEl>
                                      </p:cBhvr>
                                      <p:by x="33000" y="33000"/>
                                    </p:animScale>
                                  </p:childTnLst>
                                </p:cTn>
                              </p:par>
                              <p:par>
                                <p:cTn id="579" presetID="10" presetClass="entr" presetSubtype="0" fill="hold" grpId="0" nodeType="withEffect">
                                  <p:stCondLst>
                                    <p:cond delay="3543"/>
                                  </p:stCondLst>
                                  <p:childTnLst>
                                    <p:set>
                                      <p:cBhvr>
                                        <p:cTn id="580" dur="1" fill="hold">
                                          <p:stCondLst>
                                            <p:cond delay="0"/>
                                          </p:stCondLst>
                                        </p:cTn>
                                        <p:tgtEl>
                                          <p:spTgt spid="168"/>
                                        </p:tgtEl>
                                        <p:attrNameLst>
                                          <p:attrName>style.visibility</p:attrName>
                                        </p:attrNameLst>
                                      </p:cBhvr>
                                      <p:to>
                                        <p:strVal val="visible"/>
                                      </p:to>
                                    </p:set>
                                    <p:animEffect transition="in" filter="fade">
                                      <p:cBhvr>
                                        <p:cTn id="581" dur="375"/>
                                        <p:tgtEl>
                                          <p:spTgt spid="168"/>
                                        </p:tgtEl>
                                      </p:cBhvr>
                                    </p:animEffect>
                                  </p:childTnLst>
                                </p:cTn>
                              </p:par>
                              <p:par>
                                <p:cTn id="582" presetID="0" presetClass="path" presetSubtype="0" decel="46000" fill="hold" grpId="1" nodeType="withEffect">
                                  <p:stCondLst>
                                    <p:cond delay="3543"/>
                                  </p:stCondLst>
                                  <p:childTnLst>
                                    <p:animMotion origin="layout" path="M 4.16667E-6 -7.40741E-7 C -0.05899 0.0044 -0.09076 0.00625 -0.12774 0.00833 C -0.16537 0.01111 -0.23256 0.01458 -0.33816 0.02292 " pathEditMode="relative" rAng="0" ptsTypes="AAA">
                                      <p:cBhvr>
                                        <p:cTn id="583" dur="1125" spd="-100000" fill="hold"/>
                                        <p:tgtEl>
                                          <p:spTgt spid="168"/>
                                        </p:tgtEl>
                                        <p:attrNameLst>
                                          <p:attrName>ppt_x</p:attrName>
                                          <p:attrName>ppt_y</p:attrName>
                                        </p:attrNameLst>
                                      </p:cBhvr>
                                      <p:rCtr x="-16914" y="1134"/>
                                    </p:animMotion>
                                  </p:childTnLst>
                                </p:cTn>
                              </p:par>
                              <p:par>
                                <p:cTn id="584" presetID="6" presetClass="emph" presetSubtype="0" fill="hold" grpId="2" nodeType="withEffect">
                                  <p:stCondLst>
                                    <p:cond delay="3543"/>
                                  </p:stCondLst>
                                  <p:childTnLst>
                                    <p:animScale>
                                      <p:cBhvr>
                                        <p:cTn id="585" dur="7" fill="hold"/>
                                        <p:tgtEl>
                                          <p:spTgt spid="168"/>
                                        </p:tgtEl>
                                      </p:cBhvr>
                                      <p:by x="300000" y="300000"/>
                                    </p:animScale>
                                  </p:childTnLst>
                                </p:cTn>
                              </p:par>
                              <p:par>
                                <p:cTn id="586" presetID="6" presetClass="emph" presetSubtype="0" decel="100000" fill="hold" grpId="3" nodeType="withEffect">
                                  <p:stCondLst>
                                    <p:cond delay="3543"/>
                                  </p:stCondLst>
                                  <p:childTnLst>
                                    <p:animScale>
                                      <p:cBhvr>
                                        <p:cTn id="587" dur="1125" fill="hold"/>
                                        <p:tgtEl>
                                          <p:spTgt spid="168"/>
                                        </p:tgtEl>
                                      </p:cBhvr>
                                      <p:by x="33000" y="33000"/>
                                    </p:animScale>
                                  </p:childTnLst>
                                </p:cTn>
                              </p:par>
                              <p:par>
                                <p:cTn id="588" presetID="10" presetClass="entr" presetSubtype="0" fill="hold" grpId="0" nodeType="withEffect">
                                  <p:stCondLst>
                                    <p:cond delay="3618"/>
                                  </p:stCondLst>
                                  <p:childTnLst>
                                    <p:set>
                                      <p:cBhvr>
                                        <p:cTn id="589" dur="1" fill="hold">
                                          <p:stCondLst>
                                            <p:cond delay="0"/>
                                          </p:stCondLst>
                                        </p:cTn>
                                        <p:tgtEl>
                                          <p:spTgt spid="169"/>
                                        </p:tgtEl>
                                        <p:attrNameLst>
                                          <p:attrName>style.visibility</p:attrName>
                                        </p:attrNameLst>
                                      </p:cBhvr>
                                      <p:to>
                                        <p:strVal val="visible"/>
                                      </p:to>
                                    </p:set>
                                    <p:animEffect transition="in" filter="fade">
                                      <p:cBhvr>
                                        <p:cTn id="590" dur="375"/>
                                        <p:tgtEl>
                                          <p:spTgt spid="169"/>
                                        </p:tgtEl>
                                      </p:cBhvr>
                                    </p:animEffect>
                                  </p:childTnLst>
                                </p:cTn>
                              </p:par>
                              <p:par>
                                <p:cTn id="591" presetID="0" presetClass="path" presetSubtype="0" decel="46000" fill="hold" grpId="1" nodeType="withEffect">
                                  <p:stCondLst>
                                    <p:cond delay="3618"/>
                                  </p:stCondLst>
                                  <p:childTnLst>
                                    <p:animMotion origin="layout" path="M -0.00026 -0.00069 C -0.01028 0.0007 -0.01562 0.00139 -0.02187 0.00185 C -0.02812 0.00255 -0.03945 0.0037 -0.05716 0.00602 " pathEditMode="relative" rAng="0" ptsTypes="AAA">
                                      <p:cBhvr>
                                        <p:cTn id="592" dur="1125" spd="-100000" fill="hold"/>
                                        <p:tgtEl>
                                          <p:spTgt spid="169"/>
                                        </p:tgtEl>
                                        <p:attrNameLst>
                                          <p:attrName>ppt_x</p:attrName>
                                          <p:attrName>ppt_y</p:attrName>
                                        </p:attrNameLst>
                                      </p:cBhvr>
                                      <p:rCtr x="-2852" y="324"/>
                                    </p:animMotion>
                                  </p:childTnLst>
                                </p:cTn>
                              </p:par>
                              <p:par>
                                <p:cTn id="593" presetID="6" presetClass="emph" presetSubtype="0" fill="hold" grpId="2" nodeType="withEffect">
                                  <p:stCondLst>
                                    <p:cond delay="3618"/>
                                  </p:stCondLst>
                                  <p:childTnLst>
                                    <p:animScale>
                                      <p:cBhvr>
                                        <p:cTn id="594" dur="7" fill="hold"/>
                                        <p:tgtEl>
                                          <p:spTgt spid="169"/>
                                        </p:tgtEl>
                                      </p:cBhvr>
                                      <p:by x="300000" y="300000"/>
                                    </p:animScale>
                                  </p:childTnLst>
                                </p:cTn>
                              </p:par>
                              <p:par>
                                <p:cTn id="595" presetID="6" presetClass="emph" presetSubtype="0" decel="100000" fill="hold" grpId="3" nodeType="withEffect">
                                  <p:stCondLst>
                                    <p:cond delay="3618"/>
                                  </p:stCondLst>
                                  <p:childTnLst>
                                    <p:animScale>
                                      <p:cBhvr>
                                        <p:cTn id="596" dur="1125" fill="hold"/>
                                        <p:tgtEl>
                                          <p:spTgt spid="169"/>
                                        </p:tgtEl>
                                      </p:cBhvr>
                                      <p:by x="33000" y="33000"/>
                                    </p:animScale>
                                  </p:childTnLst>
                                </p:cTn>
                              </p:par>
                              <p:par>
                                <p:cTn id="597" presetID="10" presetClass="entr" presetSubtype="0" fill="hold" grpId="0" nodeType="withEffect">
                                  <p:stCondLst>
                                    <p:cond delay="3340"/>
                                  </p:stCondLst>
                                  <p:childTnLst>
                                    <p:set>
                                      <p:cBhvr>
                                        <p:cTn id="598" dur="1" fill="hold">
                                          <p:stCondLst>
                                            <p:cond delay="0"/>
                                          </p:stCondLst>
                                        </p:cTn>
                                        <p:tgtEl>
                                          <p:spTgt spid="170"/>
                                        </p:tgtEl>
                                        <p:attrNameLst>
                                          <p:attrName>style.visibility</p:attrName>
                                        </p:attrNameLst>
                                      </p:cBhvr>
                                      <p:to>
                                        <p:strVal val="visible"/>
                                      </p:to>
                                    </p:set>
                                    <p:animEffect transition="in" filter="fade">
                                      <p:cBhvr>
                                        <p:cTn id="599" dur="375"/>
                                        <p:tgtEl>
                                          <p:spTgt spid="170"/>
                                        </p:tgtEl>
                                      </p:cBhvr>
                                    </p:animEffect>
                                  </p:childTnLst>
                                </p:cTn>
                              </p:par>
                              <p:par>
                                <p:cTn id="600" presetID="0" presetClass="path" presetSubtype="0" decel="46000" fill="hold" grpId="1" nodeType="withEffect">
                                  <p:stCondLst>
                                    <p:cond delay="3340"/>
                                  </p:stCondLst>
                                  <p:childTnLst>
                                    <p:animMotion origin="layout" path="M -0.00026 -0.00069 C -0.01276 0.00139 -0.0194 0.00209 -0.02708 0.00301 C -0.03489 0.00394 -0.04909 0.00556 -0.07109 0.00857 " pathEditMode="relative" rAng="0" ptsTypes="AAA">
                                      <p:cBhvr>
                                        <p:cTn id="601" dur="1125" spd="-100000" fill="hold"/>
                                        <p:tgtEl>
                                          <p:spTgt spid="170"/>
                                        </p:tgtEl>
                                        <p:attrNameLst>
                                          <p:attrName>ppt_x</p:attrName>
                                          <p:attrName>ppt_y</p:attrName>
                                        </p:attrNameLst>
                                      </p:cBhvr>
                                      <p:rCtr x="-3542" y="463"/>
                                    </p:animMotion>
                                  </p:childTnLst>
                                </p:cTn>
                              </p:par>
                              <p:par>
                                <p:cTn id="602" presetID="6" presetClass="emph" presetSubtype="0" fill="hold" grpId="2" nodeType="withEffect">
                                  <p:stCondLst>
                                    <p:cond delay="3340"/>
                                  </p:stCondLst>
                                  <p:childTnLst>
                                    <p:animScale>
                                      <p:cBhvr>
                                        <p:cTn id="603" dur="7" fill="hold"/>
                                        <p:tgtEl>
                                          <p:spTgt spid="170"/>
                                        </p:tgtEl>
                                      </p:cBhvr>
                                      <p:by x="300000" y="300000"/>
                                    </p:animScale>
                                  </p:childTnLst>
                                </p:cTn>
                              </p:par>
                              <p:par>
                                <p:cTn id="604" presetID="6" presetClass="emph" presetSubtype="0" decel="100000" fill="hold" grpId="3" nodeType="withEffect">
                                  <p:stCondLst>
                                    <p:cond delay="3340"/>
                                  </p:stCondLst>
                                  <p:childTnLst>
                                    <p:animScale>
                                      <p:cBhvr>
                                        <p:cTn id="605" dur="1125" fill="hold"/>
                                        <p:tgtEl>
                                          <p:spTgt spid="170"/>
                                        </p:tgtEl>
                                      </p:cBhvr>
                                      <p:by x="33000" y="33000"/>
                                    </p:animScale>
                                  </p:childTnLst>
                                </p:cTn>
                              </p:par>
                              <p:par>
                                <p:cTn id="606" presetID="10" presetClass="entr" presetSubtype="0" fill="hold" grpId="0" nodeType="withEffect">
                                  <p:stCondLst>
                                    <p:cond delay="3310"/>
                                  </p:stCondLst>
                                  <p:childTnLst>
                                    <p:set>
                                      <p:cBhvr>
                                        <p:cTn id="607" dur="1" fill="hold">
                                          <p:stCondLst>
                                            <p:cond delay="0"/>
                                          </p:stCondLst>
                                        </p:cTn>
                                        <p:tgtEl>
                                          <p:spTgt spid="172"/>
                                        </p:tgtEl>
                                        <p:attrNameLst>
                                          <p:attrName>style.visibility</p:attrName>
                                        </p:attrNameLst>
                                      </p:cBhvr>
                                      <p:to>
                                        <p:strVal val="visible"/>
                                      </p:to>
                                    </p:set>
                                    <p:animEffect transition="in" filter="fade">
                                      <p:cBhvr>
                                        <p:cTn id="608" dur="375"/>
                                        <p:tgtEl>
                                          <p:spTgt spid="172"/>
                                        </p:tgtEl>
                                      </p:cBhvr>
                                    </p:animEffect>
                                  </p:childTnLst>
                                </p:cTn>
                              </p:par>
                              <p:par>
                                <p:cTn id="609" presetID="0" presetClass="path" presetSubtype="0" decel="46000" fill="hold" grpId="1" nodeType="withEffect">
                                  <p:stCondLst>
                                    <p:cond delay="3310"/>
                                  </p:stCondLst>
                                  <p:childTnLst>
                                    <p:animMotion origin="layout" path="M -0.00026 -0.00069 C -0.0099 -0.00532 -0.01497 -0.00694 -0.02083 -0.00879 C -0.02695 -0.01111 -0.03776 -0.01481 -0.05469 -0.02129 " pathEditMode="relative" rAng="0" ptsTypes="AAA">
                                      <p:cBhvr>
                                        <p:cTn id="610" dur="1125" spd="-100000" fill="hold"/>
                                        <p:tgtEl>
                                          <p:spTgt spid="172"/>
                                        </p:tgtEl>
                                        <p:attrNameLst>
                                          <p:attrName>ppt_x</p:attrName>
                                          <p:attrName>ppt_y</p:attrName>
                                        </p:attrNameLst>
                                      </p:cBhvr>
                                      <p:rCtr x="-2721" y="-1042"/>
                                    </p:animMotion>
                                  </p:childTnLst>
                                </p:cTn>
                              </p:par>
                              <p:par>
                                <p:cTn id="611" presetID="6" presetClass="emph" presetSubtype="0" fill="hold" grpId="2" nodeType="withEffect">
                                  <p:stCondLst>
                                    <p:cond delay="3310"/>
                                  </p:stCondLst>
                                  <p:childTnLst>
                                    <p:animScale>
                                      <p:cBhvr>
                                        <p:cTn id="612" dur="7" fill="hold"/>
                                        <p:tgtEl>
                                          <p:spTgt spid="172"/>
                                        </p:tgtEl>
                                      </p:cBhvr>
                                      <p:by x="300000" y="300000"/>
                                    </p:animScale>
                                  </p:childTnLst>
                                </p:cTn>
                              </p:par>
                              <p:par>
                                <p:cTn id="613" presetID="6" presetClass="emph" presetSubtype="0" decel="100000" fill="hold" grpId="3" nodeType="withEffect">
                                  <p:stCondLst>
                                    <p:cond delay="3310"/>
                                  </p:stCondLst>
                                  <p:childTnLst>
                                    <p:animScale>
                                      <p:cBhvr>
                                        <p:cTn id="614" dur="1125" fill="hold"/>
                                        <p:tgtEl>
                                          <p:spTgt spid="172"/>
                                        </p:tgtEl>
                                      </p:cBhvr>
                                      <p:by x="33000" y="33000"/>
                                    </p:animScale>
                                  </p:childTnLst>
                                </p:cTn>
                              </p:par>
                              <p:par>
                                <p:cTn id="615" presetID="10" presetClass="entr" presetSubtype="0" fill="hold" grpId="0" nodeType="withEffect">
                                  <p:stCondLst>
                                    <p:cond delay="3490"/>
                                  </p:stCondLst>
                                  <p:childTnLst>
                                    <p:set>
                                      <p:cBhvr>
                                        <p:cTn id="616" dur="1" fill="hold">
                                          <p:stCondLst>
                                            <p:cond delay="0"/>
                                          </p:stCondLst>
                                        </p:cTn>
                                        <p:tgtEl>
                                          <p:spTgt spid="200"/>
                                        </p:tgtEl>
                                        <p:attrNameLst>
                                          <p:attrName>style.visibility</p:attrName>
                                        </p:attrNameLst>
                                      </p:cBhvr>
                                      <p:to>
                                        <p:strVal val="visible"/>
                                      </p:to>
                                    </p:set>
                                    <p:animEffect transition="in" filter="fade">
                                      <p:cBhvr>
                                        <p:cTn id="617" dur="375"/>
                                        <p:tgtEl>
                                          <p:spTgt spid="200"/>
                                        </p:tgtEl>
                                      </p:cBhvr>
                                    </p:animEffect>
                                  </p:childTnLst>
                                </p:cTn>
                              </p:par>
                              <p:par>
                                <p:cTn id="618" presetID="0" presetClass="path" presetSubtype="0" decel="46000" fill="hold" grpId="1" nodeType="withEffect">
                                  <p:stCondLst>
                                    <p:cond delay="3490"/>
                                  </p:stCondLst>
                                  <p:childTnLst>
                                    <p:animMotion origin="layout" path="M 2.70833E-6 7.40741E-7 C -0.03229 0.00023 -0.04336 0.00139 -0.05729 0.00301 C -0.07162 0.00463 -0.09935 0.00393 -0.14597 0.00671 " pathEditMode="relative" rAng="0" ptsTypes="AAA">
                                      <p:cBhvr>
                                        <p:cTn id="619" dur="1125" spd="-100000" fill="hold"/>
                                        <p:tgtEl>
                                          <p:spTgt spid="200"/>
                                        </p:tgtEl>
                                        <p:attrNameLst>
                                          <p:attrName>ppt_x</p:attrName>
                                          <p:attrName>ppt_y</p:attrName>
                                        </p:attrNameLst>
                                      </p:cBhvr>
                                      <p:rCtr x="-7305" y="324"/>
                                    </p:animMotion>
                                  </p:childTnLst>
                                </p:cTn>
                              </p:par>
                              <p:par>
                                <p:cTn id="620" presetID="6" presetClass="emph" presetSubtype="0" fill="hold" grpId="2" nodeType="withEffect">
                                  <p:stCondLst>
                                    <p:cond delay="3490"/>
                                  </p:stCondLst>
                                  <p:childTnLst>
                                    <p:animScale>
                                      <p:cBhvr>
                                        <p:cTn id="621" dur="7" fill="hold"/>
                                        <p:tgtEl>
                                          <p:spTgt spid="200"/>
                                        </p:tgtEl>
                                      </p:cBhvr>
                                      <p:by x="300000" y="300000"/>
                                    </p:animScale>
                                  </p:childTnLst>
                                </p:cTn>
                              </p:par>
                              <p:par>
                                <p:cTn id="622" presetID="6" presetClass="emph" presetSubtype="0" decel="100000" fill="hold" grpId="3" nodeType="withEffect">
                                  <p:stCondLst>
                                    <p:cond delay="3490"/>
                                  </p:stCondLst>
                                  <p:childTnLst>
                                    <p:animScale>
                                      <p:cBhvr>
                                        <p:cTn id="623" dur="1125" fill="hold"/>
                                        <p:tgtEl>
                                          <p:spTgt spid="200"/>
                                        </p:tgtEl>
                                      </p:cBhvr>
                                      <p:by x="33000" y="33000"/>
                                    </p:animScale>
                                  </p:childTnLst>
                                </p:cTn>
                              </p:par>
                              <p:par>
                                <p:cTn id="624" presetID="10" presetClass="entr" presetSubtype="0" fill="hold" grpId="0" nodeType="withEffect">
                                  <p:stCondLst>
                                    <p:cond delay="3640"/>
                                  </p:stCondLst>
                                  <p:childTnLst>
                                    <p:set>
                                      <p:cBhvr>
                                        <p:cTn id="625" dur="1" fill="hold">
                                          <p:stCondLst>
                                            <p:cond delay="0"/>
                                          </p:stCondLst>
                                        </p:cTn>
                                        <p:tgtEl>
                                          <p:spTgt spid="184"/>
                                        </p:tgtEl>
                                        <p:attrNameLst>
                                          <p:attrName>style.visibility</p:attrName>
                                        </p:attrNameLst>
                                      </p:cBhvr>
                                      <p:to>
                                        <p:strVal val="visible"/>
                                      </p:to>
                                    </p:set>
                                    <p:animEffect transition="in" filter="fade">
                                      <p:cBhvr>
                                        <p:cTn id="626" dur="375"/>
                                        <p:tgtEl>
                                          <p:spTgt spid="184"/>
                                        </p:tgtEl>
                                      </p:cBhvr>
                                    </p:animEffect>
                                  </p:childTnLst>
                                </p:cTn>
                              </p:par>
                              <p:par>
                                <p:cTn id="627" presetID="0" presetClass="path" presetSubtype="0" decel="46000" fill="hold" grpId="1" nodeType="withEffect">
                                  <p:stCondLst>
                                    <p:cond delay="3640"/>
                                  </p:stCondLst>
                                  <p:childTnLst>
                                    <p:animMotion origin="layout" path="M -0.00026 -0.00069 C -0.00859 -0.00231 -0.01302 -0.00277 -0.01823 -0.00347 C -0.02356 -0.00416 -0.03294 -0.00532 -0.04778 -0.0074 " pathEditMode="relative" rAng="0" ptsTypes="AAA">
                                      <p:cBhvr>
                                        <p:cTn id="628" dur="1125" spd="-100000" fill="hold"/>
                                        <p:tgtEl>
                                          <p:spTgt spid="184"/>
                                        </p:tgtEl>
                                        <p:attrNameLst>
                                          <p:attrName>ppt_x</p:attrName>
                                          <p:attrName>ppt_y</p:attrName>
                                        </p:attrNameLst>
                                      </p:cBhvr>
                                      <p:rCtr x="-2383" y="-347"/>
                                    </p:animMotion>
                                  </p:childTnLst>
                                </p:cTn>
                              </p:par>
                              <p:par>
                                <p:cTn id="629" presetID="6" presetClass="emph" presetSubtype="0" fill="hold" grpId="2" nodeType="withEffect">
                                  <p:stCondLst>
                                    <p:cond delay="3640"/>
                                  </p:stCondLst>
                                  <p:childTnLst>
                                    <p:animScale>
                                      <p:cBhvr>
                                        <p:cTn id="630" dur="7" fill="hold"/>
                                        <p:tgtEl>
                                          <p:spTgt spid="184"/>
                                        </p:tgtEl>
                                      </p:cBhvr>
                                      <p:by x="300000" y="300000"/>
                                    </p:animScale>
                                  </p:childTnLst>
                                </p:cTn>
                              </p:par>
                              <p:par>
                                <p:cTn id="631" presetID="6" presetClass="emph" presetSubtype="0" decel="100000" fill="hold" grpId="3" nodeType="withEffect">
                                  <p:stCondLst>
                                    <p:cond delay="3640"/>
                                  </p:stCondLst>
                                  <p:childTnLst>
                                    <p:animScale>
                                      <p:cBhvr>
                                        <p:cTn id="632" dur="1125" fill="hold"/>
                                        <p:tgtEl>
                                          <p:spTgt spid="184"/>
                                        </p:tgtEl>
                                      </p:cBhvr>
                                      <p:by x="33000" y="33000"/>
                                    </p:animScale>
                                  </p:childTnLst>
                                </p:cTn>
                              </p:par>
                              <p:par>
                                <p:cTn id="633" presetID="10" presetClass="entr" presetSubtype="0" fill="hold" grpId="0" nodeType="withEffect">
                                  <p:stCondLst>
                                    <p:cond delay="3520"/>
                                  </p:stCondLst>
                                  <p:childTnLst>
                                    <p:set>
                                      <p:cBhvr>
                                        <p:cTn id="634" dur="1" fill="hold">
                                          <p:stCondLst>
                                            <p:cond delay="0"/>
                                          </p:stCondLst>
                                        </p:cTn>
                                        <p:tgtEl>
                                          <p:spTgt spid="185"/>
                                        </p:tgtEl>
                                        <p:attrNameLst>
                                          <p:attrName>style.visibility</p:attrName>
                                        </p:attrNameLst>
                                      </p:cBhvr>
                                      <p:to>
                                        <p:strVal val="visible"/>
                                      </p:to>
                                    </p:set>
                                    <p:animEffect transition="in" filter="fade">
                                      <p:cBhvr>
                                        <p:cTn id="635" dur="375"/>
                                        <p:tgtEl>
                                          <p:spTgt spid="185"/>
                                        </p:tgtEl>
                                      </p:cBhvr>
                                    </p:animEffect>
                                  </p:childTnLst>
                                </p:cTn>
                              </p:par>
                              <p:par>
                                <p:cTn id="636" presetID="0" presetClass="path" presetSubtype="0" decel="46000" fill="hold" grpId="1" nodeType="withEffect">
                                  <p:stCondLst>
                                    <p:cond delay="3520"/>
                                  </p:stCondLst>
                                  <p:childTnLst>
                                    <p:animMotion origin="layout" path="M -0.00026 -0.0007 C -0.01511 -0.00487 -0.02305 -0.00625 -0.03229 -0.00788 C -0.04167 -0.00996 -0.05846 -0.0132 -0.0849 -0.01922 " pathEditMode="relative" rAng="0" ptsTypes="AAA">
                                      <p:cBhvr>
                                        <p:cTn id="637" dur="1125" spd="-100000" fill="hold"/>
                                        <p:tgtEl>
                                          <p:spTgt spid="185"/>
                                        </p:tgtEl>
                                        <p:attrNameLst>
                                          <p:attrName>ppt_x</p:attrName>
                                          <p:attrName>ppt_y</p:attrName>
                                        </p:attrNameLst>
                                      </p:cBhvr>
                                      <p:rCtr x="-4232" y="-926"/>
                                    </p:animMotion>
                                  </p:childTnLst>
                                </p:cTn>
                              </p:par>
                              <p:par>
                                <p:cTn id="638" presetID="6" presetClass="emph" presetSubtype="0" fill="hold" grpId="2" nodeType="withEffect">
                                  <p:stCondLst>
                                    <p:cond delay="3520"/>
                                  </p:stCondLst>
                                  <p:childTnLst>
                                    <p:animScale>
                                      <p:cBhvr>
                                        <p:cTn id="639" dur="7" fill="hold"/>
                                        <p:tgtEl>
                                          <p:spTgt spid="185"/>
                                        </p:tgtEl>
                                      </p:cBhvr>
                                      <p:by x="300000" y="300000"/>
                                    </p:animScale>
                                  </p:childTnLst>
                                </p:cTn>
                              </p:par>
                              <p:par>
                                <p:cTn id="640" presetID="6" presetClass="emph" presetSubtype="0" decel="100000" fill="hold" grpId="3" nodeType="withEffect">
                                  <p:stCondLst>
                                    <p:cond delay="3520"/>
                                  </p:stCondLst>
                                  <p:childTnLst>
                                    <p:animScale>
                                      <p:cBhvr>
                                        <p:cTn id="641" dur="1125" fill="hold"/>
                                        <p:tgtEl>
                                          <p:spTgt spid="185"/>
                                        </p:tgtEl>
                                      </p:cBhvr>
                                      <p:by x="33000" y="33000"/>
                                    </p:animScale>
                                  </p:childTnLst>
                                </p:cTn>
                              </p:par>
                              <p:par>
                                <p:cTn id="642" presetID="10" presetClass="entr" presetSubtype="0" fill="hold" grpId="0" nodeType="withEffect">
                                  <p:stCondLst>
                                    <p:cond delay="3295"/>
                                  </p:stCondLst>
                                  <p:childTnLst>
                                    <p:set>
                                      <p:cBhvr>
                                        <p:cTn id="643" dur="1" fill="hold">
                                          <p:stCondLst>
                                            <p:cond delay="0"/>
                                          </p:stCondLst>
                                        </p:cTn>
                                        <p:tgtEl>
                                          <p:spTgt spid="175"/>
                                        </p:tgtEl>
                                        <p:attrNameLst>
                                          <p:attrName>style.visibility</p:attrName>
                                        </p:attrNameLst>
                                      </p:cBhvr>
                                      <p:to>
                                        <p:strVal val="visible"/>
                                      </p:to>
                                    </p:set>
                                    <p:animEffect transition="in" filter="fade">
                                      <p:cBhvr>
                                        <p:cTn id="644" dur="375"/>
                                        <p:tgtEl>
                                          <p:spTgt spid="175"/>
                                        </p:tgtEl>
                                      </p:cBhvr>
                                    </p:animEffect>
                                  </p:childTnLst>
                                </p:cTn>
                              </p:par>
                              <p:par>
                                <p:cTn id="645" presetID="0" presetClass="path" presetSubtype="0" decel="46000" fill="hold" grpId="1" nodeType="withEffect">
                                  <p:stCondLst>
                                    <p:cond delay="3295"/>
                                  </p:stCondLst>
                                  <p:childTnLst>
                                    <p:animMotion origin="layout" path="M -0.00026 -0.0007 C -0.03424 0.00069 -0.0526 0.00116 -0.07382 0.00185 C -0.09544 0.00254 -0.13424 0.0037 -0.19518 0.00602 " pathEditMode="relative" rAng="0" ptsTypes="AAA">
                                      <p:cBhvr>
                                        <p:cTn id="646" dur="1125" spd="-100000" fill="hold"/>
                                        <p:tgtEl>
                                          <p:spTgt spid="175"/>
                                        </p:tgtEl>
                                        <p:attrNameLst>
                                          <p:attrName>ppt_x</p:attrName>
                                          <p:attrName>ppt_y</p:attrName>
                                        </p:attrNameLst>
                                      </p:cBhvr>
                                      <p:rCtr x="-9753" y="324"/>
                                    </p:animMotion>
                                  </p:childTnLst>
                                </p:cTn>
                              </p:par>
                              <p:par>
                                <p:cTn id="647" presetID="10" presetClass="entr" presetSubtype="0" fill="hold" grpId="0" nodeType="withEffect">
                                  <p:stCondLst>
                                    <p:cond delay="3295"/>
                                  </p:stCondLst>
                                  <p:childTnLst>
                                    <p:set>
                                      <p:cBhvr>
                                        <p:cTn id="648" dur="1" fill="hold">
                                          <p:stCondLst>
                                            <p:cond delay="0"/>
                                          </p:stCondLst>
                                        </p:cTn>
                                        <p:tgtEl>
                                          <p:spTgt spid="203"/>
                                        </p:tgtEl>
                                        <p:attrNameLst>
                                          <p:attrName>style.visibility</p:attrName>
                                        </p:attrNameLst>
                                      </p:cBhvr>
                                      <p:to>
                                        <p:strVal val="visible"/>
                                      </p:to>
                                    </p:set>
                                    <p:animEffect transition="in" filter="fade">
                                      <p:cBhvr>
                                        <p:cTn id="649" dur="375"/>
                                        <p:tgtEl>
                                          <p:spTgt spid="203"/>
                                        </p:tgtEl>
                                      </p:cBhvr>
                                    </p:animEffect>
                                  </p:childTnLst>
                                </p:cTn>
                              </p:par>
                              <p:par>
                                <p:cTn id="650" presetID="0" presetClass="path" presetSubtype="0" decel="46000" fill="hold" grpId="1" nodeType="withEffect">
                                  <p:stCondLst>
                                    <p:cond delay="3295"/>
                                  </p:stCondLst>
                                  <p:childTnLst>
                                    <p:animMotion origin="layout" path="M -0.00026 -0.0007 C -0.01302 -0.00232 -0.01992 -0.00278 -0.02787 -0.00348 C -0.03594 -0.00417 -0.05052 -0.00533 -0.07331 -0.00741 " pathEditMode="relative" rAng="0" ptsTypes="AAA">
                                      <p:cBhvr>
                                        <p:cTn id="651" dur="1125" spd="-100000" fill="hold"/>
                                        <p:tgtEl>
                                          <p:spTgt spid="203"/>
                                        </p:tgtEl>
                                        <p:attrNameLst>
                                          <p:attrName>ppt_x</p:attrName>
                                          <p:attrName>ppt_y</p:attrName>
                                        </p:attrNameLst>
                                      </p:cBhvr>
                                      <p:rCtr x="-3659" y="-347"/>
                                    </p:animMotion>
                                  </p:childTnLst>
                                </p:cTn>
                              </p:par>
                              <p:par>
                                <p:cTn id="652" presetID="10" presetClass="entr" presetSubtype="0" fill="hold" grpId="0" nodeType="withEffect">
                                  <p:stCondLst>
                                    <p:cond delay="3295"/>
                                  </p:stCondLst>
                                  <p:childTnLst>
                                    <p:set>
                                      <p:cBhvr>
                                        <p:cTn id="653" dur="1" fill="hold">
                                          <p:stCondLst>
                                            <p:cond delay="0"/>
                                          </p:stCondLst>
                                        </p:cTn>
                                        <p:tgtEl>
                                          <p:spTgt spid="187"/>
                                        </p:tgtEl>
                                        <p:attrNameLst>
                                          <p:attrName>style.visibility</p:attrName>
                                        </p:attrNameLst>
                                      </p:cBhvr>
                                      <p:to>
                                        <p:strVal val="visible"/>
                                      </p:to>
                                    </p:set>
                                    <p:animEffect transition="in" filter="fade">
                                      <p:cBhvr>
                                        <p:cTn id="654" dur="375"/>
                                        <p:tgtEl>
                                          <p:spTgt spid="187"/>
                                        </p:tgtEl>
                                      </p:cBhvr>
                                    </p:animEffect>
                                  </p:childTnLst>
                                </p:cTn>
                              </p:par>
                              <p:par>
                                <p:cTn id="655" presetID="0" presetClass="path" presetSubtype="0" decel="46000" fill="hold" grpId="1" nodeType="withEffect">
                                  <p:stCondLst>
                                    <p:cond delay="3295"/>
                                  </p:stCondLst>
                                  <p:childTnLst>
                                    <p:animMotion origin="layout" path="M -0.00026 -0.00069 C -0.0095 -0.00231 -0.01445 -0.00277 -0.02031 -0.00347 C -0.02617 -0.00416 -0.03659 -0.00532 -0.05312 -0.0074 " pathEditMode="relative" rAng="0" ptsTypes="AAA">
                                      <p:cBhvr>
                                        <p:cTn id="656" dur="1125" spd="-100000" fill="hold"/>
                                        <p:tgtEl>
                                          <p:spTgt spid="187"/>
                                        </p:tgtEl>
                                        <p:attrNameLst>
                                          <p:attrName>ppt_x</p:attrName>
                                          <p:attrName>ppt_y</p:attrName>
                                        </p:attrNameLst>
                                      </p:cBhvr>
                                      <p:rCtr x="-2643" y="-347"/>
                                    </p:animMotion>
                                  </p:childTnLst>
                                </p:cTn>
                              </p:par>
                              <p:par>
                                <p:cTn id="657" presetID="6" presetClass="emph" presetSubtype="0" fill="hold" grpId="2" nodeType="withEffect">
                                  <p:stCondLst>
                                    <p:cond delay="3295"/>
                                  </p:stCondLst>
                                  <p:childTnLst>
                                    <p:animScale>
                                      <p:cBhvr>
                                        <p:cTn id="658" dur="7" fill="hold"/>
                                        <p:tgtEl>
                                          <p:spTgt spid="187"/>
                                        </p:tgtEl>
                                      </p:cBhvr>
                                      <p:by x="300000" y="300000"/>
                                    </p:animScale>
                                  </p:childTnLst>
                                </p:cTn>
                              </p:par>
                              <p:par>
                                <p:cTn id="659" presetID="6" presetClass="emph" presetSubtype="0" decel="100000" fill="hold" grpId="3" nodeType="withEffect">
                                  <p:stCondLst>
                                    <p:cond delay="3295"/>
                                  </p:stCondLst>
                                  <p:childTnLst>
                                    <p:animScale>
                                      <p:cBhvr>
                                        <p:cTn id="660" dur="1125" fill="hold"/>
                                        <p:tgtEl>
                                          <p:spTgt spid="187"/>
                                        </p:tgtEl>
                                      </p:cBhvr>
                                      <p:by x="33000" y="33000"/>
                                    </p:animScale>
                                  </p:childTnLst>
                                </p:cTn>
                              </p:par>
                              <p:par>
                                <p:cTn id="661" presetID="10" presetClass="entr" presetSubtype="0" fill="hold" grpId="0" nodeType="withEffect">
                                  <p:stCondLst>
                                    <p:cond delay="3295"/>
                                  </p:stCondLst>
                                  <p:childTnLst>
                                    <p:set>
                                      <p:cBhvr>
                                        <p:cTn id="662" dur="1" fill="hold">
                                          <p:stCondLst>
                                            <p:cond delay="0"/>
                                          </p:stCondLst>
                                        </p:cTn>
                                        <p:tgtEl>
                                          <p:spTgt spid="186"/>
                                        </p:tgtEl>
                                        <p:attrNameLst>
                                          <p:attrName>style.visibility</p:attrName>
                                        </p:attrNameLst>
                                      </p:cBhvr>
                                      <p:to>
                                        <p:strVal val="visible"/>
                                      </p:to>
                                    </p:set>
                                    <p:animEffect transition="in" filter="fade">
                                      <p:cBhvr>
                                        <p:cTn id="663" dur="375"/>
                                        <p:tgtEl>
                                          <p:spTgt spid="186"/>
                                        </p:tgtEl>
                                      </p:cBhvr>
                                    </p:animEffect>
                                  </p:childTnLst>
                                </p:cTn>
                              </p:par>
                              <p:par>
                                <p:cTn id="664" presetID="0" presetClass="path" presetSubtype="0" decel="46000" fill="hold" grpId="1" nodeType="withEffect">
                                  <p:stCondLst>
                                    <p:cond delay="3295"/>
                                  </p:stCondLst>
                                  <p:childTnLst>
                                    <p:animMotion origin="layout" path="M -0.00026 -0.0007 C -0.02305 -0.00232 -0.03529 -0.00278 -0.04948 -0.00348 C -0.06407 -0.00417 -0.08998 -0.00533 -0.13073 -0.00741 " pathEditMode="relative" rAng="0" ptsTypes="AAA">
                                      <p:cBhvr>
                                        <p:cTn id="665" dur="1125" spd="-100000" fill="hold"/>
                                        <p:tgtEl>
                                          <p:spTgt spid="186"/>
                                        </p:tgtEl>
                                        <p:attrNameLst>
                                          <p:attrName>ppt_x</p:attrName>
                                          <p:attrName>ppt_y</p:attrName>
                                        </p:attrNameLst>
                                      </p:cBhvr>
                                      <p:rCtr x="-6523" y="-347"/>
                                    </p:animMotion>
                                  </p:childTnLst>
                                </p:cTn>
                              </p:par>
                              <p:par>
                                <p:cTn id="666" presetID="10" presetClass="entr" presetSubtype="0" fill="hold" grpId="0" nodeType="withEffect">
                                  <p:stCondLst>
                                    <p:cond delay="3295"/>
                                  </p:stCondLst>
                                  <p:childTnLst>
                                    <p:set>
                                      <p:cBhvr>
                                        <p:cTn id="667" dur="1" fill="hold">
                                          <p:stCondLst>
                                            <p:cond delay="0"/>
                                          </p:stCondLst>
                                        </p:cTn>
                                        <p:tgtEl>
                                          <p:spTgt spid="176"/>
                                        </p:tgtEl>
                                        <p:attrNameLst>
                                          <p:attrName>style.visibility</p:attrName>
                                        </p:attrNameLst>
                                      </p:cBhvr>
                                      <p:to>
                                        <p:strVal val="visible"/>
                                      </p:to>
                                    </p:set>
                                    <p:animEffect transition="in" filter="fade">
                                      <p:cBhvr>
                                        <p:cTn id="668" dur="375"/>
                                        <p:tgtEl>
                                          <p:spTgt spid="176"/>
                                        </p:tgtEl>
                                      </p:cBhvr>
                                    </p:animEffect>
                                  </p:childTnLst>
                                </p:cTn>
                              </p:par>
                              <p:par>
                                <p:cTn id="669" presetID="0" presetClass="path" presetSubtype="0" decel="46000" fill="hold" grpId="1" nodeType="withEffect">
                                  <p:stCondLst>
                                    <p:cond delay="3295"/>
                                  </p:stCondLst>
                                  <p:childTnLst>
                                    <p:animMotion origin="layout" path="M -0.00026 -0.00069 C -0.03308 -0.00509 -0.05091 -0.00671 -0.07149 -0.00833 C -0.09245 -0.01065 -0.12995 -0.01412 -0.18893 -0.0206 " pathEditMode="relative" rAng="0" ptsTypes="AAA">
                                      <p:cBhvr>
                                        <p:cTn id="670" dur="1125" spd="-100000" fill="hold"/>
                                        <p:tgtEl>
                                          <p:spTgt spid="176"/>
                                        </p:tgtEl>
                                        <p:attrNameLst>
                                          <p:attrName>ppt_x</p:attrName>
                                          <p:attrName>ppt_y</p:attrName>
                                        </p:attrNameLst>
                                      </p:cBhvr>
                                      <p:rCtr x="-9440" y="-995"/>
                                    </p:animMotion>
                                  </p:childTnLst>
                                </p:cTn>
                              </p:par>
                              <p:par>
                                <p:cTn id="671" presetID="10" presetClass="entr" presetSubtype="0" fill="hold" grpId="0" nodeType="withEffect">
                                  <p:stCondLst>
                                    <p:cond delay="3295"/>
                                  </p:stCondLst>
                                  <p:childTnLst>
                                    <p:set>
                                      <p:cBhvr>
                                        <p:cTn id="672" dur="1" fill="hold">
                                          <p:stCondLst>
                                            <p:cond delay="0"/>
                                          </p:stCondLst>
                                        </p:cTn>
                                        <p:tgtEl>
                                          <p:spTgt spid="191"/>
                                        </p:tgtEl>
                                        <p:attrNameLst>
                                          <p:attrName>style.visibility</p:attrName>
                                        </p:attrNameLst>
                                      </p:cBhvr>
                                      <p:to>
                                        <p:strVal val="visible"/>
                                      </p:to>
                                    </p:set>
                                    <p:animEffect transition="in" filter="fade">
                                      <p:cBhvr>
                                        <p:cTn id="673" dur="375"/>
                                        <p:tgtEl>
                                          <p:spTgt spid="191"/>
                                        </p:tgtEl>
                                      </p:cBhvr>
                                    </p:animEffect>
                                  </p:childTnLst>
                                </p:cTn>
                              </p:par>
                              <p:par>
                                <p:cTn id="674" presetID="0" presetClass="path" presetSubtype="0" decel="46000" fill="hold" grpId="1" nodeType="withEffect">
                                  <p:stCondLst>
                                    <p:cond delay="3295"/>
                                  </p:stCondLst>
                                  <p:childTnLst>
                                    <p:animMotion origin="layout" path="M 4.16667E-6 1.38778E-17 C -0.0155 -0.00486 -0.02214 -0.00417 -0.03086 -0.00532 C -0.03946 -0.00648 -0.03894 -0.00556 -0.0573 -0.00532 " pathEditMode="relative" rAng="0" ptsTypes="AAA">
                                      <p:cBhvr>
                                        <p:cTn id="675" dur="1125" spd="-100000" fill="hold"/>
                                        <p:tgtEl>
                                          <p:spTgt spid="191"/>
                                        </p:tgtEl>
                                        <p:attrNameLst>
                                          <p:attrName>ppt_x</p:attrName>
                                          <p:attrName>ppt_y</p:attrName>
                                        </p:attrNameLst>
                                      </p:cBhvr>
                                      <p:rCtr x="-2865" y="-301"/>
                                    </p:animMotion>
                                  </p:childTnLst>
                                </p:cTn>
                              </p:par>
                              <p:par>
                                <p:cTn id="676" presetID="10" presetClass="entr" presetSubtype="0" fill="hold" grpId="0" nodeType="withEffect">
                                  <p:stCondLst>
                                    <p:cond delay="3295"/>
                                  </p:stCondLst>
                                  <p:childTnLst>
                                    <p:set>
                                      <p:cBhvr>
                                        <p:cTn id="677" dur="1" fill="hold">
                                          <p:stCondLst>
                                            <p:cond delay="0"/>
                                          </p:stCondLst>
                                        </p:cTn>
                                        <p:tgtEl>
                                          <p:spTgt spid="192"/>
                                        </p:tgtEl>
                                        <p:attrNameLst>
                                          <p:attrName>style.visibility</p:attrName>
                                        </p:attrNameLst>
                                      </p:cBhvr>
                                      <p:to>
                                        <p:strVal val="visible"/>
                                      </p:to>
                                    </p:set>
                                    <p:animEffect transition="in" filter="fade">
                                      <p:cBhvr>
                                        <p:cTn id="678" dur="375"/>
                                        <p:tgtEl>
                                          <p:spTgt spid="192"/>
                                        </p:tgtEl>
                                      </p:cBhvr>
                                    </p:animEffect>
                                  </p:childTnLst>
                                </p:cTn>
                              </p:par>
                              <p:par>
                                <p:cTn id="679" presetID="0" presetClass="path" presetSubtype="0" decel="46000" fill="hold" grpId="1" nodeType="withEffect">
                                  <p:stCondLst>
                                    <p:cond delay="3295"/>
                                  </p:stCondLst>
                                  <p:childTnLst>
                                    <p:animMotion origin="layout" path="M -4.58333E-6 -1.85185E-6 C -0.00924 0.00185 -0.01432 0.00232 -0.02018 0.00324 C -0.02591 0.00417 -0.03645 0.00579 -0.05286 0.00926 " pathEditMode="relative" rAng="0" ptsTypes="AAA">
                                      <p:cBhvr>
                                        <p:cTn id="680" dur="1125" spd="-100000" fill="hold"/>
                                        <p:tgtEl>
                                          <p:spTgt spid="192"/>
                                        </p:tgtEl>
                                        <p:attrNameLst>
                                          <p:attrName>ppt_x</p:attrName>
                                          <p:attrName>ppt_y</p:attrName>
                                        </p:attrNameLst>
                                      </p:cBhvr>
                                      <p:rCtr x="-2643" y="463"/>
                                    </p:animMotion>
                                  </p:childTnLst>
                                </p:cTn>
                              </p:par>
                              <p:par>
                                <p:cTn id="681" presetID="6" presetClass="emph" presetSubtype="0" fill="hold" grpId="2" nodeType="withEffect">
                                  <p:stCondLst>
                                    <p:cond delay="3295"/>
                                  </p:stCondLst>
                                  <p:childTnLst>
                                    <p:animScale>
                                      <p:cBhvr>
                                        <p:cTn id="682" dur="7" fill="hold"/>
                                        <p:tgtEl>
                                          <p:spTgt spid="192"/>
                                        </p:tgtEl>
                                      </p:cBhvr>
                                      <p:by x="300000" y="300000"/>
                                    </p:animScale>
                                  </p:childTnLst>
                                </p:cTn>
                              </p:par>
                              <p:par>
                                <p:cTn id="683" presetID="6" presetClass="emph" presetSubtype="0" decel="100000" fill="hold" grpId="3" nodeType="withEffect">
                                  <p:stCondLst>
                                    <p:cond delay="3295"/>
                                  </p:stCondLst>
                                  <p:childTnLst>
                                    <p:animScale>
                                      <p:cBhvr>
                                        <p:cTn id="684" dur="1125" fill="hold"/>
                                        <p:tgtEl>
                                          <p:spTgt spid="192"/>
                                        </p:tgtEl>
                                      </p:cBhvr>
                                      <p:by x="33000" y="33000"/>
                                    </p:animScale>
                                  </p:childTnLst>
                                </p:cTn>
                              </p:par>
                              <p:par>
                                <p:cTn id="685" presetID="10" presetClass="entr" presetSubtype="0" fill="hold" grpId="0" nodeType="withEffect">
                                  <p:stCondLst>
                                    <p:cond delay="3295"/>
                                  </p:stCondLst>
                                  <p:childTnLst>
                                    <p:set>
                                      <p:cBhvr>
                                        <p:cTn id="686" dur="1" fill="hold">
                                          <p:stCondLst>
                                            <p:cond delay="0"/>
                                          </p:stCondLst>
                                        </p:cTn>
                                        <p:tgtEl>
                                          <p:spTgt spid="189"/>
                                        </p:tgtEl>
                                        <p:attrNameLst>
                                          <p:attrName>style.visibility</p:attrName>
                                        </p:attrNameLst>
                                      </p:cBhvr>
                                      <p:to>
                                        <p:strVal val="visible"/>
                                      </p:to>
                                    </p:set>
                                    <p:animEffect transition="in" filter="fade">
                                      <p:cBhvr>
                                        <p:cTn id="687" dur="375"/>
                                        <p:tgtEl>
                                          <p:spTgt spid="189"/>
                                        </p:tgtEl>
                                      </p:cBhvr>
                                    </p:animEffect>
                                  </p:childTnLst>
                                </p:cTn>
                              </p:par>
                              <p:par>
                                <p:cTn id="688" presetID="0" presetClass="path" presetSubtype="0" decel="46000" fill="hold" grpId="1" nodeType="withEffect">
                                  <p:stCondLst>
                                    <p:cond delay="3295"/>
                                  </p:stCondLst>
                                  <p:childTnLst>
                                    <p:animMotion origin="layout" path="M -0.00026 -0.0007 C -0.02435 -0.00232 -0.03737 -0.00278 -0.05247 -0.00348 C -0.06784 -0.00417 -0.09518 -0.00533 -0.13841 -0.00741 " pathEditMode="relative" rAng="0" ptsTypes="AAA">
                                      <p:cBhvr>
                                        <p:cTn id="689" dur="1125" spd="-100000" fill="hold"/>
                                        <p:tgtEl>
                                          <p:spTgt spid="189"/>
                                        </p:tgtEl>
                                        <p:attrNameLst>
                                          <p:attrName>ppt_x</p:attrName>
                                          <p:attrName>ppt_y</p:attrName>
                                        </p:attrNameLst>
                                      </p:cBhvr>
                                      <p:rCtr x="-6914" y="-347"/>
                                    </p:animMotion>
                                  </p:childTnLst>
                                </p:cTn>
                              </p:par>
                              <p:par>
                                <p:cTn id="690" presetID="6" presetClass="emph" presetSubtype="0" fill="hold" grpId="2" nodeType="withEffect">
                                  <p:stCondLst>
                                    <p:cond delay="3295"/>
                                  </p:stCondLst>
                                  <p:childTnLst>
                                    <p:animScale>
                                      <p:cBhvr>
                                        <p:cTn id="691" dur="7" fill="hold"/>
                                        <p:tgtEl>
                                          <p:spTgt spid="189"/>
                                        </p:tgtEl>
                                      </p:cBhvr>
                                      <p:by x="300000" y="300000"/>
                                    </p:animScale>
                                  </p:childTnLst>
                                </p:cTn>
                              </p:par>
                              <p:par>
                                <p:cTn id="692" presetID="6" presetClass="emph" presetSubtype="0" decel="100000" fill="hold" grpId="3" nodeType="withEffect">
                                  <p:stCondLst>
                                    <p:cond delay="3295"/>
                                  </p:stCondLst>
                                  <p:childTnLst>
                                    <p:animScale>
                                      <p:cBhvr>
                                        <p:cTn id="693" dur="1125" fill="hold"/>
                                        <p:tgtEl>
                                          <p:spTgt spid="189"/>
                                        </p:tgtEl>
                                      </p:cBhvr>
                                      <p:by x="33000" y="33000"/>
                                    </p:animScale>
                                  </p:childTnLst>
                                </p:cTn>
                              </p:par>
                              <p:par>
                                <p:cTn id="694" presetID="10" presetClass="entr" presetSubtype="0" fill="hold" grpId="0" nodeType="withEffect">
                                  <p:stCondLst>
                                    <p:cond delay="3520"/>
                                  </p:stCondLst>
                                  <p:childTnLst>
                                    <p:set>
                                      <p:cBhvr>
                                        <p:cTn id="695" dur="1" fill="hold">
                                          <p:stCondLst>
                                            <p:cond delay="0"/>
                                          </p:stCondLst>
                                        </p:cTn>
                                        <p:tgtEl>
                                          <p:spTgt spid="196"/>
                                        </p:tgtEl>
                                        <p:attrNameLst>
                                          <p:attrName>style.visibility</p:attrName>
                                        </p:attrNameLst>
                                      </p:cBhvr>
                                      <p:to>
                                        <p:strVal val="visible"/>
                                      </p:to>
                                    </p:set>
                                    <p:animEffect transition="in" filter="fade">
                                      <p:cBhvr>
                                        <p:cTn id="696" dur="375"/>
                                        <p:tgtEl>
                                          <p:spTgt spid="196"/>
                                        </p:tgtEl>
                                      </p:cBhvr>
                                    </p:animEffect>
                                  </p:childTnLst>
                                </p:cTn>
                              </p:par>
                              <p:par>
                                <p:cTn id="697" presetID="0" presetClass="path" presetSubtype="0" decel="46000" fill="hold" grpId="1" nodeType="withEffect">
                                  <p:stCondLst>
                                    <p:cond delay="3520"/>
                                  </p:stCondLst>
                                  <p:childTnLst>
                                    <p:animMotion origin="layout" path="M -0.00026 -0.00115 C -0.06094 -0.00347 -0.06797 -0.00277 -0.09596 -0.00138 C -0.12344 -4.44444E-6 -0.1543 -0.00115 -0.25117 -4.44444E-6 " pathEditMode="relative" rAng="0" ptsTypes="AAA">
                                      <p:cBhvr>
                                        <p:cTn id="698" dur="1125" spd="-100000" fill="hold"/>
                                        <p:tgtEl>
                                          <p:spTgt spid="196"/>
                                        </p:tgtEl>
                                        <p:attrNameLst>
                                          <p:attrName>ppt_x</p:attrName>
                                          <p:attrName>ppt_y</p:attrName>
                                        </p:attrNameLst>
                                      </p:cBhvr>
                                      <p:rCtr x="-12552" y="-23"/>
                                    </p:animMotion>
                                  </p:childTnLst>
                                </p:cTn>
                              </p:par>
                              <p:par>
                                <p:cTn id="699" presetID="6" presetClass="emph" presetSubtype="0" fill="hold" grpId="2" nodeType="withEffect">
                                  <p:stCondLst>
                                    <p:cond delay="3520"/>
                                  </p:stCondLst>
                                  <p:childTnLst>
                                    <p:animScale>
                                      <p:cBhvr>
                                        <p:cTn id="700" dur="7" fill="hold"/>
                                        <p:tgtEl>
                                          <p:spTgt spid="196"/>
                                        </p:tgtEl>
                                      </p:cBhvr>
                                      <p:by x="300000" y="300000"/>
                                    </p:animScale>
                                  </p:childTnLst>
                                </p:cTn>
                              </p:par>
                              <p:par>
                                <p:cTn id="701" presetID="6" presetClass="emph" presetSubtype="0" decel="100000" fill="hold" grpId="3" nodeType="withEffect">
                                  <p:stCondLst>
                                    <p:cond delay="3520"/>
                                  </p:stCondLst>
                                  <p:childTnLst>
                                    <p:animScale>
                                      <p:cBhvr>
                                        <p:cTn id="702" dur="1125" fill="hold"/>
                                        <p:tgtEl>
                                          <p:spTgt spid="196"/>
                                        </p:tgtEl>
                                      </p:cBhvr>
                                      <p:by x="33000" y="33000"/>
                                    </p:animScale>
                                  </p:childTnLst>
                                </p:cTn>
                              </p:par>
                              <p:par>
                                <p:cTn id="703" presetID="10" presetClass="entr" presetSubtype="0" fill="hold" grpId="0" nodeType="withEffect">
                                  <p:stCondLst>
                                    <p:cond delay="3520"/>
                                  </p:stCondLst>
                                  <p:childTnLst>
                                    <p:set>
                                      <p:cBhvr>
                                        <p:cTn id="704" dur="1" fill="hold">
                                          <p:stCondLst>
                                            <p:cond delay="0"/>
                                          </p:stCondLst>
                                        </p:cTn>
                                        <p:tgtEl>
                                          <p:spTgt spid="197"/>
                                        </p:tgtEl>
                                        <p:attrNameLst>
                                          <p:attrName>style.visibility</p:attrName>
                                        </p:attrNameLst>
                                      </p:cBhvr>
                                      <p:to>
                                        <p:strVal val="visible"/>
                                      </p:to>
                                    </p:set>
                                    <p:animEffect transition="in" filter="fade">
                                      <p:cBhvr>
                                        <p:cTn id="705" dur="375"/>
                                        <p:tgtEl>
                                          <p:spTgt spid="197"/>
                                        </p:tgtEl>
                                      </p:cBhvr>
                                    </p:animEffect>
                                  </p:childTnLst>
                                </p:cTn>
                              </p:par>
                              <p:par>
                                <p:cTn id="706" presetID="0" presetClass="path" presetSubtype="0" decel="46000" fill="hold" grpId="1" nodeType="withEffect">
                                  <p:stCondLst>
                                    <p:cond delay="3520"/>
                                  </p:stCondLst>
                                  <p:childTnLst>
                                    <p:animMotion origin="layout" path="M -0.00026 -0.00069 C -0.01849 -0.00231 -0.02825 -0.00277 -0.03958 -0.00347 C -0.05117 -0.00416 -0.07187 -0.00532 -0.10443 -0.0074 " pathEditMode="relative" rAng="0" ptsTypes="AAA">
                                      <p:cBhvr>
                                        <p:cTn id="707" dur="1125" spd="-100000" fill="hold"/>
                                        <p:tgtEl>
                                          <p:spTgt spid="197"/>
                                        </p:tgtEl>
                                        <p:attrNameLst>
                                          <p:attrName>ppt_x</p:attrName>
                                          <p:attrName>ppt_y</p:attrName>
                                        </p:attrNameLst>
                                      </p:cBhvr>
                                      <p:rCtr x="-5208" y="-347"/>
                                    </p:animMotion>
                                  </p:childTnLst>
                                </p:cTn>
                              </p:par>
                              <p:par>
                                <p:cTn id="708" presetID="6" presetClass="emph" presetSubtype="0" fill="hold" grpId="2" nodeType="withEffect">
                                  <p:stCondLst>
                                    <p:cond delay="3520"/>
                                  </p:stCondLst>
                                  <p:childTnLst>
                                    <p:animScale>
                                      <p:cBhvr>
                                        <p:cTn id="709" dur="7" fill="hold"/>
                                        <p:tgtEl>
                                          <p:spTgt spid="197"/>
                                        </p:tgtEl>
                                      </p:cBhvr>
                                      <p:by x="300000" y="300000"/>
                                    </p:animScale>
                                  </p:childTnLst>
                                </p:cTn>
                              </p:par>
                              <p:par>
                                <p:cTn id="710" presetID="6" presetClass="emph" presetSubtype="0" decel="100000" fill="hold" grpId="3" nodeType="withEffect">
                                  <p:stCondLst>
                                    <p:cond delay="3520"/>
                                  </p:stCondLst>
                                  <p:childTnLst>
                                    <p:animScale>
                                      <p:cBhvr>
                                        <p:cTn id="711" dur="1125" fill="hold"/>
                                        <p:tgtEl>
                                          <p:spTgt spid="197"/>
                                        </p:tgtEl>
                                      </p:cBhvr>
                                      <p:by x="33000" y="33000"/>
                                    </p:animScale>
                                  </p:childTnLst>
                                </p:cTn>
                              </p:par>
                              <p:par>
                                <p:cTn id="712" presetID="10" presetClass="entr" presetSubtype="0" fill="hold" grpId="0" nodeType="withEffect">
                                  <p:stCondLst>
                                    <p:cond delay="3520"/>
                                  </p:stCondLst>
                                  <p:childTnLst>
                                    <p:set>
                                      <p:cBhvr>
                                        <p:cTn id="713" dur="1" fill="hold">
                                          <p:stCondLst>
                                            <p:cond delay="0"/>
                                          </p:stCondLst>
                                        </p:cTn>
                                        <p:tgtEl>
                                          <p:spTgt spid="198"/>
                                        </p:tgtEl>
                                        <p:attrNameLst>
                                          <p:attrName>style.visibility</p:attrName>
                                        </p:attrNameLst>
                                      </p:cBhvr>
                                      <p:to>
                                        <p:strVal val="visible"/>
                                      </p:to>
                                    </p:set>
                                    <p:animEffect transition="in" filter="fade">
                                      <p:cBhvr>
                                        <p:cTn id="714" dur="375"/>
                                        <p:tgtEl>
                                          <p:spTgt spid="198"/>
                                        </p:tgtEl>
                                      </p:cBhvr>
                                    </p:animEffect>
                                  </p:childTnLst>
                                </p:cTn>
                              </p:par>
                              <p:par>
                                <p:cTn id="715" presetID="0" presetClass="path" presetSubtype="0" decel="46000" fill="hold" grpId="1" nodeType="withEffect">
                                  <p:stCondLst>
                                    <p:cond delay="3520"/>
                                  </p:stCondLst>
                                  <p:childTnLst>
                                    <p:animMotion origin="layout" path="M 7.03105E-17 4.44444E-6 C -0.05299 0.00463 -0.05872 0.00925 -0.07357 0.0074 C -0.08854 0.00532 -0.12109 0.00138 -0.17448 -0.0095 " pathEditMode="relative" rAng="0" ptsTypes="AAA">
                                      <p:cBhvr>
                                        <p:cTn id="716" dur="1125" spd="-100000" fill="hold"/>
                                        <p:tgtEl>
                                          <p:spTgt spid="198"/>
                                        </p:tgtEl>
                                        <p:attrNameLst>
                                          <p:attrName>ppt_x</p:attrName>
                                          <p:attrName>ppt_y</p:attrName>
                                        </p:attrNameLst>
                                      </p:cBhvr>
                                      <p:rCtr x="-8724" y="-93"/>
                                    </p:animMotion>
                                  </p:childTnLst>
                                </p:cTn>
                              </p:par>
                              <p:par>
                                <p:cTn id="717" presetID="10" presetClass="entr" presetSubtype="0" fill="hold" grpId="0" nodeType="withEffect">
                                  <p:stCondLst>
                                    <p:cond delay="3640"/>
                                  </p:stCondLst>
                                  <p:childTnLst>
                                    <p:set>
                                      <p:cBhvr>
                                        <p:cTn id="718" dur="1" fill="hold">
                                          <p:stCondLst>
                                            <p:cond delay="0"/>
                                          </p:stCondLst>
                                        </p:cTn>
                                        <p:tgtEl>
                                          <p:spTgt spid="173"/>
                                        </p:tgtEl>
                                        <p:attrNameLst>
                                          <p:attrName>style.visibility</p:attrName>
                                        </p:attrNameLst>
                                      </p:cBhvr>
                                      <p:to>
                                        <p:strVal val="visible"/>
                                      </p:to>
                                    </p:set>
                                    <p:animEffect transition="in" filter="fade">
                                      <p:cBhvr>
                                        <p:cTn id="719" dur="375"/>
                                        <p:tgtEl>
                                          <p:spTgt spid="173"/>
                                        </p:tgtEl>
                                      </p:cBhvr>
                                    </p:animEffect>
                                  </p:childTnLst>
                                </p:cTn>
                              </p:par>
                              <p:par>
                                <p:cTn id="720" presetID="0" presetClass="path" presetSubtype="0" decel="46000" fill="hold" grpId="1" nodeType="withEffect">
                                  <p:stCondLst>
                                    <p:cond delay="3640"/>
                                  </p:stCondLst>
                                  <p:childTnLst>
                                    <p:animMotion origin="layout" path="M -0.00026 -0.00069 C -0.00247 -0.00069 -0.00781 -1.48148E-6 -0.01367 0.0007 C -0.01966 0.00139 -0.02838 0.00232 -0.0362 0.00301 C -0.04388 0.00371 -0.04245 0.00371 -0.05742 0.00602 " pathEditMode="relative" rAng="0" ptsTypes="AAAA">
                                      <p:cBhvr>
                                        <p:cTn id="721" dur="1125" spd="-100000" fill="hold"/>
                                        <p:tgtEl>
                                          <p:spTgt spid="173"/>
                                        </p:tgtEl>
                                        <p:attrNameLst>
                                          <p:attrName>ppt_x</p:attrName>
                                          <p:attrName>ppt_y</p:attrName>
                                        </p:attrNameLst>
                                      </p:cBhvr>
                                      <p:rCtr x="-2865" y="324"/>
                                    </p:animMotion>
                                  </p:childTnLst>
                                </p:cTn>
                              </p:par>
                              <p:par>
                                <p:cTn id="722" presetID="10" presetClass="entr" presetSubtype="0" fill="hold" grpId="0" nodeType="withEffect">
                                  <p:stCondLst>
                                    <p:cond delay="3520"/>
                                  </p:stCondLst>
                                  <p:childTnLst>
                                    <p:set>
                                      <p:cBhvr>
                                        <p:cTn id="723" dur="1" fill="hold">
                                          <p:stCondLst>
                                            <p:cond delay="0"/>
                                          </p:stCondLst>
                                        </p:cTn>
                                        <p:tgtEl>
                                          <p:spTgt spid="165"/>
                                        </p:tgtEl>
                                        <p:attrNameLst>
                                          <p:attrName>style.visibility</p:attrName>
                                        </p:attrNameLst>
                                      </p:cBhvr>
                                      <p:to>
                                        <p:strVal val="visible"/>
                                      </p:to>
                                    </p:set>
                                    <p:animEffect transition="in" filter="fade">
                                      <p:cBhvr>
                                        <p:cTn id="724" dur="375"/>
                                        <p:tgtEl>
                                          <p:spTgt spid="165"/>
                                        </p:tgtEl>
                                      </p:cBhvr>
                                    </p:animEffect>
                                  </p:childTnLst>
                                </p:cTn>
                              </p:par>
                              <p:par>
                                <p:cTn id="725" presetID="0" presetClass="path" presetSubtype="0" decel="46000" fill="hold" grpId="1" nodeType="withEffect">
                                  <p:stCondLst>
                                    <p:cond delay="3520"/>
                                  </p:stCondLst>
                                  <p:childTnLst>
                                    <p:animMotion origin="layout" path="M -0.00026 -0.00069 C -0.0013 -0.00139 -0.00404 -0.00139 -0.00664 -0.00139 C -0.00873 -0.00162 -0.01276 -0.00162 -0.01589 -0.00278 C -0.01966 -0.00278 -0.03919 -0.00486 -0.04675 -0.00555 " pathEditMode="relative" rAng="0" ptsTypes="AAAA">
                                      <p:cBhvr>
                                        <p:cTn id="726" dur="1125" spd="-100000" fill="hold"/>
                                        <p:tgtEl>
                                          <p:spTgt spid="165"/>
                                        </p:tgtEl>
                                        <p:attrNameLst>
                                          <p:attrName>ppt_x</p:attrName>
                                          <p:attrName>ppt_y</p:attrName>
                                        </p:attrNameLst>
                                      </p:cBhvr>
                                      <p:rCtr x="-2331" y="-255"/>
                                    </p:animMotion>
                                  </p:childTnLst>
                                </p:cTn>
                              </p:par>
                              <p:par>
                                <p:cTn id="727" presetID="6" presetClass="emph" presetSubtype="0" fill="hold" grpId="2" nodeType="withEffect">
                                  <p:stCondLst>
                                    <p:cond delay="3520"/>
                                  </p:stCondLst>
                                  <p:childTnLst>
                                    <p:animScale>
                                      <p:cBhvr>
                                        <p:cTn id="728" dur="7" fill="hold"/>
                                        <p:tgtEl>
                                          <p:spTgt spid="165"/>
                                        </p:tgtEl>
                                      </p:cBhvr>
                                      <p:by x="300000" y="300000"/>
                                    </p:animScale>
                                  </p:childTnLst>
                                </p:cTn>
                              </p:par>
                              <p:par>
                                <p:cTn id="729" presetID="6" presetClass="emph" presetSubtype="0" decel="100000" fill="hold" grpId="3" nodeType="withEffect">
                                  <p:stCondLst>
                                    <p:cond delay="3520"/>
                                  </p:stCondLst>
                                  <p:childTnLst>
                                    <p:animScale>
                                      <p:cBhvr>
                                        <p:cTn id="730" dur="1125" fill="hold"/>
                                        <p:tgtEl>
                                          <p:spTgt spid="165"/>
                                        </p:tgtEl>
                                      </p:cBhvr>
                                      <p:by x="33000" y="33000"/>
                                    </p:animScale>
                                  </p:childTnLst>
                                </p:cTn>
                              </p:par>
                              <p:par>
                                <p:cTn id="731" presetID="10" presetClass="entr" presetSubtype="0" fill="hold" grpId="0" nodeType="withEffect">
                                  <p:stCondLst>
                                    <p:cond delay="3265"/>
                                  </p:stCondLst>
                                  <p:childTnLst>
                                    <p:set>
                                      <p:cBhvr>
                                        <p:cTn id="732" dur="1" fill="hold">
                                          <p:stCondLst>
                                            <p:cond delay="0"/>
                                          </p:stCondLst>
                                        </p:cTn>
                                        <p:tgtEl>
                                          <p:spTgt spid="194"/>
                                        </p:tgtEl>
                                        <p:attrNameLst>
                                          <p:attrName>style.visibility</p:attrName>
                                        </p:attrNameLst>
                                      </p:cBhvr>
                                      <p:to>
                                        <p:strVal val="visible"/>
                                      </p:to>
                                    </p:set>
                                    <p:animEffect transition="in" filter="fade">
                                      <p:cBhvr>
                                        <p:cTn id="733" dur="375"/>
                                        <p:tgtEl>
                                          <p:spTgt spid="194"/>
                                        </p:tgtEl>
                                      </p:cBhvr>
                                    </p:animEffect>
                                  </p:childTnLst>
                                </p:cTn>
                              </p:par>
                              <p:par>
                                <p:cTn id="734" presetID="0" presetClass="path" presetSubtype="0" decel="46000" fill="hold" grpId="1" nodeType="withEffect">
                                  <p:stCondLst>
                                    <p:cond delay="3265"/>
                                  </p:stCondLst>
                                  <p:childTnLst>
                                    <p:animMotion origin="layout" path="M -0.00026 -0.00069 C -0.00756 -0.00069 -0.01589 -0.00023 -0.02904 0.00301 C -0.04206 0.00556 -0.06433 0.00949 -0.07943 0.01505 C -0.09453 0.02014 -0.10013 0.01991 -0.14414 0.02848 " pathEditMode="relative" rAng="0" ptsTypes="AAAA">
                                      <p:cBhvr>
                                        <p:cTn id="735" dur="1125" spd="-100000" fill="hold"/>
                                        <p:tgtEl>
                                          <p:spTgt spid="194"/>
                                        </p:tgtEl>
                                        <p:attrNameLst>
                                          <p:attrName>ppt_x</p:attrName>
                                          <p:attrName>ppt_y</p:attrName>
                                        </p:attrNameLst>
                                      </p:cBhvr>
                                      <p:rCtr x="-7201" y="1458"/>
                                    </p:animMotion>
                                  </p:childTnLst>
                                </p:cTn>
                              </p:par>
                              <p:par>
                                <p:cTn id="736" presetID="6" presetClass="emph" presetSubtype="0" fill="hold" grpId="2" nodeType="withEffect">
                                  <p:stCondLst>
                                    <p:cond delay="3265"/>
                                  </p:stCondLst>
                                  <p:childTnLst>
                                    <p:animScale>
                                      <p:cBhvr>
                                        <p:cTn id="737" dur="7" fill="hold"/>
                                        <p:tgtEl>
                                          <p:spTgt spid="194"/>
                                        </p:tgtEl>
                                      </p:cBhvr>
                                      <p:by x="300000" y="300000"/>
                                    </p:animScale>
                                  </p:childTnLst>
                                </p:cTn>
                              </p:par>
                              <p:par>
                                <p:cTn id="738" presetID="6" presetClass="emph" presetSubtype="0" decel="100000" fill="hold" grpId="3" nodeType="withEffect">
                                  <p:stCondLst>
                                    <p:cond delay="3265"/>
                                  </p:stCondLst>
                                  <p:childTnLst>
                                    <p:animScale>
                                      <p:cBhvr>
                                        <p:cTn id="739" dur="1125" fill="hold"/>
                                        <p:tgtEl>
                                          <p:spTgt spid="194"/>
                                        </p:tgtEl>
                                      </p:cBhvr>
                                      <p:by x="33000" y="33000"/>
                                    </p:animScale>
                                  </p:childTnLst>
                                </p:cTn>
                              </p:par>
                              <p:par>
                                <p:cTn id="740" presetID="10" presetClass="entr" presetSubtype="0" fill="hold" grpId="0" nodeType="withEffect">
                                  <p:stCondLst>
                                    <p:cond delay="3670"/>
                                  </p:stCondLst>
                                  <p:childTnLst>
                                    <p:set>
                                      <p:cBhvr>
                                        <p:cTn id="741" dur="1" fill="hold">
                                          <p:stCondLst>
                                            <p:cond delay="0"/>
                                          </p:stCondLst>
                                        </p:cTn>
                                        <p:tgtEl>
                                          <p:spTgt spid="199"/>
                                        </p:tgtEl>
                                        <p:attrNameLst>
                                          <p:attrName>style.visibility</p:attrName>
                                        </p:attrNameLst>
                                      </p:cBhvr>
                                      <p:to>
                                        <p:strVal val="visible"/>
                                      </p:to>
                                    </p:set>
                                    <p:animEffect transition="in" filter="fade">
                                      <p:cBhvr>
                                        <p:cTn id="742" dur="375"/>
                                        <p:tgtEl>
                                          <p:spTgt spid="199"/>
                                        </p:tgtEl>
                                      </p:cBhvr>
                                    </p:animEffect>
                                  </p:childTnLst>
                                </p:cTn>
                              </p:par>
                              <p:par>
                                <p:cTn id="743" presetID="0" presetClass="path" presetSubtype="0" decel="46000" fill="hold" grpId="1" nodeType="withEffect">
                                  <p:stCondLst>
                                    <p:cond delay="3670"/>
                                  </p:stCondLst>
                                  <p:childTnLst>
                                    <p:animMotion origin="layout" path="M -0.00026 -0.0007 C -0.00195 -0.0007 -0.00534 0.00208 -0.00911 0.00463 C -0.01302 0.0074 0.0017 0.00138 -0.02382 0.01296 C -0.02903 0.0162 -0.05638 0.02546 -0.08385 0.03217 " pathEditMode="relative" rAng="0" ptsTypes="AAAA">
                                      <p:cBhvr>
                                        <p:cTn id="744" dur="1125" spd="-100000" fill="hold"/>
                                        <p:tgtEl>
                                          <p:spTgt spid="199"/>
                                        </p:tgtEl>
                                        <p:attrNameLst>
                                          <p:attrName>ppt_x</p:attrName>
                                          <p:attrName>ppt_y</p:attrName>
                                        </p:attrNameLst>
                                      </p:cBhvr>
                                      <p:rCtr x="-4180" y="1644"/>
                                    </p:animMotion>
                                  </p:childTnLst>
                                </p:cTn>
                              </p:par>
                              <p:par>
                                <p:cTn id="745" presetID="6" presetClass="emph" presetSubtype="0" fill="hold" grpId="2" nodeType="withEffect">
                                  <p:stCondLst>
                                    <p:cond delay="3670"/>
                                  </p:stCondLst>
                                  <p:childTnLst>
                                    <p:animScale>
                                      <p:cBhvr>
                                        <p:cTn id="746" dur="7" fill="hold"/>
                                        <p:tgtEl>
                                          <p:spTgt spid="199"/>
                                        </p:tgtEl>
                                      </p:cBhvr>
                                      <p:by x="300000" y="300000"/>
                                    </p:animScale>
                                  </p:childTnLst>
                                </p:cTn>
                              </p:par>
                              <p:par>
                                <p:cTn id="747" presetID="6" presetClass="emph" presetSubtype="0" decel="100000" fill="hold" grpId="3" nodeType="withEffect">
                                  <p:stCondLst>
                                    <p:cond delay="3670"/>
                                  </p:stCondLst>
                                  <p:childTnLst>
                                    <p:animScale>
                                      <p:cBhvr>
                                        <p:cTn id="748" dur="1125" fill="hold"/>
                                        <p:tgtEl>
                                          <p:spTgt spid="199"/>
                                        </p:tgtEl>
                                      </p:cBhvr>
                                      <p:by x="33000" y="33000"/>
                                    </p:animScale>
                                  </p:childTnLst>
                                </p:cTn>
                              </p:par>
                              <p:par>
                                <p:cTn id="749" presetID="10" presetClass="entr" presetSubtype="0" fill="hold" grpId="0" nodeType="withEffect">
                                  <p:stCondLst>
                                    <p:cond delay="3678"/>
                                  </p:stCondLst>
                                  <p:childTnLst>
                                    <p:set>
                                      <p:cBhvr>
                                        <p:cTn id="750" dur="1" fill="hold">
                                          <p:stCondLst>
                                            <p:cond delay="0"/>
                                          </p:stCondLst>
                                        </p:cTn>
                                        <p:tgtEl>
                                          <p:spTgt spid="218"/>
                                        </p:tgtEl>
                                        <p:attrNameLst>
                                          <p:attrName>style.visibility</p:attrName>
                                        </p:attrNameLst>
                                      </p:cBhvr>
                                      <p:to>
                                        <p:strVal val="visible"/>
                                      </p:to>
                                    </p:set>
                                    <p:animEffect transition="in" filter="fade">
                                      <p:cBhvr>
                                        <p:cTn id="751" dur="375"/>
                                        <p:tgtEl>
                                          <p:spTgt spid="218"/>
                                        </p:tgtEl>
                                      </p:cBhvr>
                                    </p:animEffect>
                                  </p:childTnLst>
                                </p:cTn>
                              </p:par>
                              <p:par>
                                <p:cTn id="752" presetID="0" presetClass="path" presetSubtype="0" decel="46000" fill="hold" grpId="1" nodeType="withEffect">
                                  <p:stCondLst>
                                    <p:cond delay="3678"/>
                                  </p:stCondLst>
                                  <p:childTnLst>
                                    <p:animMotion origin="layout" path="M -0.0004 -0.00069 C -0.00456 -0.00162 -0.01342 -0.00254 -0.02344 -0.0044 C -0.03347 -0.00532 0.00507 -0.00254 -0.06172 -0.00903 C -0.07553 -0.01088 -0.35274 -0.0368 -0.42292 -0.04305 " pathEditMode="relative" rAng="0" ptsTypes="AAAA">
                                      <p:cBhvr>
                                        <p:cTn id="753" dur="1125" spd="-100000" fill="hold"/>
                                        <p:tgtEl>
                                          <p:spTgt spid="218"/>
                                        </p:tgtEl>
                                        <p:attrNameLst>
                                          <p:attrName>ppt_x</p:attrName>
                                          <p:attrName>ppt_y</p:attrName>
                                        </p:attrNameLst>
                                      </p:cBhvr>
                                      <p:rCtr x="-21120" y="-2130"/>
                                    </p:animMotion>
                                  </p:childTnLst>
                                </p:cTn>
                              </p:par>
                              <p:par>
                                <p:cTn id="754" presetID="6" presetClass="emph" presetSubtype="0" fill="hold" grpId="2" nodeType="withEffect">
                                  <p:stCondLst>
                                    <p:cond delay="3678"/>
                                  </p:stCondLst>
                                  <p:childTnLst>
                                    <p:animScale>
                                      <p:cBhvr>
                                        <p:cTn id="755" dur="7" fill="hold"/>
                                        <p:tgtEl>
                                          <p:spTgt spid="218"/>
                                        </p:tgtEl>
                                      </p:cBhvr>
                                      <p:by x="500000" y="500000"/>
                                    </p:animScale>
                                  </p:childTnLst>
                                </p:cTn>
                              </p:par>
                              <p:par>
                                <p:cTn id="756" presetID="6" presetClass="emph" presetSubtype="0" decel="100000" fill="hold" grpId="3" nodeType="withEffect">
                                  <p:stCondLst>
                                    <p:cond delay="3678"/>
                                  </p:stCondLst>
                                  <p:childTnLst>
                                    <p:animScale>
                                      <p:cBhvr>
                                        <p:cTn id="757" dur="1125" fill="hold"/>
                                        <p:tgtEl>
                                          <p:spTgt spid="218"/>
                                        </p:tgtEl>
                                      </p:cBhvr>
                                      <p:by x="20000" y="20000"/>
                                    </p:animScale>
                                  </p:childTnLst>
                                </p:cTn>
                              </p:par>
                              <p:par>
                                <p:cTn id="758" presetID="10" presetClass="entr" presetSubtype="0" fill="hold" grpId="0" nodeType="withEffect">
                                  <p:stCondLst>
                                    <p:cond delay="3265"/>
                                  </p:stCondLst>
                                  <p:childTnLst>
                                    <p:set>
                                      <p:cBhvr>
                                        <p:cTn id="759" dur="1" fill="hold">
                                          <p:stCondLst>
                                            <p:cond delay="0"/>
                                          </p:stCondLst>
                                        </p:cTn>
                                        <p:tgtEl>
                                          <p:spTgt spid="183"/>
                                        </p:tgtEl>
                                        <p:attrNameLst>
                                          <p:attrName>style.visibility</p:attrName>
                                        </p:attrNameLst>
                                      </p:cBhvr>
                                      <p:to>
                                        <p:strVal val="visible"/>
                                      </p:to>
                                    </p:set>
                                    <p:animEffect transition="in" filter="fade">
                                      <p:cBhvr>
                                        <p:cTn id="760" dur="375"/>
                                        <p:tgtEl>
                                          <p:spTgt spid="183"/>
                                        </p:tgtEl>
                                      </p:cBhvr>
                                    </p:animEffect>
                                  </p:childTnLst>
                                </p:cTn>
                              </p:par>
                              <p:par>
                                <p:cTn id="761" presetID="0" presetClass="path" presetSubtype="0" decel="46000" fill="hold" grpId="1" nodeType="withEffect">
                                  <p:stCondLst>
                                    <p:cond delay="3265"/>
                                  </p:stCondLst>
                                  <p:childTnLst>
                                    <p:animMotion origin="layout" path="M -0.00026 -0.0007 C -0.00117 -0.0007 -0.00312 -0.00139 -0.00521 -0.00185 C -0.00742 -0.00232 -0.01016 -0.00278 -0.01341 -0.00347 C -0.01641 -0.00417 -0.07552 -0.01296 -0.09049 -0.01528 " pathEditMode="relative" rAng="0" ptsTypes="AAAA">
                                      <p:cBhvr>
                                        <p:cTn id="762" dur="1125" spd="-100000" fill="hold"/>
                                        <p:tgtEl>
                                          <p:spTgt spid="183"/>
                                        </p:tgtEl>
                                        <p:attrNameLst>
                                          <p:attrName>ppt_x</p:attrName>
                                          <p:attrName>ppt_y</p:attrName>
                                        </p:attrNameLst>
                                      </p:cBhvr>
                                      <p:rCtr x="-4518" y="-741"/>
                                    </p:animMotion>
                                  </p:childTnLst>
                                </p:cTn>
                              </p:par>
                              <p:par>
                                <p:cTn id="763" presetID="10" presetClass="entr" presetSubtype="0" fill="hold" grpId="0" nodeType="withEffect">
                                  <p:stCondLst>
                                    <p:cond delay="3453"/>
                                  </p:stCondLst>
                                  <p:childTnLst>
                                    <p:set>
                                      <p:cBhvr>
                                        <p:cTn id="764" dur="1" fill="hold">
                                          <p:stCondLst>
                                            <p:cond delay="0"/>
                                          </p:stCondLst>
                                        </p:cTn>
                                        <p:tgtEl>
                                          <p:spTgt spid="204"/>
                                        </p:tgtEl>
                                        <p:attrNameLst>
                                          <p:attrName>style.visibility</p:attrName>
                                        </p:attrNameLst>
                                      </p:cBhvr>
                                      <p:to>
                                        <p:strVal val="visible"/>
                                      </p:to>
                                    </p:set>
                                    <p:animEffect transition="in" filter="fade">
                                      <p:cBhvr>
                                        <p:cTn id="765" dur="375"/>
                                        <p:tgtEl>
                                          <p:spTgt spid="204"/>
                                        </p:tgtEl>
                                      </p:cBhvr>
                                    </p:animEffect>
                                  </p:childTnLst>
                                </p:cTn>
                              </p:par>
                              <p:par>
                                <p:cTn id="766" presetID="0" presetClass="path" presetSubtype="0" decel="46000" fill="hold" grpId="1" nodeType="withEffect">
                                  <p:stCondLst>
                                    <p:cond delay="3453"/>
                                  </p:stCondLst>
                                  <p:childTnLst>
                                    <p:animMotion origin="layout" path="M -0.00026 -0.0007 C -0.0069 -0.0007 -0.02434 0.01504 -0.04049 0.02268 C -0.05716 0.0294 -0.07447 0.03565 -0.0996 0.0412 C -0.12434 0.04629 -0.12942 0.03171 -0.17734 0.04491 " pathEditMode="relative" rAng="0" ptsTypes="AAAA">
                                      <p:cBhvr>
                                        <p:cTn id="767" dur="1125" spd="-100000" fill="hold"/>
                                        <p:tgtEl>
                                          <p:spTgt spid="204"/>
                                        </p:tgtEl>
                                        <p:attrNameLst>
                                          <p:attrName>ppt_x</p:attrName>
                                          <p:attrName>ppt_y</p:attrName>
                                        </p:attrNameLst>
                                      </p:cBhvr>
                                      <p:rCtr x="-8854" y="2269"/>
                                    </p:animMotion>
                                  </p:childTnLst>
                                </p:cTn>
                              </p:par>
                              <p:par>
                                <p:cTn id="768" presetID="10" presetClass="entr" presetSubtype="0" fill="hold" grpId="0" nodeType="withEffect">
                                  <p:stCondLst>
                                    <p:cond delay="2890"/>
                                  </p:stCondLst>
                                  <p:childTnLst>
                                    <p:set>
                                      <p:cBhvr>
                                        <p:cTn id="769" dur="1" fill="hold">
                                          <p:stCondLst>
                                            <p:cond delay="0"/>
                                          </p:stCondLst>
                                        </p:cTn>
                                        <p:tgtEl>
                                          <p:spTgt spid="161"/>
                                        </p:tgtEl>
                                        <p:attrNameLst>
                                          <p:attrName>style.visibility</p:attrName>
                                        </p:attrNameLst>
                                      </p:cBhvr>
                                      <p:to>
                                        <p:strVal val="visible"/>
                                      </p:to>
                                    </p:set>
                                    <p:animEffect transition="in" filter="fade">
                                      <p:cBhvr>
                                        <p:cTn id="770" dur="375"/>
                                        <p:tgtEl>
                                          <p:spTgt spid="161"/>
                                        </p:tgtEl>
                                      </p:cBhvr>
                                    </p:animEffect>
                                  </p:childTnLst>
                                </p:cTn>
                              </p:par>
                              <p:par>
                                <p:cTn id="771" presetID="0" presetClass="path" presetSubtype="0" decel="46000" fill="hold" grpId="1" nodeType="withEffect">
                                  <p:stCondLst>
                                    <p:cond delay="2890"/>
                                  </p:stCondLst>
                                  <p:childTnLst>
                                    <p:animMotion origin="layout" path="M -0.00026 -0.0007 C -0.01393 -0.00301 -0.02136 -0.00371 -0.02995 -0.00463 C -0.03867 -0.00579 -0.0543 -0.00764 -0.07878 -0.01088 " pathEditMode="relative" rAng="0" ptsTypes="AAA">
                                      <p:cBhvr>
                                        <p:cTn id="772" dur="1125" spd="-100000" fill="hold"/>
                                        <p:tgtEl>
                                          <p:spTgt spid="161"/>
                                        </p:tgtEl>
                                        <p:attrNameLst>
                                          <p:attrName>ppt_x</p:attrName>
                                          <p:attrName>ppt_y</p:attrName>
                                        </p:attrNameLst>
                                      </p:cBhvr>
                                      <p:rCtr x="-3932" y="-509"/>
                                    </p:animMotion>
                                  </p:childTnLst>
                                </p:cTn>
                              </p:par>
                              <p:par>
                                <p:cTn id="773" presetID="10" presetClass="entr" presetSubtype="0" fill="hold" grpId="0" nodeType="withEffect">
                                  <p:stCondLst>
                                    <p:cond delay="3078"/>
                                  </p:stCondLst>
                                  <p:childTnLst>
                                    <p:set>
                                      <p:cBhvr>
                                        <p:cTn id="774" dur="1" fill="hold">
                                          <p:stCondLst>
                                            <p:cond delay="0"/>
                                          </p:stCondLst>
                                        </p:cTn>
                                        <p:tgtEl>
                                          <p:spTgt spid="180"/>
                                        </p:tgtEl>
                                        <p:attrNameLst>
                                          <p:attrName>style.visibility</p:attrName>
                                        </p:attrNameLst>
                                      </p:cBhvr>
                                      <p:to>
                                        <p:strVal val="visible"/>
                                      </p:to>
                                    </p:set>
                                    <p:animEffect transition="in" filter="fade">
                                      <p:cBhvr>
                                        <p:cTn id="775" dur="375"/>
                                        <p:tgtEl>
                                          <p:spTgt spid="180"/>
                                        </p:tgtEl>
                                      </p:cBhvr>
                                    </p:animEffect>
                                  </p:childTnLst>
                                </p:cTn>
                              </p:par>
                              <p:par>
                                <p:cTn id="776" presetID="0" presetClass="path" presetSubtype="0" decel="46000" fill="hold" grpId="1" nodeType="withEffect">
                                  <p:stCondLst>
                                    <p:cond delay="3078"/>
                                  </p:stCondLst>
                                  <p:childTnLst>
                                    <p:animMotion origin="layout" path="M -0.00026 -0.00069 C -0.01107 0.00069 -0.0168 0.00116 -0.02357 0.00185 C -0.03034 0.00255 -0.04258 0.0037 -0.06185 0.00602 " pathEditMode="relative" rAng="0" ptsTypes="AAA">
                                      <p:cBhvr>
                                        <p:cTn id="777" dur="1125" spd="-100000" fill="hold"/>
                                        <p:tgtEl>
                                          <p:spTgt spid="180"/>
                                        </p:tgtEl>
                                        <p:attrNameLst>
                                          <p:attrName>ppt_x</p:attrName>
                                          <p:attrName>ppt_y</p:attrName>
                                        </p:attrNameLst>
                                      </p:cBhvr>
                                      <p:rCtr x="-3086" y="324"/>
                                    </p:animMotion>
                                  </p:childTnLst>
                                </p:cTn>
                              </p:par>
                              <p:par>
                                <p:cTn id="778" presetID="10" presetClass="entr" presetSubtype="0" fill="hold" grpId="0" nodeType="withEffect">
                                  <p:stCondLst>
                                    <p:cond delay="3265"/>
                                  </p:stCondLst>
                                  <p:childTnLst>
                                    <p:set>
                                      <p:cBhvr>
                                        <p:cTn id="779" dur="1" fill="hold">
                                          <p:stCondLst>
                                            <p:cond delay="0"/>
                                          </p:stCondLst>
                                        </p:cTn>
                                        <p:tgtEl>
                                          <p:spTgt spid="206"/>
                                        </p:tgtEl>
                                        <p:attrNameLst>
                                          <p:attrName>style.visibility</p:attrName>
                                        </p:attrNameLst>
                                      </p:cBhvr>
                                      <p:to>
                                        <p:strVal val="visible"/>
                                      </p:to>
                                    </p:set>
                                    <p:animEffect transition="in" filter="fade">
                                      <p:cBhvr>
                                        <p:cTn id="780" dur="375"/>
                                        <p:tgtEl>
                                          <p:spTgt spid="206"/>
                                        </p:tgtEl>
                                      </p:cBhvr>
                                    </p:animEffect>
                                  </p:childTnLst>
                                </p:cTn>
                              </p:par>
                              <p:par>
                                <p:cTn id="781" presetID="0" presetClass="path" presetSubtype="0" decel="46000" fill="hold" grpId="1" nodeType="withEffect">
                                  <p:stCondLst>
                                    <p:cond delay="3265"/>
                                  </p:stCondLst>
                                  <p:childTnLst>
                                    <p:animMotion origin="layout" path="M -0.00026 -0.0007 C -0.02617 -0.00394 -0.03034 -0.00394 -0.04701 -0.0088 C -0.06458 -0.01505 -0.075 -0.02153 -0.10169 -0.03727 " pathEditMode="relative" rAng="0" ptsTypes="AAA">
                                      <p:cBhvr>
                                        <p:cTn id="782" dur="1125" spd="-100000" fill="hold"/>
                                        <p:tgtEl>
                                          <p:spTgt spid="206"/>
                                        </p:tgtEl>
                                        <p:attrNameLst>
                                          <p:attrName>ppt_x</p:attrName>
                                          <p:attrName>ppt_y</p:attrName>
                                        </p:attrNameLst>
                                      </p:cBhvr>
                                      <p:rCtr x="-5078" y="-1829"/>
                                    </p:animMotion>
                                  </p:childTnLst>
                                </p:cTn>
                              </p:par>
                              <p:par>
                                <p:cTn id="783" presetID="10" presetClass="entr" presetSubtype="0" fill="hold" grpId="0" nodeType="withEffect">
                                  <p:stCondLst>
                                    <p:cond delay="2703"/>
                                  </p:stCondLst>
                                  <p:childTnLst>
                                    <p:set>
                                      <p:cBhvr>
                                        <p:cTn id="784" dur="1" fill="hold">
                                          <p:stCondLst>
                                            <p:cond delay="0"/>
                                          </p:stCondLst>
                                        </p:cTn>
                                        <p:tgtEl>
                                          <p:spTgt spid="190"/>
                                        </p:tgtEl>
                                        <p:attrNameLst>
                                          <p:attrName>style.visibility</p:attrName>
                                        </p:attrNameLst>
                                      </p:cBhvr>
                                      <p:to>
                                        <p:strVal val="visible"/>
                                      </p:to>
                                    </p:set>
                                    <p:animEffect transition="in" filter="fade">
                                      <p:cBhvr>
                                        <p:cTn id="785" dur="375"/>
                                        <p:tgtEl>
                                          <p:spTgt spid="190"/>
                                        </p:tgtEl>
                                      </p:cBhvr>
                                    </p:animEffect>
                                  </p:childTnLst>
                                </p:cTn>
                              </p:par>
                              <p:par>
                                <p:cTn id="786" presetID="0" presetClass="path" presetSubtype="0" decel="46000" fill="hold" grpId="1" nodeType="withEffect">
                                  <p:stCondLst>
                                    <p:cond delay="2703"/>
                                  </p:stCondLst>
                                  <p:childTnLst>
                                    <p:animMotion origin="layout" path="M -0.00026 -0.0007 C -0.01172 -0.00232 -0.01784 -0.00278 -0.02487 -0.00347 C -0.03216 -0.00417 -0.04518 -0.00533 -0.06549 -0.00741 " pathEditMode="relative" rAng="0" ptsTypes="AAA">
                                      <p:cBhvr>
                                        <p:cTn id="787" dur="1125" spd="-100000" fill="hold"/>
                                        <p:tgtEl>
                                          <p:spTgt spid="190"/>
                                        </p:tgtEl>
                                        <p:attrNameLst>
                                          <p:attrName>ppt_x</p:attrName>
                                          <p:attrName>ppt_y</p:attrName>
                                        </p:attrNameLst>
                                      </p:cBhvr>
                                      <p:rCtr x="-3268" y="-347"/>
                                    </p:animMotion>
                                  </p:childTnLst>
                                </p:cTn>
                              </p:par>
                              <p:par>
                                <p:cTn id="788" presetID="10" presetClass="entr" presetSubtype="0" fill="hold" grpId="0" nodeType="withEffect">
                                  <p:stCondLst>
                                    <p:cond delay="2890"/>
                                  </p:stCondLst>
                                  <p:childTnLst>
                                    <p:set>
                                      <p:cBhvr>
                                        <p:cTn id="789" dur="1" fill="hold">
                                          <p:stCondLst>
                                            <p:cond delay="0"/>
                                          </p:stCondLst>
                                        </p:cTn>
                                        <p:tgtEl>
                                          <p:spTgt spid="205"/>
                                        </p:tgtEl>
                                        <p:attrNameLst>
                                          <p:attrName>style.visibility</p:attrName>
                                        </p:attrNameLst>
                                      </p:cBhvr>
                                      <p:to>
                                        <p:strVal val="visible"/>
                                      </p:to>
                                    </p:set>
                                    <p:animEffect transition="in" filter="fade">
                                      <p:cBhvr>
                                        <p:cTn id="790" dur="375"/>
                                        <p:tgtEl>
                                          <p:spTgt spid="205"/>
                                        </p:tgtEl>
                                      </p:cBhvr>
                                    </p:animEffect>
                                  </p:childTnLst>
                                </p:cTn>
                              </p:par>
                              <p:par>
                                <p:cTn id="791" presetID="0" presetClass="path" presetSubtype="0" decel="46000" fill="hold" grpId="1" nodeType="withEffect">
                                  <p:stCondLst>
                                    <p:cond delay="2890"/>
                                  </p:stCondLst>
                                  <p:childTnLst>
                                    <p:animMotion origin="layout" path="M -0.00026 -0.00069 C -0.02005 -0.00417 -0.03086 -0.00509 -0.04322 -0.00648 C -0.05586 -0.0081 -0.07851 -0.01088 -0.11406 -0.01574 " pathEditMode="relative" rAng="0" ptsTypes="AAA">
                                      <p:cBhvr>
                                        <p:cTn id="792" dur="1125" spd="-100000" fill="hold"/>
                                        <p:tgtEl>
                                          <p:spTgt spid="205"/>
                                        </p:tgtEl>
                                        <p:attrNameLst>
                                          <p:attrName>ppt_x</p:attrName>
                                          <p:attrName>ppt_y</p:attrName>
                                        </p:attrNameLst>
                                      </p:cBhvr>
                                      <p:rCtr x="-5690" y="-764"/>
                                    </p:animMotion>
                                  </p:childTnLst>
                                </p:cTn>
                              </p:par>
                              <p:par>
                                <p:cTn id="793" presetID="10" presetClass="entr" presetSubtype="0" fill="hold" grpId="0" nodeType="withEffect">
                                  <p:stCondLst>
                                    <p:cond delay="3265"/>
                                  </p:stCondLst>
                                  <p:childTnLst>
                                    <p:set>
                                      <p:cBhvr>
                                        <p:cTn id="794" dur="1" fill="hold">
                                          <p:stCondLst>
                                            <p:cond delay="0"/>
                                          </p:stCondLst>
                                        </p:cTn>
                                        <p:tgtEl>
                                          <p:spTgt spid="201"/>
                                        </p:tgtEl>
                                        <p:attrNameLst>
                                          <p:attrName>style.visibility</p:attrName>
                                        </p:attrNameLst>
                                      </p:cBhvr>
                                      <p:to>
                                        <p:strVal val="visible"/>
                                      </p:to>
                                    </p:set>
                                    <p:animEffect transition="in" filter="fade">
                                      <p:cBhvr>
                                        <p:cTn id="795" dur="375"/>
                                        <p:tgtEl>
                                          <p:spTgt spid="201"/>
                                        </p:tgtEl>
                                      </p:cBhvr>
                                    </p:animEffect>
                                  </p:childTnLst>
                                </p:cTn>
                              </p:par>
                              <p:par>
                                <p:cTn id="796" presetID="0" presetClass="path" presetSubtype="0" decel="46000" fill="hold" grpId="1" nodeType="withEffect">
                                  <p:stCondLst>
                                    <p:cond delay="3265"/>
                                  </p:stCondLst>
                                  <p:childTnLst>
                                    <p:animMotion origin="layout" path="M -4.16667E-6 -0.00023 C -0.02773 -0.05139 -0.03932 -0.06158 -0.07565 -0.06991 C -0.11211 -0.07824 -0.12734 -0.07222 -0.17044 -0.04607 " pathEditMode="relative" rAng="0" ptsTypes="AAA">
                                      <p:cBhvr>
                                        <p:cTn id="797" dur="1125" spd="-100000" fill="hold"/>
                                        <p:tgtEl>
                                          <p:spTgt spid="201"/>
                                        </p:tgtEl>
                                        <p:attrNameLst>
                                          <p:attrName>ppt_x</p:attrName>
                                          <p:attrName>ppt_y</p:attrName>
                                        </p:attrNameLst>
                                      </p:cBhvr>
                                      <p:rCtr x="-8529" y="-3657"/>
                                    </p:animMotion>
                                  </p:childTnLst>
                                </p:cTn>
                              </p:par>
                              <p:par>
                                <p:cTn id="798" presetID="10" presetClass="entr" presetSubtype="0" fill="hold" grpId="0" nodeType="withEffect">
                                  <p:stCondLst>
                                    <p:cond delay="2890"/>
                                  </p:stCondLst>
                                  <p:childTnLst>
                                    <p:set>
                                      <p:cBhvr>
                                        <p:cTn id="799" dur="1" fill="hold">
                                          <p:stCondLst>
                                            <p:cond delay="0"/>
                                          </p:stCondLst>
                                        </p:cTn>
                                        <p:tgtEl>
                                          <p:spTgt spid="181"/>
                                        </p:tgtEl>
                                        <p:attrNameLst>
                                          <p:attrName>style.visibility</p:attrName>
                                        </p:attrNameLst>
                                      </p:cBhvr>
                                      <p:to>
                                        <p:strVal val="visible"/>
                                      </p:to>
                                    </p:set>
                                    <p:animEffect transition="in" filter="fade">
                                      <p:cBhvr>
                                        <p:cTn id="800" dur="375"/>
                                        <p:tgtEl>
                                          <p:spTgt spid="181"/>
                                        </p:tgtEl>
                                      </p:cBhvr>
                                    </p:animEffect>
                                  </p:childTnLst>
                                </p:cTn>
                              </p:par>
                              <p:par>
                                <p:cTn id="801" presetID="0" presetClass="path" presetSubtype="0" decel="46000" fill="hold" grpId="1" nodeType="withEffect">
                                  <p:stCondLst>
                                    <p:cond delay="2890"/>
                                  </p:stCondLst>
                                  <p:childTnLst>
                                    <p:animMotion origin="layout" path="M -0.00026 -0.00069 C -0.01159 0.00232 -0.01771 0.00325 -0.02487 0.0044 C -0.03216 0.00602 -0.04505 0.00857 -0.06537 0.0132 " pathEditMode="relative" rAng="0" ptsTypes="AAA">
                                      <p:cBhvr>
                                        <p:cTn id="802" dur="1125" spd="-100000" fill="hold"/>
                                        <p:tgtEl>
                                          <p:spTgt spid="181"/>
                                        </p:tgtEl>
                                        <p:attrNameLst>
                                          <p:attrName>ppt_x</p:attrName>
                                          <p:attrName>ppt_y</p:attrName>
                                        </p:attrNameLst>
                                      </p:cBhvr>
                                      <p:rCtr x="-3255" y="694"/>
                                    </p:animMotion>
                                  </p:childTnLst>
                                </p:cTn>
                              </p:par>
                              <p:par>
                                <p:cTn id="803" presetID="6" presetClass="emph" presetSubtype="0" fill="hold" grpId="2" nodeType="withEffect">
                                  <p:stCondLst>
                                    <p:cond delay="3265"/>
                                  </p:stCondLst>
                                  <p:childTnLst>
                                    <p:animScale>
                                      <p:cBhvr>
                                        <p:cTn id="804" dur="7" fill="hold"/>
                                        <p:tgtEl>
                                          <p:spTgt spid="181"/>
                                        </p:tgtEl>
                                      </p:cBhvr>
                                      <p:by x="300000" y="300000"/>
                                    </p:animScale>
                                  </p:childTnLst>
                                </p:cTn>
                              </p:par>
                              <p:par>
                                <p:cTn id="805" presetID="6" presetClass="emph" presetSubtype="0" decel="100000" fill="hold" grpId="3" nodeType="withEffect">
                                  <p:stCondLst>
                                    <p:cond delay="3265"/>
                                  </p:stCondLst>
                                  <p:childTnLst>
                                    <p:animScale>
                                      <p:cBhvr>
                                        <p:cTn id="806" dur="1125" fill="hold"/>
                                        <p:tgtEl>
                                          <p:spTgt spid="181"/>
                                        </p:tgtEl>
                                      </p:cBhvr>
                                      <p:by x="33000" y="33000"/>
                                    </p:animScale>
                                  </p:childTnLst>
                                </p:cTn>
                              </p:par>
                              <p:par>
                                <p:cTn id="807" presetID="10" presetClass="entr" presetSubtype="0" fill="hold" grpId="0" nodeType="withEffect">
                                  <p:stCondLst>
                                    <p:cond delay="3390"/>
                                  </p:stCondLst>
                                  <p:childTnLst>
                                    <p:set>
                                      <p:cBhvr>
                                        <p:cTn id="808" dur="1" fill="hold">
                                          <p:stCondLst>
                                            <p:cond delay="0"/>
                                          </p:stCondLst>
                                        </p:cTn>
                                        <p:tgtEl>
                                          <p:spTgt spid="234"/>
                                        </p:tgtEl>
                                        <p:attrNameLst>
                                          <p:attrName>style.visibility</p:attrName>
                                        </p:attrNameLst>
                                      </p:cBhvr>
                                      <p:to>
                                        <p:strVal val="visible"/>
                                      </p:to>
                                    </p:set>
                                    <p:animEffect transition="in" filter="fade">
                                      <p:cBhvr>
                                        <p:cTn id="809" dur="375"/>
                                        <p:tgtEl>
                                          <p:spTgt spid="234"/>
                                        </p:tgtEl>
                                      </p:cBhvr>
                                    </p:animEffect>
                                  </p:childTnLst>
                                </p:cTn>
                              </p:par>
                              <p:par>
                                <p:cTn id="810" presetID="0" presetClass="path" presetSubtype="0" decel="46000" fill="hold" grpId="1" nodeType="withEffect">
                                  <p:stCondLst>
                                    <p:cond delay="3390"/>
                                  </p:stCondLst>
                                  <p:childTnLst>
                                    <p:animMotion origin="layout" path="M -0.00013 -0.00023 C -0.06992 -0.04907 -0.24739 -0.12523 -0.37969 -0.14328 C -0.51211 -0.16134 -0.81185 -0.09027 -1.01432 -0.02176 " pathEditMode="relative" rAng="0" ptsTypes="AAA">
                                      <p:cBhvr>
                                        <p:cTn id="811" dur="1875" spd="-100000" fill="hold"/>
                                        <p:tgtEl>
                                          <p:spTgt spid="234"/>
                                        </p:tgtEl>
                                        <p:attrNameLst>
                                          <p:attrName>ppt_x</p:attrName>
                                          <p:attrName>ppt_y</p:attrName>
                                        </p:attrNameLst>
                                      </p:cBhvr>
                                      <p:rCtr x="-50716" y="-7292"/>
                                    </p:animMotion>
                                  </p:childTnLst>
                                </p:cTn>
                              </p:par>
                              <p:par>
                                <p:cTn id="812" presetID="10" presetClass="entr" presetSubtype="0" fill="hold" grpId="0" nodeType="withEffect">
                                  <p:stCondLst>
                                    <p:cond delay="3140"/>
                                  </p:stCondLst>
                                  <p:childTnLst>
                                    <p:set>
                                      <p:cBhvr>
                                        <p:cTn id="813" dur="1" fill="hold">
                                          <p:stCondLst>
                                            <p:cond delay="0"/>
                                          </p:stCondLst>
                                        </p:cTn>
                                        <p:tgtEl>
                                          <p:spTgt spid="231"/>
                                        </p:tgtEl>
                                        <p:attrNameLst>
                                          <p:attrName>style.visibility</p:attrName>
                                        </p:attrNameLst>
                                      </p:cBhvr>
                                      <p:to>
                                        <p:strVal val="visible"/>
                                      </p:to>
                                    </p:set>
                                    <p:animEffect transition="in" filter="fade">
                                      <p:cBhvr>
                                        <p:cTn id="814" dur="375"/>
                                        <p:tgtEl>
                                          <p:spTgt spid="231"/>
                                        </p:tgtEl>
                                      </p:cBhvr>
                                    </p:animEffect>
                                  </p:childTnLst>
                                </p:cTn>
                              </p:par>
                              <p:par>
                                <p:cTn id="815" presetID="0" presetClass="path" presetSubtype="0" decel="46000" fill="hold" grpId="1" nodeType="withEffect">
                                  <p:stCondLst>
                                    <p:cond delay="3140"/>
                                  </p:stCondLst>
                                  <p:childTnLst>
                                    <p:animMotion origin="layout" path="M -0.00026 -0.00069 C -0.04597 0.00996 -0.07318 0.02986 -0.0974 0.04005 C -0.12123 0.04977 -0.17526 0.08172 -0.25938 0.15 " pathEditMode="relative" rAng="0" ptsTypes="AAA">
                                      <p:cBhvr>
                                        <p:cTn id="816" dur="1000" spd="-100000" fill="hold"/>
                                        <p:tgtEl>
                                          <p:spTgt spid="231"/>
                                        </p:tgtEl>
                                        <p:attrNameLst>
                                          <p:attrName>ppt_x</p:attrName>
                                          <p:attrName>ppt_y</p:attrName>
                                        </p:attrNameLst>
                                      </p:cBhvr>
                                      <p:rCtr x="-12956" y="7523"/>
                                    </p:animMotion>
                                  </p:childTnLst>
                                </p:cTn>
                              </p:par>
                              <p:par>
                                <p:cTn id="817" presetID="6" presetClass="emph" presetSubtype="0" fill="hold" grpId="2" nodeType="withEffect">
                                  <p:stCondLst>
                                    <p:cond delay="3140"/>
                                  </p:stCondLst>
                                  <p:childTnLst>
                                    <p:animScale>
                                      <p:cBhvr>
                                        <p:cTn id="818" dur="7" fill="hold"/>
                                        <p:tgtEl>
                                          <p:spTgt spid="231"/>
                                        </p:tgtEl>
                                      </p:cBhvr>
                                      <p:by x="500000" y="500000"/>
                                    </p:animScale>
                                  </p:childTnLst>
                                </p:cTn>
                              </p:par>
                              <p:par>
                                <p:cTn id="819" presetID="6" presetClass="emph" presetSubtype="0" decel="100000" fill="hold" grpId="3" nodeType="withEffect">
                                  <p:stCondLst>
                                    <p:cond delay="3140"/>
                                  </p:stCondLst>
                                  <p:childTnLst>
                                    <p:animScale>
                                      <p:cBhvr>
                                        <p:cTn id="820" dur="1000" fill="hold"/>
                                        <p:tgtEl>
                                          <p:spTgt spid="231"/>
                                        </p:tgtEl>
                                      </p:cBhvr>
                                      <p:by x="20000" y="20000"/>
                                    </p:animScale>
                                  </p:childTnLst>
                                </p:cTn>
                              </p:par>
                              <p:par>
                                <p:cTn id="821" presetID="10" presetClass="entr" presetSubtype="0" fill="hold" grpId="0" nodeType="withEffect">
                                  <p:stCondLst>
                                    <p:cond delay="3265"/>
                                  </p:stCondLst>
                                  <p:childTnLst>
                                    <p:set>
                                      <p:cBhvr>
                                        <p:cTn id="822" dur="1" fill="hold">
                                          <p:stCondLst>
                                            <p:cond delay="0"/>
                                          </p:stCondLst>
                                        </p:cTn>
                                        <p:tgtEl>
                                          <p:spTgt spid="233"/>
                                        </p:tgtEl>
                                        <p:attrNameLst>
                                          <p:attrName>style.visibility</p:attrName>
                                        </p:attrNameLst>
                                      </p:cBhvr>
                                      <p:to>
                                        <p:strVal val="visible"/>
                                      </p:to>
                                    </p:set>
                                    <p:animEffect transition="in" filter="fade">
                                      <p:cBhvr>
                                        <p:cTn id="823" dur="375"/>
                                        <p:tgtEl>
                                          <p:spTgt spid="233"/>
                                        </p:tgtEl>
                                      </p:cBhvr>
                                    </p:animEffect>
                                  </p:childTnLst>
                                </p:cTn>
                              </p:par>
                              <p:par>
                                <p:cTn id="824" presetID="0" presetClass="path" presetSubtype="0" decel="100000" fill="hold" grpId="1" nodeType="withEffect">
                                  <p:stCondLst>
                                    <p:cond delay="3265"/>
                                  </p:stCondLst>
                                  <p:childTnLst>
                                    <p:animMotion origin="layout" path="M 3.95833E-6 0.00417 C -0.03829 0.00139 -0.23086 0.00856 -0.25677 0.00995 C -0.28282 0.01111 -0.5375 0.01852 -0.703 0.02106 " pathEditMode="relative" rAng="0" ptsTypes="AAA">
                                      <p:cBhvr>
                                        <p:cTn id="825" dur="1688" spd="-100000" fill="hold"/>
                                        <p:tgtEl>
                                          <p:spTgt spid="233"/>
                                        </p:tgtEl>
                                        <p:attrNameLst>
                                          <p:attrName>ppt_x</p:attrName>
                                          <p:attrName>ppt_y</p:attrName>
                                        </p:attrNameLst>
                                      </p:cBhvr>
                                      <p:rCtr x="-35156" y="810"/>
                                    </p:animMotion>
                                  </p:childTnLst>
                                </p:cTn>
                              </p:par>
                              <p:par>
                                <p:cTn id="826" presetID="6" presetClass="emph" presetSubtype="0" fill="hold" grpId="2" nodeType="withEffect">
                                  <p:stCondLst>
                                    <p:cond delay="3265"/>
                                  </p:stCondLst>
                                  <p:childTnLst>
                                    <p:animScale>
                                      <p:cBhvr>
                                        <p:cTn id="827" dur="7" fill="hold"/>
                                        <p:tgtEl>
                                          <p:spTgt spid="233"/>
                                        </p:tgtEl>
                                      </p:cBhvr>
                                      <p:by x="200000" y="200000"/>
                                    </p:animScale>
                                  </p:childTnLst>
                                </p:cTn>
                              </p:par>
                              <p:par>
                                <p:cTn id="828" presetID="6" presetClass="emph" presetSubtype="0" decel="100000" fill="hold" grpId="3" nodeType="withEffect">
                                  <p:stCondLst>
                                    <p:cond delay="3265"/>
                                  </p:stCondLst>
                                  <p:childTnLst>
                                    <p:animScale>
                                      <p:cBhvr>
                                        <p:cTn id="829" dur="1688" fill="hold"/>
                                        <p:tgtEl>
                                          <p:spTgt spid="233"/>
                                        </p:tgtEl>
                                      </p:cBhvr>
                                      <p:by x="50000" y="50000"/>
                                    </p:animScale>
                                  </p:childTnLst>
                                </p:cTn>
                              </p:par>
                              <p:par>
                                <p:cTn id="830" presetID="10" presetClass="entr" presetSubtype="0" fill="hold" grpId="0" nodeType="withEffect">
                                  <p:stCondLst>
                                    <p:cond delay="3078"/>
                                  </p:stCondLst>
                                  <p:childTnLst>
                                    <p:set>
                                      <p:cBhvr>
                                        <p:cTn id="831" dur="1" fill="hold">
                                          <p:stCondLst>
                                            <p:cond delay="0"/>
                                          </p:stCondLst>
                                        </p:cTn>
                                        <p:tgtEl>
                                          <p:spTgt spid="209"/>
                                        </p:tgtEl>
                                        <p:attrNameLst>
                                          <p:attrName>style.visibility</p:attrName>
                                        </p:attrNameLst>
                                      </p:cBhvr>
                                      <p:to>
                                        <p:strVal val="visible"/>
                                      </p:to>
                                    </p:set>
                                    <p:animEffect transition="in" filter="fade">
                                      <p:cBhvr>
                                        <p:cTn id="832" dur="375"/>
                                        <p:tgtEl>
                                          <p:spTgt spid="209"/>
                                        </p:tgtEl>
                                      </p:cBhvr>
                                    </p:animEffect>
                                  </p:childTnLst>
                                </p:cTn>
                              </p:par>
                              <p:par>
                                <p:cTn id="833" presetID="0" presetClass="path" presetSubtype="0" decel="46000" fill="hold" grpId="1" nodeType="withEffect">
                                  <p:stCondLst>
                                    <p:cond delay="3078"/>
                                  </p:stCondLst>
                                  <p:childTnLst>
                                    <p:animMotion origin="layout" path="M -1.25E-6 -0.0007 C -0.17747 -0.01459 -0.28333 -0.01713 -0.31849 -0.01806 C -0.35351 -0.01875 -0.48971 -0.01621 -0.53359 -0.01482 " pathEditMode="relative" rAng="0" ptsTypes="AAA">
                                      <p:cBhvr>
                                        <p:cTn id="834" dur="1688" spd="-100000" fill="hold"/>
                                        <p:tgtEl>
                                          <p:spTgt spid="209"/>
                                        </p:tgtEl>
                                        <p:attrNameLst>
                                          <p:attrName>ppt_x</p:attrName>
                                          <p:attrName>ppt_y</p:attrName>
                                        </p:attrNameLst>
                                      </p:cBhvr>
                                      <p:rCtr x="-26680" y="-880"/>
                                    </p:animMotion>
                                  </p:childTnLst>
                                </p:cTn>
                              </p:par>
                              <p:par>
                                <p:cTn id="835" presetID="10" presetClass="entr" presetSubtype="0" fill="hold" grpId="0" nodeType="withEffect">
                                  <p:stCondLst>
                                    <p:cond delay="3000"/>
                                  </p:stCondLst>
                                  <p:childTnLst>
                                    <p:set>
                                      <p:cBhvr>
                                        <p:cTn id="836" dur="1" fill="hold">
                                          <p:stCondLst>
                                            <p:cond delay="0"/>
                                          </p:stCondLst>
                                        </p:cTn>
                                        <p:tgtEl>
                                          <p:spTgt spid="237"/>
                                        </p:tgtEl>
                                        <p:attrNameLst>
                                          <p:attrName>style.visibility</p:attrName>
                                        </p:attrNameLst>
                                      </p:cBhvr>
                                      <p:to>
                                        <p:strVal val="visible"/>
                                      </p:to>
                                    </p:set>
                                    <p:animEffect transition="in" filter="fade">
                                      <p:cBhvr>
                                        <p:cTn id="837" dur="750"/>
                                        <p:tgtEl>
                                          <p:spTgt spid="237"/>
                                        </p:tgtEl>
                                      </p:cBhvr>
                                    </p:animEffect>
                                  </p:childTnLst>
                                </p:cTn>
                              </p:par>
                              <p:par>
                                <p:cTn id="838" presetID="22" presetClass="entr" presetSubtype="8" fill="hold" grpId="0" nodeType="withEffect">
                                  <p:stCondLst>
                                    <p:cond delay="4750"/>
                                  </p:stCondLst>
                                  <p:childTnLst>
                                    <p:set>
                                      <p:cBhvr>
                                        <p:cTn id="839" dur="1" fill="hold">
                                          <p:stCondLst>
                                            <p:cond delay="0"/>
                                          </p:stCondLst>
                                        </p:cTn>
                                        <p:tgtEl>
                                          <p:spTgt spid="339"/>
                                        </p:tgtEl>
                                        <p:attrNameLst>
                                          <p:attrName>style.visibility</p:attrName>
                                        </p:attrNameLst>
                                      </p:cBhvr>
                                      <p:to>
                                        <p:strVal val="visible"/>
                                      </p:to>
                                    </p:set>
                                    <p:animEffect transition="in" filter="wipe(left)">
                                      <p:cBhvr>
                                        <p:cTn id="840" dur="710"/>
                                        <p:tgtEl>
                                          <p:spTgt spid="339"/>
                                        </p:tgtEl>
                                      </p:cBhvr>
                                    </p:animEffect>
                                  </p:childTnLst>
                                </p:cTn>
                              </p:par>
                              <p:par>
                                <p:cTn id="841" presetID="22" presetClass="entr" presetSubtype="8" fill="hold" grpId="0" nodeType="withEffect">
                                  <p:stCondLst>
                                    <p:cond delay="4807"/>
                                  </p:stCondLst>
                                  <p:childTnLst>
                                    <p:set>
                                      <p:cBhvr>
                                        <p:cTn id="842" dur="1" fill="hold">
                                          <p:stCondLst>
                                            <p:cond delay="0"/>
                                          </p:stCondLst>
                                        </p:cTn>
                                        <p:tgtEl>
                                          <p:spTgt spid="338"/>
                                        </p:tgtEl>
                                        <p:attrNameLst>
                                          <p:attrName>style.visibility</p:attrName>
                                        </p:attrNameLst>
                                      </p:cBhvr>
                                      <p:to>
                                        <p:strVal val="visible"/>
                                      </p:to>
                                    </p:set>
                                    <p:animEffect transition="in" filter="wipe(left)">
                                      <p:cBhvr>
                                        <p:cTn id="843" dur="774"/>
                                        <p:tgtEl>
                                          <p:spTgt spid="338"/>
                                        </p:tgtEl>
                                      </p:cBhvr>
                                    </p:animEffect>
                                  </p:childTnLst>
                                </p:cTn>
                              </p:par>
                              <p:par>
                                <p:cTn id="844" presetID="22" presetClass="entr" presetSubtype="8" fill="hold" grpId="0" nodeType="withEffect">
                                  <p:stCondLst>
                                    <p:cond delay="4610"/>
                                  </p:stCondLst>
                                  <p:childTnLst>
                                    <p:set>
                                      <p:cBhvr>
                                        <p:cTn id="845" dur="1" fill="hold">
                                          <p:stCondLst>
                                            <p:cond delay="0"/>
                                          </p:stCondLst>
                                        </p:cTn>
                                        <p:tgtEl>
                                          <p:spTgt spid="337"/>
                                        </p:tgtEl>
                                        <p:attrNameLst>
                                          <p:attrName>style.visibility</p:attrName>
                                        </p:attrNameLst>
                                      </p:cBhvr>
                                      <p:to>
                                        <p:strVal val="visible"/>
                                      </p:to>
                                    </p:set>
                                    <p:animEffect transition="in" filter="wipe(left)">
                                      <p:cBhvr>
                                        <p:cTn id="846" dur="779"/>
                                        <p:tgtEl>
                                          <p:spTgt spid="337"/>
                                        </p:tgtEl>
                                      </p:cBhvr>
                                    </p:animEffect>
                                  </p:childTnLst>
                                </p:cTn>
                              </p:par>
                              <p:par>
                                <p:cTn id="847" presetID="22" presetClass="entr" presetSubtype="8" fill="hold" grpId="0" nodeType="withEffect">
                                  <p:stCondLst>
                                    <p:cond delay="4884"/>
                                  </p:stCondLst>
                                  <p:childTnLst>
                                    <p:set>
                                      <p:cBhvr>
                                        <p:cTn id="848" dur="1" fill="hold">
                                          <p:stCondLst>
                                            <p:cond delay="0"/>
                                          </p:stCondLst>
                                        </p:cTn>
                                        <p:tgtEl>
                                          <p:spTgt spid="336"/>
                                        </p:tgtEl>
                                        <p:attrNameLst>
                                          <p:attrName>style.visibility</p:attrName>
                                        </p:attrNameLst>
                                      </p:cBhvr>
                                      <p:to>
                                        <p:strVal val="visible"/>
                                      </p:to>
                                    </p:set>
                                    <p:animEffect transition="in" filter="wipe(left)">
                                      <p:cBhvr>
                                        <p:cTn id="849" dur="891"/>
                                        <p:tgtEl>
                                          <p:spTgt spid="336"/>
                                        </p:tgtEl>
                                      </p:cBhvr>
                                    </p:animEffect>
                                  </p:childTnLst>
                                </p:cTn>
                              </p:par>
                              <p:par>
                                <p:cTn id="850" presetID="22" presetClass="entr" presetSubtype="8" fill="hold" grpId="0" nodeType="withEffect">
                                  <p:stCondLst>
                                    <p:cond delay="4794"/>
                                  </p:stCondLst>
                                  <p:childTnLst>
                                    <p:set>
                                      <p:cBhvr>
                                        <p:cTn id="851" dur="1" fill="hold">
                                          <p:stCondLst>
                                            <p:cond delay="0"/>
                                          </p:stCondLst>
                                        </p:cTn>
                                        <p:tgtEl>
                                          <p:spTgt spid="335"/>
                                        </p:tgtEl>
                                        <p:attrNameLst>
                                          <p:attrName>style.visibility</p:attrName>
                                        </p:attrNameLst>
                                      </p:cBhvr>
                                      <p:to>
                                        <p:strVal val="visible"/>
                                      </p:to>
                                    </p:set>
                                    <p:animEffect transition="in" filter="wipe(left)">
                                      <p:cBhvr>
                                        <p:cTn id="852" dur="521"/>
                                        <p:tgtEl>
                                          <p:spTgt spid="335"/>
                                        </p:tgtEl>
                                      </p:cBhvr>
                                    </p:animEffect>
                                  </p:childTnLst>
                                </p:cTn>
                              </p:par>
                              <p:par>
                                <p:cTn id="853" presetID="22" presetClass="entr" presetSubtype="1" fill="hold" grpId="0" nodeType="withEffect">
                                  <p:stCondLst>
                                    <p:cond delay="4927"/>
                                  </p:stCondLst>
                                  <p:childTnLst>
                                    <p:set>
                                      <p:cBhvr>
                                        <p:cTn id="854" dur="1" fill="hold">
                                          <p:stCondLst>
                                            <p:cond delay="0"/>
                                          </p:stCondLst>
                                        </p:cTn>
                                        <p:tgtEl>
                                          <p:spTgt spid="334"/>
                                        </p:tgtEl>
                                        <p:attrNameLst>
                                          <p:attrName>style.visibility</p:attrName>
                                        </p:attrNameLst>
                                      </p:cBhvr>
                                      <p:to>
                                        <p:strVal val="visible"/>
                                      </p:to>
                                    </p:set>
                                    <p:animEffect transition="in" filter="wipe(up)">
                                      <p:cBhvr>
                                        <p:cTn id="855" dur="703"/>
                                        <p:tgtEl>
                                          <p:spTgt spid="334"/>
                                        </p:tgtEl>
                                      </p:cBhvr>
                                    </p:animEffect>
                                  </p:childTnLst>
                                </p:cTn>
                              </p:par>
                              <p:par>
                                <p:cTn id="856" presetID="22" presetClass="entr" presetSubtype="1" fill="hold" grpId="0" nodeType="withEffect">
                                  <p:stCondLst>
                                    <p:cond delay="5071"/>
                                  </p:stCondLst>
                                  <p:childTnLst>
                                    <p:set>
                                      <p:cBhvr>
                                        <p:cTn id="857" dur="1" fill="hold">
                                          <p:stCondLst>
                                            <p:cond delay="0"/>
                                          </p:stCondLst>
                                        </p:cTn>
                                        <p:tgtEl>
                                          <p:spTgt spid="333"/>
                                        </p:tgtEl>
                                        <p:attrNameLst>
                                          <p:attrName>style.visibility</p:attrName>
                                        </p:attrNameLst>
                                      </p:cBhvr>
                                      <p:to>
                                        <p:strVal val="visible"/>
                                      </p:to>
                                    </p:set>
                                    <p:animEffect transition="in" filter="wipe(up)">
                                      <p:cBhvr>
                                        <p:cTn id="858" dur="529"/>
                                        <p:tgtEl>
                                          <p:spTgt spid="333"/>
                                        </p:tgtEl>
                                      </p:cBhvr>
                                    </p:animEffect>
                                  </p:childTnLst>
                                </p:cTn>
                              </p:par>
                              <p:par>
                                <p:cTn id="859" presetID="22" presetClass="entr" presetSubtype="8" fill="hold" grpId="0" nodeType="withEffect">
                                  <p:stCondLst>
                                    <p:cond delay="4710"/>
                                  </p:stCondLst>
                                  <p:childTnLst>
                                    <p:set>
                                      <p:cBhvr>
                                        <p:cTn id="860" dur="1" fill="hold">
                                          <p:stCondLst>
                                            <p:cond delay="0"/>
                                          </p:stCondLst>
                                        </p:cTn>
                                        <p:tgtEl>
                                          <p:spTgt spid="332"/>
                                        </p:tgtEl>
                                        <p:attrNameLst>
                                          <p:attrName>style.visibility</p:attrName>
                                        </p:attrNameLst>
                                      </p:cBhvr>
                                      <p:to>
                                        <p:strVal val="visible"/>
                                      </p:to>
                                    </p:set>
                                    <p:animEffect transition="in" filter="wipe(left)">
                                      <p:cBhvr>
                                        <p:cTn id="861" dur="656"/>
                                        <p:tgtEl>
                                          <p:spTgt spid="332"/>
                                        </p:tgtEl>
                                      </p:cBhvr>
                                    </p:animEffect>
                                  </p:childTnLst>
                                </p:cTn>
                              </p:par>
                              <p:par>
                                <p:cTn id="862" presetID="22" presetClass="entr" presetSubtype="8" fill="hold" grpId="0" nodeType="withEffect">
                                  <p:stCondLst>
                                    <p:cond delay="4662"/>
                                  </p:stCondLst>
                                  <p:childTnLst>
                                    <p:set>
                                      <p:cBhvr>
                                        <p:cTn id="863" dur="1" fill="hold">
                                          <p:stCondLst>
                                            <p:cond delay="0"/>
                                          </p:stCondLst>
                                        </p:cTn>
                                        <p:tgtEl>
                                          <p:spTgt spid="331"/>
                                        </p:tgtEl>
                                        <p:attrNameLst>
                                          <p:attrName>style.visibility</p:attrName>
                                        </p:attrNameLst>
                                      </p:cBhvr>
                                      <p:to>
                                        <p:strVal val="visible"/>
                                      </p:to>
                                    </p:set>
                                    <p:animEffect transition="in" filter="wipe(left)">
                                      <p:cBhvr>
                                        <p:cTn id="864" dur="802"/>
                                        <p:tgtEl>
                                          <p:spTgt spid="331"/>
                                        </p:tgtEl>
                                      </p:cBhvr>
                                    </p:animEffect>
                                  </p:childTnLst>
                                </p:cTn>
                              </p:par>
                              <p:par>
                                <p:cTn id="865" presetID="22" presetClass="entr" presetSubtype="8" fill="hold" grpId="0" nodeType="withEffect">
                                  <p:stCondLst>
                                    <p:cond delay="4656"/>
                                  </p:stCondLst>
                                  <p:childTnLst>
                                    <p:set>
                                      <p:cBhvr>
                                        <p:cTn id="866" dur="1" fill="hold">
                                          <p:stCondLst>
                                            <p:cond delay="0"/>
                                          </p:stCondLst>
                                        </p:cTn>
                                        <p:tgtEl>
                                          <p:spTgt spid="330"/>
                                        </p:tgtEl>
                                        <p:attrNameLst>
                                          <p:attrName>style.visibility</p:attrName>
                                        </p:attrNameLst>
                                      </p:cBhvr>
                                      <p:to>
                                        <p:strVal val="visible"/>
                                      </p:to>
                                    </p:set>
                                    <p:animEffect transition="in" filter="wipe(left)">
                                      <p:cBhvr>
                                        <p:cTn id="867" dur="759"/>
                                        <p:tgtEl>
                                          <p:spTgt spid="330"/>
                                        </p:tgtEl>
                                      </p:cBhvr>
                                    </p:animEffect>
                                  </p:childTnLst>
                                </p:cTn>
                              </p:par>
                              <p:par>
                                <p:cTn id="868" presetID="22" presetClass="entr" presetSubtype="8" fill="hold" grpId="0" nodeType="withEffect">
                                  <p:stCondLst>
                                    <p:cond delay="4556"/>
                                  </p:stCondLst>
                                  <p:childTnLst>
                                    <p:set>
                                      <p:cBhvr>
                                        <p:cTn id="869" dur="1" fill="hold">
                                          <p:stCondLst>
                                            <p:cond delay="0"/>
                                          </p:stCondLst>
                                        </p:cTn>
                                        <p:tgtEl>
                                          <p:spTgt spid="329"/>
                                        </p:tgtEl>
                                        <p:attrNameLst>
                                          <p:attrName>style.visibility</p:attrName>
                                        </p:attrNameLst>
                                      </p:cBhvr>
                                      <p:to>
                                        <p:strVal val="visible"/>
                                      </p:to>
                                    </p:set>
                                    <p:animEffect transition="in" filter="wipe(left)">
                                      <p:cBhvr>
                                        <p:cTn id="870" dur="798"/>
                                        <p:tgtEl>
                                          <p:spTgt spid="329"/>
                                        </p:tgtEl>
                                      </p:cBhvr>
                                    </p:animEffect>
                                  </p:childTnLst>
                                </p:cTn>
                              </p:par>
                              <p:par>
                                <p:cTn id="871" presetID="22" presetClass="entr" presetSubtype="8" fill="hold" grpId="0" nodeType="withEffect">
                                  <p:stCondLst>
                                    <p:cond delay="4822"/>
                                  </p:stCondLst>
                                  <p:childTnLst>
                                    <p:set>
                                      <p:cBhvr>
                                        <p:cTn id="872" dur="1" fill="hold">
                                          <p:stCondLst>
                                            <p:cond delay="0"/>
                                          </p:stCondLst>
                                        </p:cTn>
                                        <p:tgtEl>
                                          <p:spTgt spid="328"/>
                                        </p:tgtEl>
                                        <p:attrNameLst>
                                          <p:attrName>style.visibility</p:attrName>
                                        </p:attrNameLst>
                                      </p:cBhvr>
                                      <p:to>
                                        <p:strVal val="visible"/>
                                      </p:to>
                                    </p:set>
                                    <p:animEffect transition="in" filter="wipe(left)">
                                      <p:cBhvr>
                                        <p:cTn id="873" dur="665"/>
                                        <p:tgtEl>
                                          <p:spTgt spid="328"/>
                                        </p:tgtEl>
                                      </p:cBhvr>
                                    </p:animEffect>
                                  </p:childTnLst>
                                </p:cTn>
                              </p:par>
                              <p:par>
                                <p:cTn id="874" presetID="22" presetClass="entr" presetSubtype="8" fill="hold" grpId="0" nodeType="withEffect">
                                  <p:stCondLst>
                                    <p:cond delay="4607"/>
                                  </p:stCondLst>
                                  <p:childTnLst>
                                    <p:set>
                                      <p:cBhvr>
                                        <p:cTn id="875" dur="1" fill="hold">
                                          <p:stCondLst>
                                            <p:cond delay="0"/>
                                          </p:stCondLst>
                                        </p:cTn>
                                        <p:tgtEl>
                                          <p:spTgt spid="327"/>
                                        </p:tgtEl>
                                        <p:attrNameLst>
                                          <p:attrName>style.visibility</p:attrName>
                                        </p:attrNameLst>
                                      </p:cBhvr>
                                      <p:to>
                                        <p:strVal val="visible"/>
                                      </p:to>
                                    </p:set>
                                    <p:animEffect transition="in" filter="wipe(left)">
                                      <p:cBhvr>
                                        <p:cTn id="876" dur="955"/>
                                        <p:tgtEl>
                                          <p:spTgt spid="327"/>
                                        </p:tgtEl>
                                      </p:cBhvr>
                                    </p:animEffect>
                                  </p:childTnLst>
                                </p:cTn>
                              </p:par>
                              <p:par>
                                <p:cTn id="877" presetID="22" presetClass="entr" presetSubtype="8" fill="hold" grpId="0" nodeType="withEffect">
                                  <p:stCondLst>
                                    <p:cond delay="4860"/>
                                  </p:stCondLst>
                                  <p:childTnLst>
                                    <p:set>
                                      <p:cBhvr>
                                        <p:cTn id="878" dur="1" fill="hold">
                                          <p:stCondLst>
                                            <p:cond delay="0"/>
                                          </p:stCondLst>
                                        </p:cTn>
                                        <p:tgtEl>
                                          <p:spTgt spid="326"/>
                                        </p:tgtEl>
                                        <p:attrNameLst>
                                          <p:attrName>style.visibility</p:attrName>
                                        </p:attrNameLst>
                                      </p:cBhvr>
                                      <p:to>
                                        <p:strVal val="visible"/>
                                      </p:to>
                                    </p:set>
                                    <p:animEffect transition="in" filter="wipe(left)">
                                      <p:cBhvr>
                                        <p:cTn id="879" dur="885"/>
                                        <p:tgtEl>
                                          <p:spTgt spid="326"/>
                                        </p:tgtEl>
                                      </p:cBhvr>
                                    </p:animEffect>
                                  </p:childTnLst>
                                </p:cTn>
                              </p:par>
                              <p:par>
                                <p:cTn id="880" presetID="22" presetClass="entr" presetSubtype="8" fill="hold" grpId="0" nodeType="withEffect">
                                  <p:stCondLst>
                                    <p:cond delay="4705"/>
                                  </p:stCondLst>
                                  <p:childTnLst>
                                    <p:set>
                                      <p:cBhvr>
                                        <p:cTn id="881" dur="1" fill="hold">
                                          <p:stCondLst>
                                            <p:cond delay="0"/>
                                          </p:stCondLst>
                                        </p:cTn>
                                        <p:tgtEl>
                                          <p:spTgt spid="325"/>
                                        </p:tgtEl>
                                        <p:attrNameLst>
                                          <p:attrName>style.visibility</p:attrName>
                                        </p:attrNameLst>
                                      </p:cBhvr>
                                      <p:to>
                                        <p:strVal val="visible"/>
                                      </p:to>
                                    </p:set>
                                    <p:animEffect transition="in" filter="wipe(left)">
                                      <p:cBhvr>
                                        <p:cTn id="882" dur="788"/>
                                        <p:tgtEl>
                                          <p:spTgt spid="325"/>
                                        </p:tgtEl>
                                      </p:cBhvr>
                                    </p:animEffect>
                                  </p:childTnLst>
                                </p:cTn>
                              </p:par>
                              <p:par>
                                <p:cTn id="883" presetID="22" presetClass="entr" presetSubtype="8" fill="hold" grpId="0" nodeType="withEffect">
                                  <p:stCondLst>
                                    <p:cond delay="5064"/>
                                  </p:stCondLst>
                                  <p:childTnLst>
                                    <p:set>
                                      <p:cBhvr>
                                        <p:cTn id="884" dur="1" fill="hold">
                                          <p:stCondLst>
                                            <p:cond delay="0"/>
                                          </p:stCondLst>
                                        </p:cTn>
                                        <p:tgtEl>
                                          <p:spTgt spid="324"/>
                                        </p:tgtEl>
                                        <p:attrNameLst>
                                          <p:attrName>style.visibility</p:attrName>
                                        </p:attrNameLst>
                                      </p:cBhvr>
                                      <p:to>
                                        <p:strVal val="visible"/>
                                      </p:to>
                                    </p:set>
                                    <p:animEffect transition="in" filter="wipe(left)">
                                      <p:cBhvr>
                                        <p:cTn id="885" dur="716"/>
                                        <p:tgtEl>
                                          <p:spTgt spid="324"/>
                                        </p:tgtEl>
                                      </p:cBhvr>
                                    </p:animEffect>
                                  </p:childTnLst>
                                </p:cTn>
                              </p:par>
                              <p:par>
                                <p:cTn id="886" presetID="22" presetClass="entr" presetSubtype="8" fill="hold" grpId="0" nodeType="withEffect">
                                  <p:stCondLst>
                                    <p:cond delay="4785"/>
                                  </p:stCondLst>
                                  <p:childTnLst>
                                    <p:set>
                                      <p:cBhvr>
                                        <p:cTn id="887" dur="1" fill="hold">
                                          <p:stCondLst>
                                            <p:cond delay="0"/>
                                          </p:stCondLst>
                                        </p:cTn>
                                        <p:tgtEl>
                                          <p:spTgt spid="323"/>
                                        </p:tgtEl>
                                        <p:attrNameLst>
                                          <p:attrName>style.visibility</p:attrName>
                                        </p:attrNameLst>
                                      </p:cBhvr>
                                      <p:to>
                                        <p:strVal val="visible"/>
                                      </p:to>
                                    </p:set>
                                    <p:animEffect transition="in" filter="wipe(left)">
                                      <p:cBhvr>
                                        <p:cTn id="888" dur="866"/>
                                        <p:tgtEl>
                                          <p:spTgt spid="323"/>
                                        </p:tgtEl>
                                      </p:cBhvr>
                                    </p:animEffect>
                                  </p:childTnLst>
                                </p:cTn>
                              </p:par>
                              <p:par>
                                <p:cTn id="889" presetID="22" presetClass="entr" presetSubtype="8" fill="hold" grpId="0" nodeType="withEffect">
                                  <p:stCondLst>
                                    <p:cond delay="4584"/>
                                  </p:stCondLst>
                                  <p:childTnLst>
                                    <p:set>
                                      <p:cBhvr>
                                        <p:cTn id="890" dur="1" fill="hold">
                                          <p:stCondLst>
                                            <p:cond delay="0"/>
                                          </p:stCondLst>
                                        </p:cTn>
                                        <p:tgtEl>
                                          <p:spTgt spid="322"/>
                                        </p:tgtEl>
                                        <p:attrNameLst>
                                          <p:attrName>style.visibility</p:attrName>
                                        </p:attrNameLst>
                                      </p:cBhvr>
                                      <p:to>
                                        <p:strVal val="visible"/>
                                      </p:to>
                                    </p:set>
                                    <p:animEffect transition="in" filter="wipe(left)">
                                      <p:cBhvr>
                                        <p:cTn id="891" dur="581"/>
                                        <p:tgtEl>
                                          <p:spTgt spid="322"/>
                                        </p:tgtEl>
                                      </p:cBhvr>
                                    </p:animEffect>
                                  </p:childTnLst>
                                </p:cTn>
                              </p:par>
                              <p:par>
                                <p:cTn id="892" presetID="22" presetClass="entr" presetSubtype="8" fill="hold" grpId="0" nodeType="withEffect">
                                  <p:stCondLst>
                                    <p:cond delay="4930"/>
                                  </p:stCondLst>
                                  <p:childTnLst>
                                    <p:set>
                                      <p:cBhvr>
                                        <p:cTn id="893" dur="1" fill="hold">
                                          <p:stCondLst>
                                            <p:cond delay="0"/>
                                          </p:stCondLst>
                                        </p:cTn>
                                        <p:tgtEl>
                                          <p:spTgt spid="321"/>
                                        </p:tgtEl>
                                        <p:attrNameLst>
                                          <p:attrName>style.visibility</p:attrName>
                                        </p:attrNameLst>
                                      </p:cBhvr>
                                      <p:to>
                                        <p:strVal val="visible"/>
                                      </p:to>
                                    </p:set>
                                    <p:animEffect transition="in" filter="wipe(left)">
                                      <p:cBhvr>
                                        <p:cTn id="894" dur="530"/>
                                        <p:tgtEl>
                                          <p:spTgt spid="321"/>
                                        </p:tgtEl>
                                      </p:cBhvr>
                                    </p:animEffect>
                                  </p:childTnLst>
                                </p:cTn>
                              </p:par>
                              <p:par>
                                <p:cTn id="895" presetID="22" presetClass="entr" presetSubtype="1" fill="hold" grpId="0" nodeType="withEffect">
                                  <p:stCondLst>
                                    <p:cond delay="4974"/>
                                  </p:stCondLst>
                                  <p:childTnLst>
                                    <p:set>
                                      <p:cBhvr>
                                        <p:cTn id="896" dur="1" fill="hold">
                                          <p:stCondLst>
                                            <p:cond delay="0"/>
                                          </p:stCondLst>
                                        </p:cTn>
                                        <p:tgtEl>
                                          <p:spTgt spid="320"/>
                                        </p:tgtEl>
                                        <p:attrNameLst>
                                          <p:attrName>style.visibility</p:attrName>
                                        </p:attrNameLst>
                                      </p:cBhvr>
                                      <p:to>
                                        <p:strVal val="visible"/>
                                      </p:to>
                                    </p:set>
                                    <p:animEffect transition="in" filter="wipe(up)">
                                      <p:cBhvr>
                                        <p:cTn id="897" dur="622"/>
                                        <p:tgtEl>
                                          <p:spTgt spid="320"/>
                                        </p:tgtEl>
                                      </p:cBhvr>
                                    </p:animEffect>
                                  </p:childTnLst>
                                </p:cTn>
                              </p:par>
                              <p:par>
                                <p:cTn id="898" presetID="22" presetClass="entr" presetSubtype="1" fill="hold" grpId="0" nodeType="withEffect">
                                  <p:stCondLst>
                                    <p:cond delay="4880"/>
                                  </p:stCondLst>
                                  <p:childTnLst>
                                    <p:set>
                                      <p:cBhvr>
                                        <p:cTn id="899" dur="1" fill="hold">
                                          <p:stCondLst>
                                            <p:cond delay="0"/>
                                          </p:stCondLst>
                                        </p:cTn>
                                        <p:tgtEl>
                                          <p:spTgt spid="319"/>
                                        </p:tgtEl>
                                        <p:attrNameLst>
                                          <p:attrName>style.visibility</p:attrName>
                                        </p:attrNameLst>
                                      </p:cBhvr>
                                      <p:to>
                                        <p:strVal val="visible"/>
                                      </p:to>
                                    </p:set>
                                    <p:animEffect transition="in" filter="wipe(up)">
                                      <p:cBhvr>
                                        <p:cTn id="900" dur="879"/>
                                        <p:tgtEl>
                                          <p:spTgt spid="319"/>
                                        </p:tgtEl>
                                      </p:cBhvr>
                                    </p:animEffect>
                                  </p:childTnLst>
                                </p:cTn>
                              </p:par>
                              <p:par>
                                <p:cTn id="901" presetID="22" presetClass="entr" presetSubtype="1" fill="hold" grpId="0" nodeType="withEffect">
                                  <p:stCondLst>
                                    <p:cond delay="4998"/>
                                  </p:stCondLst>
                                  <p:childTnLst>
                                    <p:set>
                                      <p:cBhvr>
                                        <p:cTn id="902" dur="1" fill="hold">
                                          <p:stCondLst>
                                            <p:cond delay="0"/>
                                          </p:stCondLst>
                                        </p:cTn>
                                        <p:tgtEl>
                                          <p:spTgt spid="318"/>
                                        </p:tgtEl>
                                        <p:attrNameLst>
                                          <p:attrName>style.visibility</p:attrName>
                                        </p:attrNameLst>
                                      </p:cBhvr>
                                      <p:to>
                                        <p:strVal val="visible"/>
                                      </p:to>
                                    </p:set>
                                    <p:animEffect transition="in" filter="wipe(up)">
                                      <p:cBhvr>
                                        <p:cTn id="903" dur="976"/>
                                        <p:tgtEl>
                                          <p:spTgt spid="318"/>
                                        </p:tgtEl>
                                      </p:cBhvr>
                                    </p:animEffect>
                                  </p:childTnLst>
                                </p:cTn>
                              </p:par>
                              <p:par>
                                <p:cTn id="904" presetID="22" presetClass="entr" presetSubtype="1" fill="hold" grpId="0" nodeType="withEffect">
                                  <p:stCondLst>
                                    <p:cond delay="4564"/>
                                  </p:stCondLst>
                                  <p:childTnLst>
                                    <p:set>
                                      <p:cBhvr>
                                        <p:cTn id="905" dur="1" fill="hold">
                                          <p:stCondLst>
                                            <p:cond delay="0"/>
                                          </p:stCondLst>
                                        </p:cTn>
                                        <p:tgtEl>
                                          <p:spTgt spid="317"/>
                                        </p:tgtEl>
                                        <p:attrNameLst>
                                          <p:attrName>style.visibility</p:attrName>
                                        </p:attrNameLst>
                                      </p:cBhvr>
                                      <p:to>
                                        <p:strVal val="visible"/>
                                      </p:to>
                                    </p:set>
                                    <p:animEffect transition="in" filter="wipe(up)">
                                      <p:cBhvr>
                                        <p:cTn id="906" dur="673"/>
                                        <p:tgtEl>
                                          <p:spTgt spid="317"/>
                                        </p:tgtEl>
                                      </p:cBhvr>
                                    </p:animEffect>
                                  </p:childTnLst>
                                </p:cTn>
                              </p:par>
                              <p:par>
                                <p:cTn id="907" presetID="22" presetClass="entr" presetSubtype="1" fill="hold" grpId="0" nodeType="withEffect">
                                  <p:stCondLst>
                                    <p:cond delay="5016"/>
                                  </p:stCondLst>
                                  <p:childTnLst>
                                    <p:set>
                                      <p:cBhvr>
                                        <p:cTn id="908" dur="1" fill="hold">
                                          <p:stCondLst>
                                            <p:cond delay="0"/>
                                          </p:stCondLst>
                                        </p:cTn>
                                        <p:tgtEl>
                                          <p:spTgt spid="316"/>
                                        </p:tgtEl>
                                        <p:attrNameLst>
                                          <p:attrName>style.visibility</p:attrName>
                                        </p:attrNameLst>
                                      </p:cBhvr>
                                      <p:to>
                                        <p:strVal val="visible"/>
                                      </p:to>
                                    </p:set>
                                    <p:animEffect transition="in" filter="wipe(up)">
                                      <p:cBhvr>
                                        <p:cTn id="909" dur="842"/>
                                        <p:tgtEl>
                                          <p:spTgt spid="316"/>
                                        </p:tgtEl>
                                      </p:cBhvr>
                                    </p:animEffect>
                                  </p:childTnLst>
                                </p:cTn>
                              </p:par>
                              <p:par>
                                <p:cTn id="910" presetID="22" presetClass="entr" presetSubtype="1" fill="hold" grpId="0" nodeType="withEffect">
                                  <p:stCondLst>
                                    <p:cond delay="4593"/>
                                  </p:stCondLst>
                                  <p:childTnLst>
                                    <p:set>
                                      <p:cBhvr>
                                        <p:cTn id="911" dur="1" fill="hold">
                                          <p:stCondLst>
                                            <p:cond delay="0"/>
                                          </p:stCondLst>
                                        </p:cTn>
                                        <p:tgtEl>
                                          <p:spTgt spid="315"/>
                                        </p:tgtEl>
                                        <p:attrNameLst>
                                          <p:attrName>style.visibility</p:attrName>
                                        </p:attrNameLst>
                                      </p:cBhvr>
                                      <p:to>
                                        <p:strVal val="visible"/>
                                      </p:to>
                                    </p:set>
                                    <p:animEffect transition="in" filter="wipe(up)">
                                      <p:cBhvr>
                                        <p:cTn id="912" dur="896"/>
                                        <p:tgtEl>
                                          <p:spTgt spid="315"/>
                                        </p:tgtEl>
                                      </p:cBhvr>
                                    </p:animEffect>
                                  </p:childTnLst>
                                </p:cTn>
                              </p:par>
                              <p:par>
                                <p:cTn id="913" presetID="22" presetClass="entr" presetSubtype="1" fill="hold" grpId="0" nodeType="withEffect">
                                  <p:stCondLst>
                                    <p:cond delay="5120"/>
                                  </p:stCondLst>
                                  <p:childTnLst>
                                    <p:set>
                                      <p:cBhvr>
                                        <p:cTn id="914" dur="1" fill="hold">
                                          <p:stCondLst>
                                            <p:cond delay="0"/>
                                          </p:stCondLst>
                                        </p:cTn>
                                        <p:tgtEl>
                                          <p:spTgt spid="314"/>
                                        </p:tgtEl>
                                        <p:attrNameLst>
                                          <p:attrName>style.visibility</p:attrName>
                                        </p:attrNameLst>
                                      </p:cBhvr>
                                      <p:to>
                                        <p:strVal val="visible"/>
                                      </p:to>
                                    </p:set>
                                    <p:animEffect transition="in" filter="wipe(up)">
                                      <p:cBhvr>
                                        <p:cTn id="915" dur="518"/>
                                        <p:tgtEl>
                                          <p:spTgt spid="314"/>
                                        </p:tgtEl>
                                      </p:cBhvr>
                                    </p:animEffect>
                                  </p:childTnLst>
                                </p:cTn>
                              </p:par>
                              <p:par>
                                <p:cTn id="916" presetID="22" presetClass="entr" presetSubtype="1" fill="hold" grpId="0" nodeType="withEffect">
                                  <p:stCondLst>
                                    <p:cond delay="4497"/>
                                  </p:stCondLst>
                                  <p:childTnLst>
                                    <p:set>
                                      <p:cBhvr>
                                        <p:cTn id="917" dur="1" fill="hold">
                                          <p:stCondLst>
                                            <p:cond delay="0"/>
                                          </p:stCondLst>
                                        </p:cTn>
                                        <p:tgtEl>
                                          <p:spTgt spid="313"/>
                                        </p:tgtEl>
                                        <p:attrNameLst>
                                          <p:attrName>style.visibility</p:attrName>
                                        </p:attrNameLst>
                                      </p:cBhvr>
                                      <p:to>
                                        <p:strVal val="visible"/>
                                      </p:to>
                                    </p:set>
                                    <p:animEffect transition="in" filter="wipe(up)">
                                      <p:cBhvr>
                                        <p:cTn id="918" dur="897"/>
                                        <p:tgtEl>
                                          <p:spTgt spid="313"/>
                                        </p:tgtEl>
                                      </p:cBhvr>
                                    </p:animEffect>
                                  </p:childTnLst>
                                </p:cTn>
                              </p:par>
                              <p:par>
                                <p:cTn id="919" presetID="22" presetClass="entr" presetSubtype="1" fill="hold" grpId="0" nodeType="withEffect">
                                  <p:stCondLst>
                                    <p:cond delay="4494"/>
                                  </p:stCondLst>
                                  <p:childTnLst>
                                    <p:set>
                                      <p:cBhvr>
                                        <p:cTn id="920" dur="1" fill="hold">
                                          <p:stCondLst>
                                            <p:cond delay="0"/>
                                          </p:stCondLst>
                                        </p:cTn>
                                        <p:tgtEl>
                                          <p:spTgt spid="312"/>
                                        </p:tgtEl>
                                        <p:attrNameLst>
                                          <p:attrName>style.visibility</p:attrName>
                                        </p:attrNameLst>
                                      </p:cBhvr>
                                      <p:to>
                                        <p:strVal val="visible"/>
                                      </p:to>
                                    </p:set>
                                    <p:animEffect transition="in" filter="wipe(up)">
                                      <p:cBhvr>
                                        <p:cTn id="921" dur="742"/>
                                        <p:tgtEl>
                                          <p:spTgt spid="312"/>
                                        </p:tgtEl>
                                      </p:cBhvr>
                                    </p:animEffect>
                                  </p:childTnLst>
                                </p:cTn>
                              </p:par>
                              <p:par>
                                <p:cTn id="922" presetID="22" presetClass="entr" presetSubtype="1" fill="hold" grpId="0" nodeType="withEffect">
                                  <p:stCondLst>
                                    <p:cond delay="5006"/>
                                  </p:stCondLst>
                                  <p:childTnLst>
                                    <p:set>
                                      <p:cBhvr>
                                        <p:cTn id="923" dur="1" fill="hold">
                                          <p:stCondLst>
                                            <p:cond delay="0"/>
                                          </p:stCondLst>
                                        </p:cTn>
                                        <p:tgtEl>
                                          <p:spTgt spid="311"/>
                                        </p:tgtEl>
                                        <p:attrNameLst>
                                          <p:attrName>style.visibility</p:attrName>
                                        </p:attrNameLst>
                                      </p:cBhvr>
                                      <p:to>
                                        <p:strVal val="visible"/>
                                      </p:to>
                                    </p:set>
                                    <p:animEffect transition="in" filter="wipe(up)">
                                      <p:cBhvr>
                                        <p:cTn id="924" dur="603"/>
                                        <p:tgtEl>
                                          <p:spTgt spid="311"/>
                                        </p:tgtEl>
                                      </p:cBhvr>
                                    </p:animEffect>
                                  </p:childTnLst>
                                </p:cTn>
                              </p:par>
                              <p:par>
                                <p:cTn id="925" presetID="22" presetClass="entr" presetSubtype="1" fill="hold" grpId="0" nodeType="withEffect">
                                  <p:stCondLst>
                                    <p:cond delay="4716"/>
                                  </p:stCondLst>
                                  <p:childTnLst>
                                    <p:set>
                                      <p:cBhvr>
                                        <p:cTn id="926" dur="1" fill="hold">
                                          <p:stCondLst>
                                            <p:cond delay="0"/>
                                          </p:stCondLst>
                                        </p:cTn>
                                        <p:tgtEl>
                                          <p:spTgt spid="310"/>
                                        </p:tgtEl>
                                        <p:attrNameLst>
                                          <p:attrName>style.visibility</p:attrName>
                                        </p:attrNameLst>
                                      </p:cBhvr>
                                      <p:to>
                                        <p:strVal val="visible"/>
                                      </p:to>
                                    </p:set>
                                    <p:animEffect transition="in" filter="wipe(up)">
                                      <p:cBhvr>
                                        <p:cTn id="927" dur="801"/>
                                        <p:tgtEl>
                                          <p:spTgt spid="310"/>
                                        </p:tgtEl>
                                      </p:cBhvr>
                                    </p:animEffect>
                                  </p:childTnLst>
                                </p:cTn>
                              </p:par>
                              <p:par>
                                <p:cTn id="928" presetID="22" presetClass="entr" presetSubtype="1" fill="hold" grpId="0" nodeType="withEffect">
                                  <p:stCondLst>
                                    <p:cond delay="4775"/>
                                  </p:stCondLst>
                                  <p:childTnLst>
                                    <p:set>
                                      <p:cBhvr>
                                        <p:cTn id="929" dur="1" fill="hold">
                                          <p:stCondLst>
                                            <p:cond delay="0"/>
                                          </p:stCondLst>
                                        </p:cTn>
                                        <p:tgtEl>
                                          <p:spTgt spid="309"/>
                                        </p:tgtEl>
                                        <p:attrNameLst>
                                          <p:attrName>style.visibility</p:attrName>
                                        </p:attrNameLst>
                                      </p:cBhvr>
                                      <p:to>
                                        <p:strVal val="visible"/>
                                      </p:to>
                                    </p:set>
                                    <p:animEffect transition="in" filter="wipe(up)">
                                      <p:cBhvr>
                                        <p:cTn id="930" dur="954"/>
                                        <p:tgtEl>
                                          <p:spTgt spid="309"/>
                                        </p:tgtEl>
                                      </p:cBhvr>
                                    </p:animEffect>
                                  </p:childTnLst>
                                </p:cTn>
                              </p:par>
                              <p:par>
                                <p:cTn id="931" presetID="22" presetClass="entr" presetSubtype="1" fill="hold" grpId="0" nodeType="withEffect">
                                  <p:stCondLst>
                                    <p:cond delay="4534"/>
                                  </p:stCondLst>
                                  <p:childTnLst>
                                    <p:set>
                                      <p:cBhvr>
                                        <p:cTn id="932" dur="1" fill="hold">
                                          <p:stCondLst>
                                            <p:cond delay="0"/>
                                          </p:stCondLst>
                                        </p:cTn>
                                        <p:tgtEl>
                                          <p:spTgt spid="308"/>
                                        </p:tgtEl>
                                        <p:attrNameLst>
                                          <p:attrName>style.visibility</p:attrName>
                                        </p:attrNameLst>
                                      </p:cBhvr>
                                      <p:to>
                                        <p:strVal val="visible"/>
                                      </p:to>
                                    </p:set>
                                    <p:animEffect transition="in" filter="wipe(up)">
                                      <p:cBhvr>
                                        <p:cTn id="933" dur="973"/>
                                        <p:tgtEl>
                                          <p:spTgt spid="308"/>
                                        </p:tgtEl>
                                      </p:cBhvr>
                                    </p:animEffect>
                                  </p:childTnLst>
                                </p:cTn>
                              </p:par>
                              <p:par>
                                <p:cTn id="934" presetID="22" presetClass="entr" presetSubtype="1" fill="hold" grpId="0" nodeType="withEffect">
                                  <p:stCondLst>
                                    <p:cond delay="4532"/>
                                  </p:stCondLst>
                                  <p:childTnLst>
                                    <p:set>
                                      <p:cBhvr>
                                        <p:cTn id="935" dur="1" fill="hold">
                                          <p:stCondLst>
                                            <p:cond delay="0"/>
                                          </p:stCondLst>
                                        </p:cTn>
                                        <p:tgtEl>
                                          <p:spTgt spid="307"/>
                                        </p:tgtEl>
                                        <p:attrNameLst>
                                          <p:attrName>style.visibility</p:attrName>
                                        </p:attrNameLst>
                                      </p:cBhvr>
                                      <p:to>
                                        <p:strVal val="visible"/>
                                      </p:to>
                                    </p:set>
                                    <p:animEffect transition="in" filter="wipe(up)">
                                      <p:cBhvr>
                                        <p:cTn id="936" dur="827"/>
                                        <p:tgtEl>
                                          <p:spTgt spid="307"/>
                                        </p:tgtEl>
                                      </p:cBhvr>
                                    </p:animEffect>
                                  </p:childTnLst>
                                </p:cTn>
                              </p:par>
                              <p:par>
                                <p:cTn id="937" presetID="22" presetClass="entr" presetSubtype="1" fill="hold" grpId="0" nodeType="withEffect">
                                  <p:stCondLst>
                                    <p:cond delay="4572"/>
                                  </p:stCondLst>
                                  <p:childTnLst>
                                    <p:set>
                                      <p:cBhvr>
                                        <p:cTn id="938" dur="1" fill="hold">
                                          <p:stCondLst>
                                            <p:cond delay="0"/>
                                          </p:stCondLst>
                                        </p:cTn>
                                        <p:tgtEl>
                                          <p:spTgt spid="306"/>
                                        </p:tgtEl>
                                        <p:attrNameLst>
                                          <p:attrName>style.visibility</p:attrName>
                                        </p:attrNameLst>
                                      </p:cBhvr>
                                      <p:to>
                                        <p:strVal val="visible"/>
                                      </p:to>
                                    </p:set>
                                    <p:animEffect transition="in" filter="wipe(up)">
                                      <p:cBhvr>
                                        <p:cTn id="939" dur="507"/>
                                        <p:tgtEl>
                                          <p:spTgt spid="306"/>
                                        </p:tgtEl>
                                      </p:cBhvr>
                                    </p:animEffect>
                                  </p:childTnLst>
                                </p:cTn>
                              </p:par>
                              <p:par>
                                <p:cTn id="940" presetID="22" presetClass="entr" presetSubtype="1" fill="hold" grpId="0" nodeType="withEffect">
                                  <p:stCondLst>
                                    <p:cond delay="4484"/>
                                  </p:stCondLst>
                                  <p:childTnLst>
                                    <p:set>
                                      <p:cBhvr>
                                        <p:cTn id="941" dur="1" fill="hold">
                                          <p:stCondLst>
                                            <p:cond delay="0"/>
                                          </p:stCondLst>
                                        </p:cTn>
                                        <p:tgtEl>
                                          <p:spTgt spid="305"/>
                                        </p:tgtEl>
                                        <p:attrNameLst>
                                          <p:attrName>style.visibility</p:attrName>
                                        </p:attrNameLst>
                                      </p:cBhvr>
                                      <p:to>
                                        <p:strVal val="visible"/>
                                      </p:to>
                                    </p:set>
                                    <p:animEffect transition="in" filter="wipe(up)">
                                      <p:cBhvr>
                                        <p:cTn id="942" dur="831"/>
                                        <p:tgtEl>
                                          <p:spTgt spid="305"/>
                                        </p:tgtEl>
                                      </p:cBhvr>
                                    </p:animEffect>
                                  </p:childTnLst>
                                </p:cTn>
                              </p:par>
                              <p:par>
                                <p:cTn id="943" presetID="22" presetClass="entr" presetSubtype="1" fill="hold" grpId="0" nodeType="withEffect">
                                  <p:stCondLst>
                                    <p:cond delay="4951"/>
                                  </p:stCondLst>
                                  <p:childTnLst>
                                    <p:set>
                                      <p:cBhvr>
                                        <p:cTn id="944" dur="1" fill="hold">
                                          <p:stCondLst>
                                            <p:cond delay="0"/>
                                          </p:stCondLst>
                                        </p:cTn>
                                        <p:tgtEl>
                                          <p:spTgt spid="304"/>
                                        </p:tgtEl>
                                        <p:attrNameLst>
                                          <p:attrName>style.visibility</p:attrName>
                                        </p:attrNameLst>
                                      </p:cBhvr>
                                      <p:to>
                                        <p:strVal val="visible"/>
                                      </p:to>
                                    </p:set>
                                    <p:animEffect transition="in" filter="wipe(up)">
                                      <p:cBhvr>
                                        <p:cTn id="945" dur="982"/>
                                        <p:tgtEl>
                                          <p:spTgt spid="304"/>
                                        </p:tgtEl>
                                      </p:cBhvr>
                                    </p:animEffect>
                                  </p:childTnLst>
                                </p:cTn>
                              </p:par>
                              <p:par>
                                <p:cTn id="946" presetID="22" presetClass="entr" presetSubtype="1" fill="hold" grpId="0" nodeType="withEffect">
                                  <p:stCondLst>
                                    <p:cond delay="4824"/>
                                  </p:stCondLst>
                                  <p:childTnLst>
                                    <p:set>
                                      <p:cBhvr>
                                        <p:cTn id="947" dur="1" fill="hold">
                                          <p:stCondLst>
                                            <p:cond delay="0"/>
                                          </p:stCondLst>
                                        </p:cTn>
                                        <p:tgtEl>
                                          <p:spTgt spid="303"/>
                                        </p:tgtEl>
                                        <p:attrNameLst>
                                          <p:attrName>style.visibility</p:attrName>
                                        </p:attrNameLst>
                                      </p:cBhvr>
                                      <p:to>
                                        <p:strVal val="visible"/>
                                      </p:to>
                                    </p:set>
                                    <p:animEffect transition="in" filter="wipe(up)">
                                      <p:cBhvr>
                                        <p:cTn id="948" dur="505"/>
                                        <p:tgtEl>
                                          <p:spTgt spid="303"/>
                                        </p:tgtEl>
                                      </p:cBhvr>
                                    </p:animEffect>
                                  </p:childTnLst>
                                </p:cTn>
                              </p:par>
                              <p:par>
                                <p:cTn id="949" presetID="22" presetClass="entr" presetSubtype="1" fill="hold" grpId="0" nodeType="withEffect">
                                  <p:stCondLst>
                                    <p:cond delay="4843"/>
                                  </p:stCondLst>
                                  <p:childTnLst>
                                    <p:set>
                                      <p:cBhvr>
                                        <p:cTn id="950" dur="1" fill="hold">
                                          <p:stCondLst>
                                            <p:cond delay="0"/>
                                          </p:stCondLst>
                                        </p:cTn>
                                        <p:tgtEl>
                                          <p:spTgt spid="302"/>
                                        </p:tgtEl>
                                        <p:attrNameLst>
                                          <p:attrName>style.visibility</p:attrName>
                                        </p:attrNameLst>
                                      </p:cBhvr>
                                      <p:to>
                                        <p:strVal val="visible"/>
                                      </p:to>
                                    </p:set>
                                    <p:animEffect transition="in" filter="wipe(up)">
                                      <p:cBhvr>
                                        <p:cTn id="951" dur="977"/>
                                        <p:tgtEl>
                                          <p:spTgt spid="302"/>
                                        </p:tgtEl>
                                      </p:cBhvr>
                                    </p:animEffect>
                                  </p:childTnLst>
                                </p:cTn>
                              </p:par>
                              <p:par>
                                <p:cTn id="952" presetID="22" presetClass="entr" presetSubtype="2" fill="hold" grpId="0" nodeType="withEffect">
                                  <p:stCondLst>
                                    <p:cond delay="4602"/>
                                  </p:stCondLst>
                                  <p:childTnLst>
                                    <p:set>
                                      <p:cBhvr>
                                        <p:cTn id="953" dur="1" fill="hold">
                                          <p:stCondLst>
                                            <p:cond delay="0"/>
                                          </p:stCondLst>
                                        </p:cTn>
                                        <p:tgtEl>
                                          <p:spTgt spid="301"/>
                                        </p:tgtEl>
                                        <p:attrNameLst>
                                          <p:attrName>style.visibility</p:attrName>
                                        </p:attrNameLst>
                                      </p:cBhvr>
                                      <p:to>
                                        <p:strVal val="visible"/>
                                      </p:to>
                                    </p:set>
                                    <p:animEffect transition="in" filter="wipe(right)">
                                      <p:cBhvr>
                                        <p:cTn id="954" dur="537"/>
                                        <p:tgtEl>
                                          <p:spTgt spid="301"/>
                                        </p:tgtEl>
                                      </p:cBhvr>
                                    </p:animEffect>
                                  </p:childTnLst>
                                </p:cTn>
                              </p:par>
                              <p:par>
                                <p:cTn id="955" presetID="22" presetClass="entr" presetSubtype="2" fill="hold" grpId="0" nodeType="withEffect">
                                  <p:stCondLst>
                                    <p:cond delay="4778"/>
                                  </p:stCondLst>
                                  <p:childTnLst>
                                    <p:set>
                                      <p:cBhvr>
                                        <p:cTn id="956" dur="1" fill="hold">
                                          <p:stCondLst>
                                            <p:cond delay="0"/>
                                          </p:stCondLst>
                                        </p:cTn>
                                        <p:tgtEl>
                                          <p:spTgt spid="300"/>
                                        </p:tgtEl>
                                        <p:attrNameLst>
                                          <p:attrName>style.visibility</p:attrName>
                                        </p:attrNameLst>
                                      </p:cBhvr>
                                      <p:to>
                                        <p:strVal val="visible"/>
                                      </p:to>
                                    </p:set>
                                    <p:animEffect transition="in" filter="wipe(right)">
                                      <p:cBhvr>
                                        <p:cTn id="957" dur="647"/>
                                        <p:tgtEl>
                                          <p:spTgt spid="300"/>
                                        </p:tgtEl>
                                      </p:cBhvr>
                                    </p:animEffect>
                                  </p:childTnLst>
                                </p:cTn>
                              </p:par>
                              <p:par>
                                <p:cTn id="958" presetID="22" presetClass="entr" presetSubtype="2" fill="hold" grpId="0" nodeType="withEffect">
                                  <p:stCondLst>
                                    <p:cond delay="4973"/>
                                  </p:stCondLst>
                                  <p:childTnLst>
                                    <p:set>
                                      <p:cBhvr>
                                        <p:cTn id="959" dur="1" fill="hold">
                                          <p:stCondLst>
                                            <p:cond delay="0"/>
                                          </p:stCondLst>
                                        </p:cTn>
                                        <p:tgtEl>
                                          <p:spTgt spid="299"/>
                                        </p:tgtEl>
                                        <p:attrNameLst>
                                          <p:attrName>style.visibility</p:attrName>
                                        </p:attrNameLst>
                                      </p:cBhvr>
                                      <p:to>
                                        <p:strVal val="visible"/>
                                      </p:to>
                                    </p:set>
                                    <p:animEffect transition="in" filter="wipe(right)">
                                      <p:cBhvr>
                                        <p:cTn id="960" dur="791"/>
                                        <p:tgtEl>
                                          <p:spTgt spid="299"/>
                                        </p:tgtEl>
                                      </p:cBhvr>
                                    </p:animEffect>
                                  </p:childTnLst>
                                </p:cTn>
                              </p:par>
                              <p:par>
                                <p:cTn id="961" presetID="22" presetClass="entr" presetSubtype="2" fill="hold" grpId="0" nodeType="withEffect">
                                  <p:stCondLst>
                                    <p:cond delay="4977"/>
                                  </p:stCondLst>
                                  <p:childTnLst>
                                    <p:set>
                                      <p:cBhvr>
                                        <p:cTn id="962" dur="1" fill="hold">
                                          <p:stCondLst>
                                            <p:cond delay="0"/>
                                          </p:stCondLst>
                                        </p:cTn>
                                        <p:tgtEl>
                                          <p:spTgt spid="298"/>
                                        </p:tgtEl>
                                        <p:attrNameLst>
                                          <p:attrName>style.visibility</p:attrName>
                                        </p:attrNameLst>
                                      </p:cBhvr>
                                      <p:to>
                                        <p:strVal val="visible"/>
                                      </p:to>
                                    </p:set>
                                    <p:animEffect transition="in" filter="wipe(right)">
                                      <p:cBhvr>
                                        <p:cTn id="963" dur="904"/>
                                        <p:tgtEl>
                                          <p:spTgt spid="298"/>
                                        </p:tgtEl>
                                      </p:cBhvr>
                                    </p:animEffect>
                                  </p:childTnLst>
                                </p:cTn>
                              </p:par>
                              <p:par>
                                <p:cTn id="964" presetID="22" presetClass="entr" presetSubtype="2" fill="hold" grpId="0" nodeType="withEffect">
                                  <p:stCondLst>
                                    <p:cond delay="4730"/>
                                  </p:stCondLst>
                                  <p:childTnLst>
                                    <p:set>
                                      <p:cBhvr>
                                        <p:cTn id="965" dur="1" fill="hold">
                                          <p:stCondLst>
                                            <p:cond delay="0"/>
                                          </p:stCondLst>
                                        </p:cTn>
                                        <p:tgtEl>
                                          <p:spTgt spid="297"/>
                                        </p:tgtEl>
                                        <p:attrNameLst>
                                          <p:attrName>style.visibility</p:attrName>
                                        </p:attrNameLst>
                                      </p:cBhvr>
                                      <p:to>
                                        <p:strVal val="visible"/>
                                      </p:to>
                                    </p:set>
                                    <p:animEffect transition="in" filter="wipe(right)">
                                      <p:cBhvr>
                                        <p:cTn id="966" dur="520"/>
                                        <p:tgtEl>
                                          <p:spTgt spid="297"/>
                                        </p:tgtEl>
                                      </p:cBhvr>
                                    </p:animEffect>
                                  </p:childTnLst>
                                </p:cTn>
                              </p:par>
                              <p:par>
                                <p:cTn id="967" presetID="22" presetClass="entr" presetSubtype="2" fill="hold" grpId="0" nodeType="withEffect">
                                  <p:stCondLst>
                                    <p:cond delay="5083"/>
                                  </p:stCondLst>
                                  <p:childTnLst>
                                    <p:set>
                                      <p:cBhvr>
                                        <p:cTn id="968" dur="1" fill="hold">
                                          <p:stCondLst>
                                            <p:cond delay="0"/>
                                          </p:stCondLst>
                                        </p:cTn>
                                        <p:tgtEl>
                                          <p:spTgt spid="296"/>
                                        </p:tgtEl>
                                        <p:attrNameLst>
                                          <p:attrName>style.visibility</p:attrName>
                                        </p:attrNameLst>
                                      </p:cBhvr>
                                      <p:to>
                                        <p:strVal val="visible"/>
                                      </p:to>
                                    </p:set>
                                    <p:animEffect transition="in" filter="wipe(right)">
                                      <p:cBhvr>
                                        <p:cTn id="969" dur="527"/>
                                        <p:tgtEl>
                                          <p:spTgt spid="296"/>
                                        </p:tgtEl>
                                      </p:cBhvr>
                                    </p:animEffect>
                                  </p:childTnLst>
                                </p:cTn>
                              </p:par>
                              <p:par>
                                <p:cTn id="970" presetID="22" presetClass="entr" presetSubtype="2" fill="hold" grpId="0" nodeType="withEffect">
                                  <p:stCondLst>
                                    <p:cond delay="4973"/>
                                  </p:stCondLst>
                                  <p:childTnLst>
                                    <p:set>
                                      <p:cBhvr>
                                        <p:cTn id="971" dur="1" fill="hold">
                                          <p:stCondLst>
                                            <p:cond delay="0"/>
                                          </p:stCondLst>
                                        </p:cTn>
                                        <p:tgtEl>
                                          <p:spTgt spid="295"/>
                                        </p:tgtEl>
                                        <p:attrNameLst>
                                          <p:attrName>style.visibility</p:attrName>
                                        </p:attrNameLst>
                                      </p:cBhvr>
                                      <p:to>
                                        <p:strVal val="visible"/>
                                      </p:to>
                                    </p:set>
                                    <p:animEffect transition="in" filter="wipe(right)">
                                      <p:cBhvr>
                                        <p:cTn id="972" dur="782"/>
                                        <p:tgtEl>
                                          <p:spTgt spid="295"/>
                                        </p:tgtEl>
                                      </p:cBhvr>
                                    </p:animEffect>
                                  </p:childTnLst>
                                </p:cTn>
                              </p:par>
                              <p:par>
                                <p:cTn id="973" presetID="22" presetClass="entr" presetSubtype="2" fill="hold" grpId="0" nodeType="withEffect">
                                  <p:stCondLst>
                                    <p:cond delay="4513"/>
                                  </p:stCondLst>
                                  <p:childTnLst>
                                    <p:set>
                                      <p:cBhvr>
                                        <p:cTn id="974" dur="1" fill="hold">
                                          <p:stCondLst>
                                            <p:cond delay="0"/>
                                          </p:stCondLst>
                                        </p:cTn>
                                        <p:tgtEl>
                                          <p:spTgt spid="294"/>
                                        </p:tgtEl>
                                        <p:attrNameLst>
                                          <p:attrName>style.visibility</p:attrName>
                                        </p:attrNameLst>
                                      </p:cBhvr>
                                      <p:to>
                                        <p:strVal val="visible"/>
                                      </p:to>
                                    </p:set>
                                    <p:animEffect transition="in" filter="wipe(right)">
                                      <p:cBhvr>
                                        <p:cTn id="975" dur="657"/>
                                        <p:tgtEl>
                                          <p:spTgt spid="294"/>
                                        </p:tgtEl>
                                      </p:cBhvr>
                                    </p:animEffect>
                                  </p:childTnLst>
                                </p:cTn>
                              </p:par>
                              <p:par>
                                <p:cTn id="976" presetID="22" presetClass="entr" presetSubtype="2" fill="hold" grpId="0" nodeType="withEffect">
                                  <p:stCondLst>
                                    <p:cond delay="4895"/>
                                  </p:stCondLst>
                                  <p:childTnLst>
                                    <p:set>
                                      <p:cBhvr>
                                        <p:cTn id="977" dur="1" fill="hold">
                                          <p:stCondLst>
                                            <p:cond delay="0"/>
                                          </p:stCondLst>
                                        </p:cTn>
                                        <p:tgtEl>
                                          <p:spTgt spid="293"/>
                                        </p:tgtEl>
                                        <p:attrNameLst>
                                          <p:attrName>style.visibility</p:attrName>
                                        </p:attrNameLst>
                                      </p:cBhvr>
                                      <p:to>
                                        <p:strVal val="visible"/>
                                      </p:to>
                                    </p:set>
                                    <p:animEffect transition="in" filter="wipe(right)">
                                      <p:cBhvr>
                                        <p:cTn id="978" dur="706"/>
                                        <p:tgtEl>
                                          <p:spTgt spid="293"/>
                                        </p:tgtEl>
                                      </p:cBhvr>
                                    </p:animEffect>
                                  </p:childTnLst>
                                </p:cTn>
                              </p:par>
                              <p:par>
                                <p:cTn id="979" presetID="22" presetClass="entr" presetSubtype="2" fill="hold" grpId="0" nodeType="withEffect">
                                  <p:stCondLst>
                                    <p:cond delay="4950"/>
                                  </p:stCondLst>
                                  <p:childTnLst>
                                    <p:set>
                                      <p:cBhvr>
                                        <p:cTn id="980" dur="1" fill="hold">
                                          <p:stCondLst>
                                            <p:cond delay="0"/>
                                          </p:stCondLst>
                                        </p:cTn>
                                        <p:tgtEl>
                                          <p:spTgt spid="292"/>
                                        </p:tgtEl>
                                        <p:attrNameLst>
                                          <p:attrName>style.visibility</p:attrName>
                                        </p:attrNameLst>
                                      </p:cBhvr>
                                      <p:to>
                                        <p:strVal val="visible"/>
                                      </p:to>
                                    </p:set>
                                    <p:animEffect transition="in" filter="wipe(right)">
                                      <p:cBhvr>
                                        <p:cTn id="981" dur="755"/>
                                        <p:tgtEl>
                                          <p:spTgt spid="292"/>
                                        </p:tgtEl>
                                      </p:cBhvr>
                                    </p:animEffect>
                                  </p:childTnLst>
                                </p:cTn>
                              </p:par>
                              <p:par>
                                <p:cTn id="982" presetID="22" presetClass="entr" presetSubtype="2" fill="hold" grpId="0" nodeType="withEffect">
                                  <p:stCondLst>
                                    <p:cond delay="4462"/>
                                  </p:stCondLst>
                                  <p:childTnLst>
                                    <p:set>
                                      <p:cBhvr>
                                        <p:cTn id="983" dur="1" fill="hold">
                                          <p:stCondLst>
                                            <p:cond delay="0"/>
                                          </p:stCondLst>
                                        </p:cTn>
                                        <p:tgtEl>
                                          <p:spTgt spid="291"/>
                                        </p:tgtEl>
                                        <p:attrNameLst>
                                          <p:attrName>style.visibility</p:attrName>
                                        </p:attrNameLst>
                                      </p:cBhvr>
                                      <p:to>
                                        <p:strVal val="visible"/>
                                      </p:to>
                                    </p:set>
                                    <p:animEffect transition="in" filter="wipe(right)">
                                      <p:cBhvr>
                                        <p:cTn id="984" dur="867"/>
                                        <p:tgtEl>
                                          <p:spTgt spid="291"/>
                                        </p:tgtEl>
                                      </p:cBhvr>
                                    </p:animEffect>
                                  </p:childTnLst>
                                </p:cTn>
                              </p:par>
                              <p:par>
                                <p:cTn id="985" presetID="22" presetClass="entr" presetSubtype="2" fill="hold" grpId="0" nodeType="withEffect">
                                  <p:stCondLst>
                                    <p:cond delay="4753"/>
                                  </p:stCondLst>
                                  <p:childTnLst>
                                    <p:set>
                                      <p:cBhvr>
                                        <p:cTn id="986" dur="1" fill="hold">
                                          <p:stCondLst>
                                            <p:cond delay="0"/>
                                          </p:stCondLst>
                                        </p:cTn>
                                        <p:tgtEl>
                                          <p:spTgt spid="290"/>
                                        </p:tgtEl>
                                        <p:attrNameLst>
                                          <p:attrName>style.visibility</p:attrName>
                                        </p:attrNameLst>
                                      </p:cBhvr>
                                      <p:to>
                                        <p:strVal val="visible"/>
                                      </p:to>
                                    </p:set>
                                    <p:animEffect transition="in" filter="wipe(right)">
                                      <p:cBhvr>
                                        <p:cTn id="987" dur="725"/>
                                        <p:tgtEl>
                                          <p:spTgt spid="290"/>
                                        </p:tgtEl>
                                      </p:cBhvr>
                                    </p:animEffect>
                                  </p:childTnLst>
                                </p:cTn>
                              </p:par>
                              <p:par>
                                <p:cTn id="988" presetID="22" presetClass="entr" presetSubtype="2" fill="hold" grpId="0" nodeType="withEffect">
                                  <p:stCondLst>
                                    <p:cond delay="4732"/>
                                  </p:stCondLst>
                                  <p:childTnLst>
                                    <p:set>
                                      <p:cBhvr>
                                        <p:cTn id="989" dur="1" fill="hold">
                                          <p:stCondLst>
                                            <p:cond delay="0"/>
                                          </p:stCondLst>
                                        </p:cTn>
                                        <p:tgtEl>
                                          <p:spTgt spid="289"/>
                                        </p:tgtEl>
                                        <p:attrNameLst>
                                          <p:attrName>style.visibility</p:attrName>
                                        </p:attrNameLst>
                                      </p:cBhvr>
                                      <p:to>
                                        <p:strVal val="visible"/>
                                      </p:to>
                                    </p:set>
                                    <p:animEffect transition="in" filter="wipe(right)">
                                      <p:cBhvr>
                                        <p:cTn id="990" dur="661"/>
                                        <p:tgtEl>
                                          <p:spTgt spid="289"/>
                                        </p:tgtEl>
                                      </p:cBhvr>
                                    </p:animEffect>
                                  </p:childTnLst>
                                </p:cTn>
                              </p:par>
                              <p:par>
                                <p:cTn id="991" presetID="22" presetClass="entr" presetSubtype="2" fill="hold" grpId="0" nodeType="withEffect">
                                  <p:stCondLst>
                                    <p:cond delay="4643"/>
                                  </p:stCondLst>
                                  <p:childTnLst>
                                    <p:set>
                                      <p:cBhvr>
                                        <p:cTn id="992" dur="1" fill="hold">
                                          <p:stCondLst>
                                            <p:cond delay="0"/>
                                          </p:stCondLst>
                                        </p:cTn>
                                        <p:tgtEl>
                                          <p:spTgt spid="288"/>
                                        </p:tgtEl>
                                        <p:attrNameLst>
                                          <p:attrName>style.visibility</p:attrName>
                                        </p:attrNameLst>
                                      </p:cBhvr>
                                      <p:to>
                                        <p:strVal val="visible"/>
                                      </p:to>
                                    </p:set>
                                    <p:animEffect transition="in" filter="wipe(right)">
                                      <p:cBhvr>
                                        <p:cTn id="993" dur="537"/>
                                        <p:tgtEl>
                                          <p:spTgt spid="288"/>
                                        </p:tgtEl>
                                      </p:cBhvr>
                                    </p:animEffect>
                                  </p:childTnLst>
                                </p:cTn>
                              </p:par>
                              <p:par>
                                <p:cTn id="994" presetID="22" presetClass="entr" presetSubtype="2" fill="hold" grpId="0" nodeType="withEffect">
                                  <p:stCondLst>
                                    <p:cond delay="5140"/>
                                  </p:stCondLst>
                                  <p:childTnLst>
                                    <p:set>
                                      <p:cBhvr>
                                        <p:cTn id="995" dur="1" fill="hold">
                                          <p:stCondLst>
                                            <p:cond delay="0"/>
                                          </p:stCondLst>
                                        </p:cTn>
                                        <p:tgtEl>
                                          <p:spTgt spid="287"/>
                                        </p:tgtEl>
                                        <p:attrNameLst>
                                          <p:attrName>style.visibility</p:attrName>
                                        </p:attrNameLst>
                                      </p:cBhvr>
                                      <p:to>
                                        <p:strVal val="visible"/>
                                      </p:to>
                                    </p:set>
                                    <p:animEffect transition="in" filter="wipe(right)">
                                      <p:cBhvr>
                                        <p:cTn id="996" dur="704"/>
                                        <p:tgtEl>
                                          <p:spTgt spid="287"/>
                                        </p:tgtEl>
                                      </p:cBhvr>
                                    </p:animEffect>
                                  </p:childTnLst>
                                </p:cTn>
                              </p:par>
                              <p:par>
                                <p:cTn id="997" presetID="22" presetClass="entr" presetSubtype="2" fill="hold" grpId="0" nodeType="withEffect">
                                  <p:stCondLst>
                                    <p:cond delay="5013"/>
                                  </p:stCondLst>
                                  <p:childTnLst>
                                    <p:set>
                                      <p:cBhvr>
                                        <p:cTn id="998" dur="1" fill="hold">
                                          <p:stCondLst>
                                            <p:cond delay="0"/>
                                          </p:stCondLst>
                                        </p:cTn>
                                        <p:tgtEl>
                                          <p:spTgt spid="286"/>
                                        </p:tgtEl>
                                        <p:attrNameLst>
                                          <p:attrName>style.visibility</p:attrName>
                                        </p:attrNameLst>
                                      </p:cBhvr>
                                      <p:to>
                                        <p:strVal val="visible"/>
                                      </p:to>
                                    </p:set>
                                    <p:animEffect transition="in" filter="wipe(right)">
                                      <p:cBhvr>
                                        <p:cTn id="999" dur="786"/>
                                        <p:tgtEl>
                                          <p:spTgt spid="286"/>
                                        </p:tgtEl>
                                      </p:cBhvr>
                                    </p:animEffect>
                                  </p:childTnLst>
                                </p:cTn>
                              </p:par>
                              <p:par>
                                <p:cTn id="1000" presetID="22" presetClass="entr" presetSubtype="2" fill="hold" grpId="0" nodeType="withEffect">
                                  <p:stCondLst>
                                    <p:cond delay="4938"/>
                                  </p:stCondLst>
                                  <p:childTnLst>
                                    <p:set>
                                      <p:cBhvr>
                                        <p:cTn id="1001" dur="1" fill="hold">
                                          <p:stCondLst>
                                            <p:cond delay="0"/>
                                          </p:stCondLst>
                                        </p:cTn>
                                        <p:tgtEl>
                                          <p:spTgt spid="285"/>
                                        </p:tgtEl>
                                        <p:attrNameLst>
                                          <p:attrName>style.visibility</p:attrName>
                                        </p:attrNameLst>
                                      </p:cBhvr>
                                      <p:to>
                                        <p:strVal val="visible"/>
                                      </p:to>
                                    </p:set>
                                    <p:animEffect transition="in" filter="wipe(right)">
                                      <p:cBhvr>
                                        <p:cTn id="1002" dur="882"/>
                                        <p:tgtEl>
                                          <p:spTgt spid="285"/>
                                        </p:tgtEl>
                                      </p:cBhvr>
                                    </p:animEffect>
                                  </p:childTnLst>
                                </p:cTn>
                              </p:par>
                              <p:par>
                                <p:cTn id="1003" presetID="22" presetClass="entr" presetSubtype="2" fill="hold" grpId="0" nodeType="withEffect">
                                  <p:stCondLst>
                                    <p:cond delay="4743"/>
                                  </p:stCondLst>
                                  <p:childTnLst>
                                    <p:set>
                                      <p:cBhvr>
                                        <p:cTn id="1004" dur="1" fill="hold">
                                          <p:stCondLst>
                                            <p:cond delay="0"/>
                                          </p:stCondLst>
                                        </p:cTn>
                                        <p:tgtEl>
                                          <p:spTgt spid="284"/>
                                        </p:tgtEl>
                                        <p:attrNameLst>
                                          <p:attrName>style.visibility</p:attrName>
                                        </p:attrNameLst>
                                      </p:cBhvr>
                                      <p:to>
                                        <p:strVal val="visible"/>
                                      </p:to>
                                    </p:set>
                                    <p:animEffect transition="in" filter="wipe(right)">
                                      <p:cBhvr>
                                        <p:cTn id="1005" dur="790"/>
                                        <p:tgtEl>
                                          <p:spTgt spid="284"/>
                                        </p:tgtEl>
                                      </p:cBhvr>
                                    </p:animEffect>
                                  </p:childTnLst>
                                </p:cTn>
                              </p:par>
                              <p:par>
                                <p:cTn id="1006" presetID="22" presetClass="entr" presetSubtype="2" fill="hold" grpId="0" nodeType="withEffect">
                                  <p:stCondLst>
                                    <p:cond delay="4965"/>
                                  </p:stCondLst>
                                  <p:childTnLst>
                                    <p:set>
                                      <p:cBhvr>
                                        <p:cTn id="1007" dur="1" fill="hold">
                                          <p:stCondLst>
                                            <p:cond delay="0"/>
                                          </p:stCondLst>
                                        </p:cTn>
                                        <p:tgtEl>
                                          <p:spTgt spid="283"/>
                                        </p:tgtEl>
                                        <p:attrNameLst>
                                          <p:attrName>style.visibility</p:attrName>
                                        </p:attrNameLst>
                                      </p:cBhvr>
                                      <p:to>
                                        <p:strVal val="visible"/>
                                      </p:to>
                                    </p:set>
                                    <p:animEffect transition="in" filter="wipe(right)">
                                      <p:cBhvr>
                                        <p:cTn id="1008" dur="826"/>
                                        <p:tgtEl>
                                          <p:spTgt spid="283"/>
                                        </p:tgtEl>
                                      </p:cBhvr>
                                    </p:animEffect>
                                  </p:childTnLst>
                                </p:cTn>
                              </p:par>
                              <p:par>
                                <p:cTn id="1009" presetID="22" presetClass="entr" presetSubtype="2" fill="hold" grpId="0" nodeType="withEffect">
                                  <p:stCondLst>
                                    <p:cond delay="4645"/>
                                  </p:stCondLst>
                                  <p:childTnLst>
                                    <p:set>
                                      <p:cBhvr>
                                        <p:cTn id="1010" dur="1" fill="hold">
                                          <p:stCondLst>
                                            <p:cond delay="0"/>
                                          </p:stCondLst>
                                        </p:cTn>
                                        <p:tgtEl>
                                          <p:spTgt spid="282"/>
                                        </p:tgtEl>
                                        <p:attrNameLst>
                                          <p:attrName>style.visibility</p:attrName>
                                        </p:attrNameLst>
                                      </p:cBhvr>
                                      <p:to>
                                        <p:strVal val="visible"/>
                                      </p:to>
                                    </p:set>
                                    <p:animEffect transition="in" filter="wipe(right)">
                                      <p:cBhvr>
                                        <p:cTn id="1011" dur="904"/>
                                        <p:tgtEl>
                                          <p:spTgt spid="282"/>
                                        </p:tgtEl>
                                      </p:cBhvr>
                                    </p:animEffect>
                                  </p:childTnLst>
                                </p:cTn>
                              </p:par>
                              <p:par>
                                <p:cTn id="1012" presetID="22" presetClass="entr" presetSubtype="2" fill="hold" grpId="0" nodeType="withEffect">
                                  <p:stCondLst>
                                    <p:cond delay="4700"/>
                                  </p:stCondLst>
                                  <p:childTnLst>
                                    <p:set>
                                      <p:cBhvr>
                                        <p:cTn id="1013" dur="1" fill="hold">
                                          <p:stCondLst>
                                            <p:cond delay="0"/>
                                          </p:stCondLst>
                                        </p:cTn>
                                        <p:tgtEl>
                                          <p:spTgt spid="281"/>
                                        </p:tgtEl>
                                        <p:attrNameLst>
                                          <p:attrName>style.visibility</p:attrName>
                                        </p:attrNameLst>
                                      </p:cBhvr>
                                      <p:to>
                                        <p:strVal val="visible"/>
                                      </p:to>
                                    </p:set>
                                    <p:animEffect transition="in" filter="wipe(right)">
                                      <p:cBhvr>
                                        <p:cTn id="1014" dur="708"/>
                                        <p:tgtEl>
                                          <p:spTgt spid="281"/>
                                        </p:tgtEl>
                                      </p:cBhvr>
                                    </p:animEffect>
                                  </p:childTnLst>
                                </p:cTn>
                              </p:par>
                              <p:par>
                                <p:cTn id="1015" presetID="22" presetClass="entr" presetSubtype="2" fill="hold" grpId="0" nodeType="withEffect">
                                  <p:stCondLst>
                                    <p:cond delay="4754"/>
                                  </p:stCondLst>
                                  <p:childTnLst>
                                    <p:set>
                                      <p:cBhvr>
                                        <p:cTn id="1016" dur="1" fill="hold">
                                          <p:stCondLst>
                                            <p:cond delay="0"/>
                                          </p:stCondLst>
                                        </p:cTn>
                                        <p:tgtEl>
                                          <p:spTgt spid="280"/>
                                        </p:tgtEl>
                                        <p:attrNameLst>
                                          <p:attrName>style.visibility</p:attrName>
                                        </p:attrNameLst>
                                      </p:cBhvr>
                                      <p:to>
                                        <p:strVal val="visible"/>
                                      </p:to>
                                    </p:set>
                                    <p:animEffect transition="in" filter="wipe(right)">
                                      <p:cBhvr>
                                        <p:cTn id="1017" dur="899"/>
                                        <p:tgtEl>
                                          <p:spTgt spid="280"/>
                                        </p:tgtEl>
                                      </p:cBhvr>
                                    </p:animEffect>
                                  </p:childTnLst>
                                </p:cTn>
                              </p:par>
                              <p:par>
                                <p:cTn id="1018" presetID="22" presetClass="entr" presetSubtype="2" fill="hold" grpId="0" nodeType="withEffect">
                                  <p:stCondLst>
                                    <p:cond delay="5112"/>
                                  </p:stCondLst>
                                  <p:childTnLst>
                                    <p:set>
                                      <p:cBhvr>
                                        <p:cTn id="1019" dur="1" fill="hold">
                                          <p:stCondLst>
                                            <p:cond delay="0"/>
                                          </p:stCondLst>
                                        </p:cTn>
                                        <p:tgtEl>
                                          <p:spTgt spid="279"/>
                                        </p:tgtEl>
                                        <p:attrNameLst>
                                          <p:attrName>style.visibility</p:attrName>
                                        </p:attrNameLst>
                                      </p:cBhvr>
                                      <p:to>
                                        <p:strVal val="visible"/>
                                      </p:to>
                                    </p:set>
                                    <p:animEffect transition="in" filter="wipe(right)">
                                      <p:cBhvr>
                                        <p:cTn id="1020" dur="861"/>
                                        <p:tgtEl>
                                          <p:spTgt spid="279"/>
                                        </p:tgtEl>
                                      </p:cBhvr>
                                    </p:animEffect>
                                  </p:childTnLst>
                                </p:cTn>
                              </p:par>
                              <p:par>
                                <p:cTn id="1021" presetID="22" presetClass="entr" presetSubtype="2" fill="hold" grpId="0" nodeType="withEffect">
                                  <p:stCondLst>
                                    <p:cond delay="4536"/>
                                  </p:stCondLst>
                                  <p:childTnLst>
                                    <p:set>
                                      <p:cBhvr>
                                        <p:cTn id="1022" dur="1" fill="hold">
                                          <p:stCondLst>
                                            <p:cond delay="0"/>
                                          </p:stCondLst>
                                        </p:cTn>
                                        <p:tgtEl>
                                          <p:spTgt spid="278"/>
                                        </p:tgtEl>
                                        <p:attrNameLst>
                                          <p:attrName>style.visibility</p:attrName>
                                        </p:attrNameLst>
                                      </p:cBhvr>
                                      <p:to>
                                        <p:strVal val="visible"/>
                                      </p:to>
                                    </p:set>
                                    <p:animEffect transition="in" filter="wipe(right)">
                                      <p:cBhvr>
                                        <p:cTn id="1023" dur="847"/>
                                        <p:tgtEl>
                                          <p:spTgt spid="278"/>
                                        </p:tgtEl>
                                      </p:cBhvr>
                                    </p:animEffect>
                                  </p:childTnLst>
                                </p:cTn>
                              </p:par>
                              <p:par>
                                <p:cTn id="1024" presetID="22" presetClass="entr" presetSubtype="2" fill="hold" grpId="0" nodeType="withEffect">
                                  <p:stCondLst>
                                    <p:cond delay="4903"/>
                                  </p:stCondLst>
                                  <p:childTnLst>
                                    <p:set>
                                      <p:cBhvr>
                                        <p:cTn id="1025" dur="1" fill="hold">
                                          <p:stCondLst>
                                            <p:cond delay="0"/>
                                          </p:stCondLst>
                                        </p:cTn>
                                        <p:tgtEl>
                                          <p:spTgt spid="277"/>
                                        </p:tgtEl>
                                        <p:attrNameLst>
                                          <p:attrName>style.visibility</p:attrName>
                                        </p:attrNameLst>
                                      </p:cBhvr>
                                      <p:to>
                                        <p:strVal val="visible"/>
                                      </p:to>
                                    </p:set>
                                    <p:animEffect transition="in" filter="wipe(right)">
                                      <p:cBhvr>
                                        <p:cTn id="1026" dur="865"/>
                                        <p:tgtEl>
                                          <p:spTgt spid="277"/>
                                        </p:tgtEl>
                                      </p:cBhvr>
                                    </p:animEffect>
                                  </p:childTnLst>
                                </p:cTn>
                              </p:par>
                              <p:par>
                                <p:cTn id="1027" presetID="22" presetClass="entr" presetSubtype="2" fill="hold" grpId="0" nodeType="withEffect">
                                  <p:stCondLst>
                                    <p:cond delay="4694"/>
                                  </p:stCondLst>
                                  <p:childTnLst>
                                    <p:set>
                                      <p:cBhvr>
                                        <p:cTn id="1028" dur="1" fill="hold">
                                          <p:stCondLst>
                                            <p:cond delay="0"/>
                                          </p:stCondLst>
                                        </p:cTn>
                                        <p:tgtEl>
                                          <p:spTgt spid="276"/>
                                        </p:tgtEl>
                                        <p:attrNameLst>
                                          <p:attrName>style.visibility</p:attrName>
                                        </p:attrNameLst>
                                      </p:cBhvr>
                                      <p:to>
                                        <p:strVal val="visible"/>
                                      </p:to>
                                    </p:set>
                                    <p:animEffect transition="in" filter="wipe(right)">
                                      <p:cBhvr>
                                        <p:cTn id="1029" dur="596"/>
                                        <p:tgtEl>
                                          <p:spTgt spid="276"/>
                                        </p:tgtEl>
                                      </p:cBhvr>
                                    </p:animEffect>
                                  </p:childTnLst>
                                </p:cTn>
                              </p:par>
                              <p:par>
                                <p:cTn id="1030" presetID="22" presetClass="entr" presetSubtype="1" fill="hold" grpId="0" nodeType="withEffect">
                                  <p:stCondLst>
                                    <p:cond delay="4524"/>
                                  </p:stCondLst>
                                  <p:childTnLst>
                                    <p:set>
                                      <p:cBhvr>
                                        <p:cTn id="1031" dur="1" fill="hold">
                                          <p:stCondLst>
                                            <p:cond delay="0"/>
                                          </p:stCondLst>
                                        </p:cTn>
                                        <p:tgtEl>
                                          <p:spTgt spid="275"/>
                                        </p:tgtEl>
                                        <p:attrNameLst>
                                          <p:attrName>style.visibility</p:attrName>
                                        </p:attrNameLst>
                                      </p:cBhvr>
                                      <p:to>
                                        <p:strVal val="visible"/>
                                      </p:to>
                                    </p:set>
                                    <p:animEffect transition="in" filter="wipe(up)">
                                      <p:cBhvr>
                                        <p:cTn id="1032" dur="887"/>
                                        <p:tgtEl>
                                          <p:spTgt spid="275"/>
                                        </p:tgtEl>
                                      </p:cBhvr>
                                    </p:animEffect>
                                  </p:childTnLst>
                                </p:cTn>
                              </p:par>
                              <p:par>
                                <p:cTn id="1033" presetID="22" presetClass="entr" presetSubtype="1" fill="hold" grpId="0" nodeType="withEffect">
                                  <p:stCondLst>
                                    <p:cond delay="4581"/>
                                  </p:stCondLst>
                                  <p:childTnLst>
                                    <p:set>
                                      <p:cBhvr>
                                        <p:cTn id="1034" dur="1" fill="hold">
                                          <p:stCondLst>
                                            <p:cond delay="0"/>
                                          </p:stCondLst>
                                        </p:cTn>
                                        <p:tgtEl>
                                          <p:spTgt spid="274"/>
                                        </p:tgtEl>
                                        <p:attrNameLst>
                                          <p:attrName>style.visibility</p:attrName>
                                        </p:attrNameLst>
                                      </p:cBhvr>
                                      <p:to>
                                        <p:strVal val="visible"/>
                                      </p:to>
                                    </p:set>
                                    <p:animEffect transition="in" filter="wipe(up)">
                                      <p:cBhvr>
                                        <p:cTn id="1035" dur="535"/>
                                        <p:tgtEl>
                                          <p:spTgt spid="274"/>
                                        </p:tgtEl>
                                      </p:cBhvr>
                                    </p:animEffect>
                                  </p:childTnLst>
                                </p:cTn>
                              </p:par>
                              <p:par>
                                <p:cTn id="1036" presetID="22" presetClass="entr" presetSubtype="1" fill="hold" grpId="0" nodeType="withEffect">
                                  <p:stCondLst>
                                    <p:cond delay="4505"/>
                                  </p:stCondLst>
                                  <p:childTnLst>
                                    <p:set>
                                      <p:cBhvr>
                                        <p:cTn id="1037" dur="1" fill="hold">
                                          <p:stCondLst>
                                            <p:cond delay="0"/>
                                          </p:stCondLst>
                                        </p:cTn>
                                        <p:tgtEl>
                                          <p:spTgt spid="273"/>
                                        </p:tgtEl>
                                        <p:attrNameLst>
                                          <p:attrName>style.visibility</p:attrName>
                                        </p:attrNameLst>
                                      </p:cBhvr>
                                      <p:to>
                                        <p:strVal val="visible"/>
                                      </p:to>
                                    </p:set>
                                    <p:animEffect transition="in" filter="wipe(up)">
                                      <p:cBhvr>
                                        <p:cTn id="1038" dur="624"/>
                                        <p:tgtEl>
                                          <p:spTgt spid="273"/>
                                        </p:tgtEl>
                                      </p:cBhvr>
                                    </p:animEffect>
                                  </p:childTnLst>
                                </p:cTn>
                              </p:par>
                              <p:par>
                                <p:cTn id="1039" presetID="22" presetClass="entr" presetSubtype="1" fill="hold" grpId="0" nodeType="withEffect">
                                  <p:stCondLst>
                                    <p:cond delay="4754"/>
                                  </p:stCondLst>
                                  <p:childTnLst>
                                    <p:set>
                                      <p:cBhvr>
                                        <p:cTn id="1040" dur="1" fill="hold">
                                          <p:stCondLst>
                                            <p:cond delay="0"/>
                                          </p:stCondLst>
                                        </p:cTn>
                                        <p:tgtEl>
                                          <p:spTgt spid="272"/>
                                        </p:tgtEl>
                                        <p:attrNameLst>
                                          <p:attrName>style.visibility</p:attrName>
                                        </p:attrNameLst>
                                      </p:cBhvr>
                                      <p:to>
                                        <p:strVal val="visible"/>
                                      </p:to>
                                    </p:set>
                                    <p:animEffect transition="in" filter="wipe(up)">
                                      <p:cBhvr>
                                        <p:cTn id="1041" dur="975"/>
                                        <p:tgtEl>
                                          <p:spTgt spid="272"/>
                                        </p:tgtEl>
                                      </p:cBhvr>
                                    </p:animEffect>
                                  </p:childTnLst>
                                </p:cTn>
                              </p:par>
                              <p:par>
                                <p:cTn id="1042" presetID="22" presetClass="entr" presetSubtype="8" fill="hold" grpId="0" nodeType="withEffect">
                                  <p:stCondLst>
                                    <p:cond delay="5122"/>
                                  </p:stCondLst>
                                  <p:childTnLst>
                                    <p:set>
                                      <p:cBhvr>
                                        <p:cTn id="1043" dur="1" fill="hold">
                                          <p:stCondLst>
                                            <p:cond delay="0"/>
                                          </p:stCondLst>
                                        </p:cTn>
                                        <p:tgtEl>
                                          <p:spTgt spid="271"/>
                                        </p:tgtEl>
                                        <p:attrNameLst>
                                          <p:attrName>style.visibility</p:attrName>
                                        </p:attrNameLst>
                                      </p:cBhvr>
                                      <p:to>
                                        <p:strVal val="visible"/>
                                      </p:to>
                                    </p:set>
                                    <p:animEffect transition="in" filter="wipe(left)">
                                      <p:cBhvr>
                                        <p:cTn id="1044" dur="910"/>
                                        <p:tgtEl>
                                          <p:spTgt spid="271"/>
                                        </p:tgtEl>
                                      </p:cBhvr>
                                    </p:animEffect>
                                  </p:childTnLst>
                                </p:cTn>
                              </p:par>
                              <p:par>
                                <p:cTn id="1045" presetID="22" presetClass="entr" presetSubtype="2" fill="hold" grpId="0" nodeType="withEffect">
                                  <p:stCondLst>
                                    <p:cond delay="4830"/>
                                  </p:stCondLst>
                                  <p:childTnLst>
                                    <p:set>
                                      <p:cBhvr>
                                        <p:cTn id="1046" dur="1" fill="hold">
                                          <p:stCondLst>
                                            <p:cond delay="0"/>
                                          </p:stCondLst>
                                        </p:cTn>
                                        <p:tgtEl>
                                          <p:spTgt spid="270"/>
                                        </p:tgtEl>
                                        <p:attrNameLst>
                                          <p:attrName>style.visibility</p:attrName>
                                        </p:attrNameLst>
                                      </p:cBhvr>
                                      <p:to>
                                        <p:strVal val="visible"/>
                                      </p:to>
                                    </p:set>
                                    <p:animEffect transition="in" filter="wipe(right)">
                                      <p:cBhvr>
                                        <p:cTn id="1047" dur="610"/>
                                        <p:tgtEl>
                                          <p:spTgt spid="270"/>
                                        </p:tgtEl>
                                      </p:cBhvr>
                                    </p:animEffect>
                                  </p:childTnLst>
                                </p:cTn>
                              </p:par>
                              <p:par>
                                <p:cTn id="1048" presetID="22" presetClass="entr" presetSubtype="2" fill="hold" grpId="0" nodeType="withEffect">
                                  <p:stCondLst>
                                    <p:cond delay="4797"/>
                                  </p:stCondLst>
                                  <p:childTnLst>
                                    <p:set>
                                      <p:cBhvr>
                                        <p:cTn id="1049" dur="1" fill="hold">
                                          <p:stCondLst>
                                            <p:cond delay="0"/>
                                          </p:stCondLst>
                                        </p:cTn>
                                        <p:tgtEl>
                                          <p:spTgt spid="269"/>
                                        </p:tgtEl>
                                        <p:attrNameLst>
                                          <p:attrName>style.visibility</p:attrName>
                                        </p:attrNameLst>
                                      </p:cBhvr>
                                      <p:to>
                                        <p:strVal val="visible"/>
                                      </p:to>
                                    </p:set>
                                    <p:animEffect transition="in" filter="wipe(right)">
                                      <p:cBhvr>
                                        <p:cTn id="1050" dur="592"/>
                                        <p:tgtEl>
                                          <p:spTgt spid="269"/>
                                        </p:tgtEl>
                                      </p:cBhvr>
                                    </p:animEffect>
                                  </p:childTnLst>
                                </p:cTn>
                              </p:par>
                              <p:par>
                                <p:cTn id="1051" presetID="22" presetClass="entr" presetSubtype="2" fill="hold" grpId="0" nodeType="withEffect">
                                  <p:stCondLst>
                                    <p:cond delay="5132"/>
                                  </p:stCondLst>
                                  <p:childTnLst>
                                    <p:set>
                                      <p:cBhvr>
                                        <p:cTn id="1052" dur="1" fill="hold">
                                          <p:stCondLst>
                                            <p:cond delay="0"/>
                                          </p:stCondLst>
                                        </p:cTn>
                                        <p:tgtEl>
                                          <p:spTgt spid="268"/>
                                        </p:tgtEl>
                                        <p:attrNameLst>
                                          <p:attrName>style.visibility</p:attrName>
                                        </p:attrNameLst>
                                      </p:cBhvr>
                                      <p:to>
                                        <p:strVal val="visible"/>
                                      </p:to>
                                    </p:set>
                                    <p:animEffect transition="in" filter="wipe(right)">
                                      <p:cBhvr>
                                        <p:cTn id="1053" dur="618"/>
                                        <p:tgtEl>
                                          <p:spTgt spid="268"/>
                                        </p:tgtEl>
                                      </p:cBhvr>
                                    </p:animEffect>
                                  </p:childTnLst>
                                </p:cTn>
                              </p:par>
                              <p:par>
                                <p:cTn id="1054" presetID="22" presetClass="entr" presetSubtype="2" fill="hold" grpId="0" nodeType="withEffect">
                                  <p:stCondLst>
                                    <p:cond delay="4603"/>
                                  </p:stCondLst>
                                  <p:childTnLst>
                                    <p:set>
                                      <p:cBhvr>
                                        <p:cTn id="1055" dur="1" fill="hold">
                                          <p:stCondLst>
                                            <p:cond delay="0"/>
                                          </p:stCondLst>
                                        </p:cTn>
                                        <p:tgtEl>
                                          <p:spTgt spid="267"/>
                                        </p:tgtEl>
                                        <p:attrNameLst>
                                          <p:attrName>style.visibility</p:attrName>
                                        </p:attrNameLst>
                                      </p:cBhvr>
                                      <p:to>
                                        <p:strVal val="visible"/>
                                      </p:to>
                                    </p:set>
                                    <p:animEffect transition="in" filter="wipe(right)">
                                      <p:cBhvr>
                                        <p:cTn id="1056" dur="963"/>
                                        <p:tgtEl>
                                          <p:spTgt spid="267"/>
                                        </p:tgtEl>
                                      </p:cBhvr>
                                    </p:animEffect>
                                  </p:childTnLst>
                                </p:cTn>
                              </p:par>
                              <p:par>
                                <p:cTn id="1057" presetID="22" presetClass="entr" presetSubtype="2" fill="hold" grpId="0" nodeType="withEffect">
                                  <p:stCondLst>
                                    <p:cond delay="4716"/>
                                  </p:stCondLst>
                                  <p:childTnLst>
                                    <p:set>
                                      <p:cBhvr>
                                        <p:cTn id="1058" dur="1" fill="hold">
                                          <p:stCondLst>
                                            <p:cond delay="0"/>
                                          </p:stCondLst>
                                        </p:cTn>
                                        <p:tgtEl>
                                          <p:spTgt spid="266"/>
                                        </p:tgtEl>
                                        <p:attrNameLst>
                                          <p:attrName>style.visibility</p:attrName>
                                        </p:attrNameLst>
                                      </p:cBhvr>
                                      <p:to>
                                        <p:strVal val="visible"/>
                                      </p:to>
                                    </p:set>
                                    <p:animEffect transition="in" filter="wipe(right)">
                                      <p:cBhvr>
                                        <p:cTn id="1059" dur="629"/>
                                        <p:tgtEl>
                                          <p:spTgt spid="266"/>
                                        </p:tgtEl>
                                      </p:cBhvr>
                                    </p:animEffect>
                                  </p:childTnLst>
                                </p:cTn>
                              </p:par>
                              <p:par>
                                <p:cTn id="1060" presetID="22" presetClass="entr" presetSubtype="2" fill="hold" grpId="0" nodeType="withEffect">
                                  <p:stCondLst>
                                    <p:cond delay="4728"/>
                                  </p:stCondLst>
                                  <p:childTnLst>
                                    <p:set>
                                      <p:cBhvr>
                                        <p:cTn id="1061" dur="1" fill="hold">
                                          <p:stCondLst>
                                            <p:cond delay="0"/>
                                          </p:stCondLst>
                                        </p:cTn>
                                        <p:tgtEl>
                                          <p:spTgt spid="265"/>
                                        </p:tgtEl>
                                        <p:attrNameLst>
                                          <p:attrName>style.visibility</p:attrName>
                                        </p:attrNameLst>
                                      </p:cBhvr>
                                      <p:to>
                                        <p:strVal val="visible"/>
                                      </p:to>
                                    </p:set>
                                    <p:animEffect transition="in" filter="wipe(right)">
                                      <p:cBhvr>
                                        <p:cTn id="1062" dur="628"/>
                                        <p:tgtEl>
                                          <p:spTgt spid="265"/>
                                        </p:tgtEl>
                                      </p:cBhvr>
                                    </p:animEffect>
                                  </p:childTnLst>
                                </p:cTn>
                              </p:par>
                              <p:par>
                                <p:cTn id="1063" presetID="22" presetClass="entr" presetSubtype="2" fill="hold" grpId="0" nodeType="withEffect">
                                  <p:stCondLst>
                                    <p:cond delay="4648"/>
                                  </p:stCondLst>
                                  <p:childTnLst>
                                    <p:set>
                                      <p:cBhvr>
                                        <p:cTn id="1064" dur="1" fill="hold">
                                          <p:stCondLst>
                                            <p:cond delay="0"/>
                                          </p:stCondLst>
                                        </p:cTn>
                                        <p:tgtEl>
                                          <p:spTgt spid="264"/>
                                        </p:tgtEl>
                                        <p:attrNameLst>
                                          <p:attrName>style.visibility</p:attrName>
                                        </p:attrNameLst>
                                      </p:cBhvr>
                                      <p:to>
                                        <p:strVal val="visible"/>
                                      </p:to>
                                    </p:set>
                                    <p:animEffect transition="in" filter="wipe(right)">
                                      <p:cBhvr>
                                        <p:cTn id="1065" dur="857"/>
                                        <p:tgtEl>
                                          <p:spTgt spid="264"/>
                                        </p:tgtEl>
                                      </p:cBhvr>
                                    </p:animEffect>
                                  </p:childTnLst>
                                </p:cTn>
                              </p:par>
                              <p:par>
                                <p:cTn id="1066" presetID="22" presetClass="entr" presetSubtype="2" fill="hold" grpId="0" nodeType="withEffect">
                                  <p:stCondLst>
                                    <p:cond delay="4803"/>
                                  </p:stCondLst>
                                  <p:childTnLst>
                                    <p:set>
                                      <p:cBhvr>
                                        <p:cTn id="1067" dur="1" fill="hold">
                                          <p:stCondLst>
                                            <p:cond delay="0"/>
                                          </p:stCondLst>
                                        </p:cTn>
                                        <p:tgtEl>
                                          <p:spTgt spid="263"/>
                                        </p:tgtEl>
                                        <p:attrNameLst>
                                          <p:attrName>style.visibility</p:attrName>
                                        </p:attrNameLst>
                                      </p:cBhvr>
                                      <p:to>
                                        <p:strVal val="visible"/>
                                      </p:to>
                                    </p:set>
                                    <p:animEffect transition="in" filter="wipe(right)">
                                      <p:cBhvr>
                                        <p:cTn id="1068" dur="832"/>
                                        <p:tgtEl>
                                          <p:spTgt spid="263"/>
                                        </p:tgtEl>
                                      </p:cBhvr>
                                    </p:animEffect>
                                  </p:childTnLst>
                                </p:cTn>
                              </p:par>
                              <p:par>
                                <p:cTn id="1069" presetID="22" presetClass="entr" presetSubtype="2" fill="hold" grpId="0" nodeType="withEffect">
                                  <p:stCondLst>
                                    <p:cond delay="4548"/>
                                  </p:stCondLst>
                                  <p:childTnLst>
                                    <p:set>
                                      <p:cBhvr>
                                        <p:cTn id="1070" dur="1" fill="hold">
                                          <p:stCondLst>
                                            <p:cond delay="0"/>
                                          </p:stCondLst>
                                        </p:cTn>
                                        <p:tgtEl>
                                          <p:spTgt spid="262"/>
                                        </p:tgtEl>
                                        <p:attrNameLst>
                                          <p:attrName>style.visibility</p:attrName>
                                        </p:attrNameLst>
                                      </p:cBhvr>
                                      <p:to>
                                        <p:strVal val="visible"/>
                                      </p:to>
                                    </p:set>
                                    <p:animEffect transition="in" filter="wipe(right)">
                                      <p:cBhvr>
                                        <p:cTn id="1071" dur="886"/>
                                        <p:tgtEl>
                                          <p:spTgt spid="262"/>
                                        </p:tgtEl>
                                      </p:cBhvr>
                                    </p:animEffect>
                                  </p:childTnLst>
                                </p:cTn>
                              </p:par>
                              <p:par>
                                <p:cTn id="1072" presetID="22" presetClass="entr" presetSubtype="2" fill="hold" grpId="0" nodeType="withEffect">
                                  <p:stCondLst>
                                    <p:cond delay="4813"/>
                                  </p:stCondLst>
                                  <p:childTnLst>
                                    <p:set>
                                      <p:cBhvr>
                                        <p:cTn id="1073" dur="1" fill="hold">
                                          <p:stCondLst>
                                            <p:cond delay="0"/>
                                          </p:stCondLst>
                                        </p:cTn>
                                        <p:tgtEl>
                                          <p:spTgt spid="261"/>
                                        </p:tgtEl>
                                        <p:attrNameLst>
                                          <p:attrName>style.visibility</p:attrName>
                                        </p:attrNameLst>
                                      </p:cBhvr>
                                      <p:to>
                                        <p:strVal val="visible"/>
                                      </p:to>
                                    </p:set>
                                    <p:animEffect transition="in" filter="wipe(right)">
                                      <p:cBhvr>
                                        <p:cTn id="1074" dur="879"/>
                                        <p:tgtEl>
                                          <p:spTgt spid="261"/>
                                        </p:tgtEl>
                                      </p:cBhvr>
                                    </p:animEffect>
                                  </p:childTnLst>
                                </p:cTn>
                              </p:par>
                              <p:par>
                                <p:cTn id="1075" presetID="22" presetClass="entr" presetSubtype="8" fill="hold" grpId="0" nodeType="withEffect">
                                  <p:stCondLst>
                                    <p:cond delay="5126"/>
                                  </p:stCondLst>
                                  <p:childTnLst>
                                    <p:set>
                                      <p:cBhvr>
                                        <p:cTn id="1076" dur="1" fill="hold">
                                          <p:stCondLst>
                                            <p:cond delay="0"/>
                                          </p:stCondLst>
                                        </p:cTn>
                                        <p:tgtEl>
                                          <p:spTgt spid="260"/>
                                        </p:tgtEl>
                                        <p:attrNameLst>
                                          <p:attrName>style.visibility</p:attrName>
                                        </p:attrNameLst>
                                      </p:cBhvr>
                                      <p:to>
                                        <p:strVal val="visible"/>
                                      </p:to>
                                    </p:set>
                                    <p:animEffect transition="in" filter="wipe(left)">
                                      <p:cBhvr>
                                        <p:cTn id="1077" dur="654"/>
                                        <p:tgtEl>
                                          <p:spTgt spid="260"/>
                                        </p:tgtEl>
                                      </p:cBhvr>
                                    </p:animEffect>
                                  </p:childTnLst>
                                </p:cTn>
                              </p:par>
                              <p:par>
                                <p:cTn id="1078" presetID="22" presetClass="entr" presetSubtype="2" fill="hold" grpId="0" nodeType="withEffect">
                                  <p:stCondLst>
                                    <p:cond delay="4841"/>
                                  </p:stCondLst>
                                  <p:childTnLst>
                                    <p:set>
                                      <p:cBhvr>
                                        <p:cTn id="1079" dur="1" fill="hold">
                                          <p:stCondLst>
                                            <p:cond delay="0"/>
                                          </p:stCondLst>
                                        </p:cTn>
                                        <p:tgtEl>
                                          <p:spTgt spid="259"/>
                                        </p:tgtEl>
                                        <p:attrNameLst>
                                          <p:attrName>style.visibility</p:attrName>
                                        </p:attrNameLst>
                                      </p:cBhvr>
                                      <p:to>
                                        <p:strVal val="visible"/>
                                      </p:to>
                                    </p:set>
                                    <p:animEffect transition="in" filter="wipe(right)">
                                      <p:cBhvr>
                                        <p:cTn id="1080" dur="912"/>
                                        <p:tgtEl>
                                          <p:spTgt spid="259"/>
                                        </p:tgtEl>
                                      </p:cBhvr>
                                    </p:animEffect>
                                  </p:childTnLst>
                                </p:cTn>
                              </p:par>
                              <p:par>
                                <p:cTn id="1081" presetID="22" presetClass="entr" presetSubtype="2" fill="hold" grpId="0" nodeType="withEffect">
                                  <p:stCondLst>
                                    <p:cond delay="5087"/>
                                  </p:stCondLst>
                                  <p:childTnLst>
                                    <p:set>
                                      <p:cBhvr>
                                        <p:cTn id="1082" dur="1" fill="hold">
                                          <p:stCondLst>
                                            <p:cond delay="0"/>
                                          </p:stCondLst>
                                        </p:cTn>
                                        <p:tgtEl>
                                          <p:spTgt spid="258"/>
                                        </p:tgtEl>
                                        <p:attrNameLst>
                                          <p:attrName>style.visibility</p:attrName>
                                        </p:attrNameLst>
                                      </p:cBhvr>
                                      <p:to>
                                        <p:strVal val="visible"/>
                                      </p:to>
                                    </p:set>
                                    <p:animEffect transition="in" filter="wipe(right)">
                                      <p:cBhvr>
                                        <p:cTn id="1083" dur="859"/>
                                        <p:tgtEl>
                                          <p:spTgt spid="258"/>
                                        </p:tgtEl>
                                      </p:cBhvr>
                                    </p:animEffect>
                                  </p:childTnLst>
                                </p:cTn>
                              </p:par>
                              <p:par>
                                <p:cTn id="1084" presetID="22" presetClass="entr" presetSubtype="4" fill="hold" grpId="0" nodeType="withEffect">
                                  <p:stCondLst>
                                    <p:cond delay="4911"/>
                                  </p:stCondLst>
                                  <p:childTnLst>
                                    <p:set>
                                      <p:cBhvr>
                                        <p:cTn id="1085" dur="1" fill="hold">
                                          <p:stCondLst>
                                            <p:cond delay="0"/>
                                          </p:stCondLst>
                                        </p:cTn>
                                        <p:tgtEl>
                                          <p:spTgt spid="257"/>
                                        </p:tgtEl>
                                        <p:attrNameLst>
                                          <p:attrName>style.visibility</p:attrName>
                                        </p:attrNameLst>
                                      </p:cBhvr>
                                      <p:to>
                                        <p:strVal val="visible"/>
                                      </p:to>
                                    </p:set>
                                    <p:animEffect transition="in" filter="wipe(down)">
                                      <p:cBhvr>
                                        <p:cTn id="1086" dur="948"/>
                                        <p:tgtEl>
                                          <p:spTgt spid="257"/>
                                        </p:tgtEl>
                                      </p:cBhvr>
                                    </p:animEffect>
                                  </p:childTnLst>
                                </p:cTn>
                              </p:par>
                              <p:par>
                                <p:cTn id="1087" presetID="22" presetClass="entr" presetSubtype="4" fill="hold" grpId="0" nodeType="withEffect">
                                  <p:stCondLst>
                                    <p:cond delay="4760"/>
                                  </p:stCondLst>
                                  <p:childTnLst>
                                    <p:set>
                                      <p:cBhvr>
                                        <p:cTn id="1088" dur="1" fill="hold">
                                          <p:stCondLst>
                                            <p:cond delay="0"/>
                                          </p:stCondLst>
                                        </p:cTn>
                                        <p:tgtEl>
                                          <p:spTgt spid="256"/>
                                        </p:tgtEl>
                                        <p:attrNameLst>
                                          <p:attrName>style.visibility</p:attrName>
                                        </p:attrNameLst>
                                      </p:cBhvr>
                                      <p:to>
                                        <p:strVal val="visible"/>
                                      </p:to>
                                    </p:set>
                                    <p:animEffect transition="in" filter="wipe(down)">
                                      <p:cBhvr>
                                        <p:cTn id="1089" dur="611"/>
                                        <p:tgtEl>
                                          <p:spTgt spid="256"/>
                                        </p:tgtEl>
                                      </p:cBhvr>
                                    </p:animEffect>
                                  </p:childTnLst>
                                </p:cTn>
                              </p:par>
                              <p:par>
                                <p:cTn id="1090" presetID="22" presetClass="entr" presetSubtype="2" fill="hold" grpId="0" nodeType="withEffect">
                                  <p:stCondLst>
                                    <p:cond delay="4936"/>
                                  </p:stCondLst>
                                  <p:childTnLst>
                                    <p:set>
                                      <p:cBhvr>
                                        <p:cTn id="1091" dur="1" fill="hold">
                                          <p:stCondLst>
                                            <p:cond delay="0"/>
                                          </p:stCondLst>
                                        </p:cTn>
                                        <p:tgtEl>
                                          <p:spTgt spid="255"/>
                                        </p:tgtEl>
                                        <p:attrNameLst>
                                          <p:attrName>style.visibility</p:attrName>
                                        </p:attrNameLst>
                                      </p:cBhvr>
                                      <p:to>
                                        <p:strVal val="visible"/>
                                      </p:to>
                                    </p:set>
                                    <p:animEffect transition="in" filter="wipe(right)">
                                      <p:cBhvr>
                                        <p:cTn id="1092" dur="678"/>
                                        <p:tgtEl>
                                          <p:spTgt spid="255"/>
                                        </p:tgtEl>
                                      </p:cBhvr>
                                    </p:animEffect>
                                  </p:childTnLst>
                                </p:cTn>
                              </p:par>
                              <p:par>
                                <p:cTn id="1093" presetID="22" presetClass="entr" presetSubtype="1" fill="hold" grpId="0" nodeType="withEffect">
                                  <p:stCondLst>
                                    <p:cond delay="4496"/>
                                  </p:stCondLst>
                                  <p:childTnLst>
                                    <p:set>
                                      <p:cBhvr>
                                        <p:cTn id="1094" dur="1" fill="hold">
                                          <p:stCondLst>
                                            <p:cond delay="0"/>
                                          </p:stCondLst>
                                        </p:cTn>
                                        <p:tgtEl>
                                          <p:spTgt spid="254"/>
                                        </p:tgtEl>
                                        <p:attrNameLst>
                                          <p:attrName>style.visibility</p:attrName>
                                        </p:attrNameLst>
                                      </p:cBhvr>
                                      <p:to>
                                        <p:strVal val="visible"/>
                                      </p:to>
                                    </p:set>
                                    <p:animEffect transition="in" filter="wipe(up)">
                                      <p:cBhvr>
                                        <p:cTn id="1095" dur="777"/>
                                        <p:tgtEl>
                                          <p:spTgt spid="254"/>
                                        </p:tgtEl>
                                      </p:cBhvr>
                                    </p:animEffect>
                                  </p:childTnLst>
                                </p:cTn>
                              </p:par>
                              <p:par>
                                <p:cTn id="1096" presetID="22" presetClass="entr" presetSubtype="4" fill="hold" grpId="0" nodeType="withEffect">
                                  <p:stCondLst>
                                    <p:cond delay="4980"/>
                                  </p:stCondLst>
                                  <p:childTnLst>
                                    <p:set>
                                      <p:cBhvr>
                                        <p:cTn id="1097" dur="1" fill="hold">
                                          <p:stCondLst>
                                            <p:cond delay="0"/>
                                          </p:stCondLst>
                                        </p:cTn>
                                        <p:tgtEl>
                                          <p:spTgt spid="253"/>
                                        </p:tgtEl>
                                        <p:attrNameLst>
                                          <p:attrName>style.visibility</p:attrName>
                                        </p:attrNameLst>
                                      </p:cBhvr>
                                      <p:to>
                                        <p:strVal val="visible"/>
                                      </p:to>
                                    </p:set>
                                    <p:animEffect transition="in" filter="wipe(down)">
                                      <p:cBhvr>
                                        <p:cTn id="1098" dur="678"/>
                                        <p:tgtEl>
                                          <p:spTgt spid="253"/>
                                        </p:tgtEl>
                                      </p:cBhvr>
                                    </p:animEffect>
                                  </p:childTnLst>
                                </p:cTn>
                              </p:par>
                              <p:par>
                                <p:cTn id="1099" presetID="22" presetClass="entr" presetSubtype="8" fill="hold" grpId="0" nodeType="withEffect">
                                  <p:stCondLst>
                                    <p:cond delay="4941"/>
                                  </p:stCondLst>
                                  <p:childTnLst>
                                    <p:set>
                                      <p:cBhvr>
                                        <p:cTn id="1100" dur="1" fill="hold">
                                          <p:stCondLst>
                                            <p:cond delay="0"/>
                                          </p:stCondLst>
                                        </p:cTn>
                                        <p:tgtEl>
                                          <p:spTgt spid="252"/>
                                        </p:tgtEl>
                                        <p:attrNameLst>
                                          <p:attrName>style.visibility</p:attrName>
                                        </p:attrNameLst>
                                      </p:cBhvr>
                                      <p:to>
                                        <p:strVal val="visible"/>
                                      </p:to>
                                    </p:set>
                                    <p:animEffect transition="in" filter="wipe(left)">
                                      <p:cBhvr>
                                        <p:cTn id="1101" dur="602"/>
                                        <p:tgtEl>
                                          <p:spTgt spid="252"/>
                                        </p:tgtEl>
                                      </p:cBhvr>
                                    </p:animEffect>
                                  </p:childTnLst>
                                </p:cTn>
                              </p:par>
                              <p:par>
                                <p:cTn id="1102" presetID="22" presetClass="entr" presetSubtype="8" fill="hold" grpId="0" nodeType="withEffect">
                                  <p:stCondLst>
                                    <p:cond delay="4799"/>
                                  </p:stCondLst>
                                  <p:childTnLst>
                                    <p:set>
                                      <p:cBhvr>
                                        <p:cTn id="1103" dur="1" fill="hold">
                                          <p:stCondLst>
                                            <p:cond delay="0"/>
                                          </p:stCondLst>
                                        </p:cTn>
                                        <p:tgtEl>
                                          <p:spTgt spid="251"/>
                                        </p:tgtEl>
                                        <p:attrNameLst>
                                          <p:attrName>style.visibility</p:attrName>
                                        </p:attrNameLst>
                                      </p:cBhvr>
                                      <p:to>
                                        <p:strVal val="visible"/>
                                      </p:to>
                                    </p:set>
                                    <p:animEffect transition="in" filter="wipe(left)">
                                      <p:cBhvr>
                                        <p:cTn id="1104" dur="789"/>
                                        <p:tgtEl>
                                          <p:spTgt spid="251"/>
                                        </p:tgtEl>
                                      </p:cBhvr>
                                    </p:animEffect>
                                  </p:childTnLst>
                                </p:cTn>
                              </p:par>
                              <p:par>
                                <p:cTn id="1105" presetID="22" presetClass="entr" presetSubtype="8" fill="hold" grpId="0" nodeType="withEffect">
                                  <p:stCondLst>
                                    <p:cond delay="4560"/>
                                  </p:stCondLst>
                                  <p:childTnLst>
                                    <p:set>
                                      <p:cBhvr>
                                        <p:cTn id="1106" dur="1" fill="hold">
                                          <p:stCondLst>
                                            <p:cond delay="0"/>
                                          </p:stCondLst>
                                        </p:cTn>
                                        <p:tgtEl>
                                          <p:spTgt spid="250"/>
                                        </p:tgtEl>
                                        <p:attrNameLst>
                                          <p:attrName>style.visibility</p:attrName>
                                        </p:attrNameLst>
                                      </p:cBhvr>
                                      <p:to>
                                        <p:strVal val="visible"/>
                                      </p:to>
                                    </p:set>
                                    <p:animEffect transition="in" filter="wipe(left)">
                                      <p:cBhvr>
                                        <p:cTn id="1107" dur="815"/>
                                        <p:tgtEl>
                                          <p:spTgt spid="250"/>
                                        </p:tgtEl>
                                      </p:cBhvr>
                                    </p:animEffect>
                                  </p:childTnLst>
                                </p:cTn>
                              </p:par>
                              <p:par>
                                <p:cTn id="1108" presetID="22" presetClass="entr" presetSubtype="8" fill="hold" grpId="0" nodeType="withEffect">
                                  <p:stCondLst>
                                    <p:cond delay="4607"/>
                                  </p:stCondLst>
                                  <p:childTnLst>
                                    <p:set>
                                      <p:cBhvr>
                                        <p:cTn id="1109" dur="1" fill="hold">
                                          <p:stCondLst>
                                            <p:cond delay="0"/>
                                          </p:stCondLst>
                                        </p:cTn>
                                        <p:tgtEl>
                                          <p:spTgt spid="249"/>
                                        </p:tgtEl>
                                        <p:attrNameLst>
                                          <p:attrName>style.visibility</p:attrName>
                                        </p:attrNameLst>
                                      </p:cBhvr>
                                      <p:to>
                                        <p:strVal val="visible"/>
                                      </p:to>
                                    </p:set>
                                    <p:animEffect transition="in" filter="wipe(left)">
                                      <p:cBhvr>
                                        <p:cTn id="1110" dur="570"/>
                                        <p:tgtEl>
                                          <p:spTgt spid="249"/>
                                        </p:tgtEl>
                                      </p:cBhvr>
                                    </p:animEffect>
                                  </p:childTnLst>
                                </p:cTn>
                              </p:par>
                              <p:par>
                                <p:cTn id="1111" presetID="22" presetClass="entr" presetSubtype="8" fill="hold" grpId="0" nodeType="withEffect">
                                  <p:stCondLst>
                                    <p:cond delay="4679"/>
                                  </p:stCondLst>
                                  <p:childTnLst>
                                    <p:set>
                                      <p:cBhvr>
                                        <p:cTn id="1112" dur="1" fill="hold">
                                          <p:stCondLst>
                                            <p:cond delay="0"/>
                                          </p:stCondLst>
                                        </p:cTn>
                                        <p:tgtEl>
                                          <p:spTgt spid="248"/>
                                        </p:tgtEl>
                                        <p:attrNameLst>
                                          <p:attrName>style.visibility</p:attrName>
                                        </p:attrNameLst>
                                      </p:cBhvr>
                                      <p:to>
                                        <p:strVal val="visible"/>
                                      </p:to>
                                    </p:set>
                                    <p:animEffect transition="in" filter="wipe(left)">
                                      <p:cBhvr>
                                        <p:cTn id="1113" dur="530"/>
                                        <p:tgtEl>
                                          <p:spTgt spid="248"/>
                                        </p:tgtEl>
                                      </p:cBhvr>
                                    </p:animEffect>
                                  </p:childTnLst>
                                </p:cTn>
                              </p:par>
                              <p:par>
                                <p:cTn id="1114" presetID="22" presetClass="entr" presetSubtype="8" fill="hold" grpId="0" nodeType="withEffect">
                                  <p:stCondLst>
                                    <p:cond delay="5000"/>
                                  </p:stCondLst>
                                  <p:childTnLst>
                                    <p:set>
                                      <p:cBhvr>
                                        <p:cTn id="1115" dur="1" fill="hold">
                                          <p:stCondLst>
                                            <p:cond delay="0"/>
                                          </p:stCondLst>
                                        </p:cTn>
                                        <p:tgtEl>
                                          <p:spTgt spid="247"/>
                                        </p:tgtEl>
                                        <p:attrNameLst>
                                          <p:attrName>style.visibility</p:attrName>
                                        </p:attrNameLst>
                                      </p:cBhvr>
                                      <p:to>
                                        <p:strVal val="visible"/>
                                      </p:to>
                                    </p:set>
                                    <p:animEffect transition="in" filter="wipe(left)">
                                      <p:cBhvr>
                                        <p:cTn id="1116" dur="817"/>
                                        <p:tgtEl>
                                          <p:spTgt spid="247"/>
                                        </p:tgtEl>
                                      </p:cBhvr>
                                    </p:animEffect>
                                  </p:childTnLst>
                                </p:cTn>
                              </p:par>
                              <p:par>
                                <p:cTn id="1117" presetID="22" presetClass="entr" presetSubtype="1" fill="hold" grpId="0" nodeType="withEffect">
                                  <p:stCondLst>
                                    <p:cond delay="4486"/>
                                  </p:stCondLst>
                                  <p:childTnLst>
                                    <p:set>
                                      <p:cBhvr>
                                        <p:cTn id="1118" dur="1" fill="hold">
                                          <p:stCondLst>
                                            <p:cond delay="0"/>
                                          </p:stCondLst>
                                        </p:cTn>
                                        <p:tgtEl>
                                          <p:spTgt spid="246"/>
                                        </p:tgtEl>
                                        <p:attrNameLst>
                                          <p:attrName>style.visibility</p:attrName>
                                        </p:attrNameLst>
                                      </p:cBhvr>
                                      <p:to>
                                        <p:strVal val="visible"/>
                                      </p:to>
                                    </p:set>
                                    <p:animEffect transition="in" filter="wipe(up)">
                                      <p:cBhvr>
                                        <p:cTn id="1119" dur="919"/>
                                        <p:tgtEl>
                                          <p:spTgt spid="246"/>
                                        </p:tgtEl>
                                      </p:cBhvr>
                                    </p:animEffect>
                                  </p:childTnLst>
                                </p:cTn>
                              </p:par>
                              <p:par>
                                <p:cTn id="1120" presetID="22" presetClass="entr" presetSubtype="1" fill="hold" grpId="0" nodeType="withEffect">
                                  <p:stCondLst>
                                    <p:cond delay="4813"/>
                                  </p:stCondLst>
                                  <p:childTnLst>
                                    <p:set>
                                      <p:cBhvr>
                                        <p:cTn id="1121" dur="1" fill="hold">
                                          <p:stCondLst>
                                            <p:cond delay="0"/>
                                          </p:stCondLst>
                                        </p:cTn>
                                        <p:tgtEl>
                                          <p:spTgt spid="245"/>
                                        </p:tgtEl>
                                        <p:attrNameLst>
                                          <p:attrName>style.visibility</p:attrName>
                                        </p:attrNameLst>
                                      </p:cBhvr>
                                      <p:to>
                                        <p:strVal val="visible"/>
                                      </p:to>
                                    </p:set>
                                    <p:animEffect transition="in" filter="wipe(up)">
                                      <p:cBhvr>
                                        <p:cTn id="1122" dur="820"/>
                                        <p:tgtEl>
                                          <p:spTgt spid="245"/>
                                        </p:tgtEl>
                                      </p:cBhvr>
                                    </p:animEffect>
                                  </p:childTnLst>
                                </p:cTn>
                              </p:par>
                              <p:par>
                                <p:cTn id="1123" presetID="22" presetClass="entr" presetSubtype="1" fill="hold" grpId="0" nodeType="withEffect">
                                  <p:stCondLst>
                                    <p:cond delay="4981"/>
                                  </p:stCondLst>
                                  <p:childTnLst>
                                    <p:set>
                                      <p:cBhvr>
                                        <p:cTn id="1124" dur="1" fill="hold">
                                          <p:stCondLst>
                                            <p:cond delay="0"/>
                                          </p:stCondLst>
                                        </p:cTn>
                                        <p:tgtEl>
                                          <p:spTgt spid="244"/>
                                        </p:tgtEl>
                                        <p:attrNameLst>
                                          <p:attrName>style.visibility</p:attrName>
                                        </p:attrNameLst>
                                      </p:cBhvr>
                                      <p:to>
                                        <p:strVal val="visible"/>
                                      </p:to>
                                    </p:set>
                                    <p:animEffect transition="in" filter="wipe(up)">
                                      <p:cBhvr>
                                        <p:cTn id="1125" dur="712"/>
                                        <p:tgtEl>
                                          <p:spTgt spid="244"/>
                                        </p:tgtEl>
                                      </p:cBhvr>
                                    </p:animEffect>
                                  </p:childTnLst>
                                </p:cTn>
                              </p:par>
                              <p:par>
                                <p:cTn id="1126" presetID="22" presetClass="entr" presetSubtype="1" fill="hold" grpId="0" nodeType="withEffect">
                                  <p:stCondLst>
                                    <p:cond delay="5011"/>
                                  </p:stCondLst>
                                  <p:childTnLst>
                                    <p:set>
                                      <p:cBhvr>
                                        <p:cTn id="1127" dur="1" fill="hold">
                                          <p:stCondLst>
                                            <p:cond delay="0"/>
                                          </p:stCondLst>
                                        </p:cTn>
                                        <p:tgtEl>
                                          <p:spTgt spid="243"/>
                                        </p:tgtEl>
                                        <p:attrNameLst>
                                          <p:attrName>style.visibility</p:attrName>
                                        </p:attrNameLst>
                                      </p:cBhvr>
                                      <p:to>
                                        <p:strVal val="visible"/>
                                      </p:to>
                                    </p:set>
                                    <p:animEffect transition="in" filter="wipe(up)">
                                      <p:cBhvr>
                                        <p:cTn id="1128" dur="594"/>
                                        <p:tgtEl>
                                          <p:spTgt spid="243"/>
                                        </p:tgtEl>
                                      </p:cBhvr>
                                    </p:animEffect>
                                  </p:childTnLst>
                                </p:cTn>
                              </p:par>
                              <p:par>
                                <p:cTn id="1129" presetID="22" presetClass="entr" presetSubtype="1" fill="hold" grpId="0" nodeType="withEffect">
                                  <p:stCondLst>
                                    <p:cond delay="4678"/>
                                  </p:stCondLst>
                                  <p:childTnLst>
                                    <p:set>
                                      <p:cBhvr>
                                        <p:cTn id="1130" dur="1" fill="hold">
                                          <p:stCondLst>
                                            <p:cond delay="0"/>
                                          </p:stCondLst>
                                        </p:cTn>
                                        <p:tgtEl>
                                          <p:spTgt spid="242"/>
                                        </p:tgtEl>
                                        <p:attrNameLst>
                                          <p:attrName>style.visibility</p:attrName>
                                        </p:attrNameLst>
                                      </p:cBhvr>
                                      <p:to>
                                        <p:strVal val="visible"/>
                                      </p:to>
                                    </p:set>
                                    <p:animEffect transition="in" filter="wipe(up)">
                                      <p:cBhvr>
                                        <p:cTn id="1131" dur="748"/>
                                        <p:tgtEl>
                                          <p:spTgt spid="242"/>
                                        </p:tgtEl>
                                      </p:cBhvr>
                                    </p:animEffect>
                                  </p:childTnLst>
                                </p:cTn>
                              </p:par>
                              <p:par>
                                <p:cTn id="1132" presetID="22" presetClass="entr" presetSubtype="1" fill="hold" grpId="0" nodeType="withEffect">
                                  <p:stCondLst>
                                    <p:cond delay="5132"/>
                                  </p:stCondLst>
                                  <p:childTnLst>
                                    <p:set>
                                      <p:cBhvr>
                                        <p:cTn id="1133" dur="1" fill="hold">
                                          <p:stCondLst>
                                            <p:cond delay="0"/>
                                          </p:stCondLst>
                                        </p:cTn>
                                        <p:tgtEl>
                                          <p:spTgt spid="241"/>
                                        </p:tgtEl>
                                        <p:attrNameLst>
                                          <p:attrName>style.visibility</p:attrName>
                                        </p:attrNameLst>
                                      </p:cBhvr>
                                      <p:to>
                                        <p:strVal val="visible"/>
                                      </p:to>
                                    </p:set>
                                    <p:animEffect transition="in" filter="wipe(up)">
                                      <p:cBhvr>
                                        <p:cTn id="1134" dur="987"/>
                                        <p:tgtEl>
                                          <p:spTgt spid="241"/>
                                        </p:tgtEl>
                                      </p:cBhvr>
                                    </p:animEffect>
                                  </p:childTnLst>
                                </p:cTn>
                              </p:par>
                              <p:par>
                                <p:cTn id="1135" presetID="22" presetClass="entr" presetSubtype="8" fill="hold" nodeType="withEffect">
                                  <p:stCondLst>
                                    <p:cond delay="5014"/>
                                  </p:stCondLst>
                                  <p:childTnLst>
                                    <p:set>
                                      <p:cBhvr>
                                        <p:cTn id="1136" dur="1" fill="hold">
                                          <p:stCondLst>
                                            <p:cond delay="0"/>
                                          </p:stCondLst>
                                        </p:cTn>
                                        <p:tgtEl>
                                          <p:spTgt spid="129"/>
                                        </p:tgtEl>
                                        <p:attrNameLst>
                                          <p:attrName>style.visibility</p:attrName>
                                        </p:attrNameLst>
                                      </p:cBhvr>
                                      <p:to>
                                        <p:strVal val="visible"/>
                                      </p:to>
                                    </p:set>
                                    <p:animEffect transition="in" filter="wipe(left)">
                                      <p:cBhvr>
                                        <p:cTn id="1137" dur="885"/>
                                        <p:tgtEl>
                                          <p:spTgt spid="129"/>
                                        </p:tgtEl>
                                      </p:cBhvr>
                                    </p:animEffect>
                                  </p:childTnLst>
                                </p:cTn>
                              </p:par>
                              <p:par>
                                <p:cTn id="1138" presetID="22" presetClass="entr" presetSubtype="8" fill="hold" grpId="0" nodeType="withEffect">
                                  <p:stCondLst>
                                    <p:cond delay="4923"/>
                                  </p:stCondLst>
                                  <p:childTnLst>
                                    <p:set>
                                      <p:cBhvr>
                                        <p:cTn id="1139" dur="1" fill="hold">
                                          <p:stCondLst>
                                            <p:cond delay="0"/>
                                          </p:stCondLst>
                                        </p:cTn>
                                        <p:tgtEl>
                                          <p:spTgt spid="130"/>
                                        </p:tgtEl>
                                        <p:attrNameLst>
                                          <p:attrName>style.visibility</p:attrName>
                                        </p:attrNameLst>
                                      </p:cBhvr>
                                      <p:to>
                                        <p:strVal val="visible"/>
                                      </p:to>
                                    </p:set>
                                    <p:animEffect transition="in" filter="wipe(left)">
                                      <p:cBhvr>
                                        <p:cTn id="1140" dur="690"/>
                                        <p:tgtEl>
                                          <p:spTgt spid="130"/>
                                        </p:tgtEl>
                                      </p:cBhvr>
                                    </p:animEffect>
                                  </p:childTnLst>
                                </p:cTn>
                              </p:par>
                              <p:par>
                                <p:cTn id="1141" presetID="22" presetClass="entr" presetSubtype="8" fill="hold" grpId="0" nodeType="withEffect">
                                  <p:stCondLst>
                                    <p:cond delay="5084"/>
                                  </p:stCondLst>
                                  <p:childTnLst>
                                    <p:set>
                                      <p:cBhvr>
                                        <p:cTn id="1142" dur="1" fill="hold">
                                          <p:stCondLst>
                                            <p:cond delay="0"/>
                                          </p:stCondLst>
                                        </p:cTn>
                                        <p:tgtEl>
                                          <p:spTgt spid="238"/>
                                        </p:tgtEl>
                                        <p:attrNameLst>
                                          <p:attrName>style.visibility</p:attrName>
                                        </p:attrNameLst>
                                      </p:cBhvr>
                                      <p:to>
                                        <p:strVal val="visible"/>
                                      </p:to>
                                    </p:set>
                                    <p:animEffect transition="in" filter="wipe(left)">
                                      <p:cBhvr>
                                        <p:cTn id="1143" dur="742"/>
                                        <p:tgtEl>
                                          <p:spTgt spid="238"/>
                                        </p:tgtEl>
                                      </p:cBhvr>
                                    </p:animEffect>
                                  </p:childTnLst>
                                </p:cTn>
                              </p:par>
                              <p:par>
                                <p:cTn id="1144" presetID="22" presetClass="entr" presetSubtype="8" fill="hold" grpId="0" nodeType="withEffect">
                                  <p:stCondLst>
                                    <p:cond delay="5064"/>
                                  </p:stCondLst>
                                  <p:childTnLst>
                                    <p:set>
                                      <p:cBhvr>
                                        <p:cTn id="1145" dur="1" fill="hold">
                                          <p:stCondLst>
                                            <p:cond delay="0"/>
                                          </p:stCondLst>
                                        </p:cTn>
                                        <p:tgtEl>
                                          <p:spTgt spid="239"/>
                                        </p:tgtEl>
                                        <p:attrNameLst>
                                          <p:attrName>style.visibility</p:attrName>
                                        </p:attrNameLst>
                                      </p:cBhvr>
                                      <p:to>
                                        <p:strVal val="visible"/>
                                      </p:to>
                                    </p:set>
                                    <p:animEffect transition="in" filter="wipe(left)">
                                      <p:cBhvr>
                                        <p:cTn id="1146" dur="774"/>
                                        <p:tgtEl>
                                          <p:spTgt spid="239"/>
                                        </p:tgtEl>
                                      </p:cBhvr>
                                    </p:animEffect>
                                  </p:childTnLst>
                                </p:cTn>
                              </p:par>
                              <p:par>
                                <p:cTn id="1147" presetID="22" presetClass="entr" presetSubtype="8" fill="hold" grpId="0" nodeType="withEffect">
                                  <p:stCondLst>
                                    <p:cond delay="4742"/>
                                  </p:stCondLst>
                                  <p:childTnLst>
                                    <p:set>
                                      <p:cBhvr>
                                        <p:cTn id="1148" dur="1" fill="hold">
                                          <p:stCondLst>
                                            <p:cond delay="0"/>
                                          </p:stCondLst>
                                        </p:cTn>
                                        <p:tgtEl>
                                          <p:spTgt spid="240"/>
                                        </p:tgtEl>
                                        <p:attrNameLst>
                                          <p:attrName>style.visibility</p:attrName>
                                        </p:attrNameLst>
                                      </p:cBhvr>
                                      <p:to>
                                        <p:strVal val="visible"/>
                                      </p:to>
                                    </p:set>
                                    <p:animEffect transition="in" filter="wipe(left)">
                                      <p:cBhvr>
                                        <p:cTn id="1149" dur="837"/>
                                        <p:tgtEl>
                                          <p:spTgt spid="240"/>
                                        </p:tgtEl>
                                      </p:cBhvr>
                                    </p:animEffect>
                                  </p:childTnLst>
                                </p:cTn>
                              </p:par>
                              <p:par>
                                <p:cTn id="1150" presetID="22" presetClass="entr" presetSubtype="2" fill="hold" grpId="0" nodeType="withEffect">
                                  <p:stCondLst>
                                    <p:cond delay="4903"/>
                                  </p:stCondLst>
                                  <p:childTnLst>
                                    <p:set>
                                      <p:cBhvr>
                                        <p:cTn id="1151" dur="1" fill="hold">
                                          <p:stCondLst>
                                            <p:cond delay="0"/>
                                          </p:stCondLst>
                                        </p:cTn>
                                        <p:tgtEl>
                                          <p:spTgt spid="7"/>
                                        </p:tgtEl>
                                        <p:attrNameLst>
                                          <p:attrName>style.visibility</p:attrName>
                                        </p:attrNameLst>
                                      </p:cBhvr>
                                      <p:to>
                                        <p:strVal val="visible"/>
                                      </p:to>
                                    </p:set>
                                    <p:animEffect transition="in" filter="wipe(right)">
                                      <p:cBhvr>
                                        <p:cTn id="1152" dur="865"/>
                                        <p:tgtEl>
                                          <p:spTgt spid="7"/>
                                        </p:tgtEl>
                                      </p:cBhvr>
                                    </p:animEffect>
                                  </p:childTnLst>
                                </p:cTn>
                              </p:par>
                              <p:par>
                                <p:cTn id="1153" presetID="10" presetClass="exit" presetSubtype="0" fill="hold" grpId="4" nodeType="withEffect">
                                  <p:stCondLst>
                                    <p:cond delay="6000"/>
                                  </p:stCondLst>
                                  <p:childTnLst>
                                    <p:animEffect transition="out" filter="fade">
                                      <p:cBhvr>
                                        <p:cTn id="1154" dur="1000"/>
                                        <p:tgtEl>
                                          <p:spTgt spid="138"/>
                                        </p:tgtEl>
                                      </p:cBhvr>
                                    </p:animEffect>
                                    <p:set>
                                      <p:cBhvr>
                                        <p:cTn id="1155" dur="1" fill="hold">
                                          <p:stCondLst>
                                            <p:cond delay="999"/>
                                          </p:stCondLst>
                                        </p:cTn>
                                        <p:tgtEl>
                                          <p:spTgt spid="138"/>
                                        </p:tgtEl>
                                        <p:attrNameLst>
                                          <p:attrName>style.visibility</p:attrName>
                                        </p:attrNameLst>
                                      </p:cBhvr>
                                      <p:to>
                                        <p:strVal val="hidden"/>
                                      </p:to>
                                    </p:set>
                                  </p:childTnLst>
                                </p:cTn>
                              </p:par>
                              <p:par>
                                <p:cTn id="1156" presetID="10" presetClass="exit" presetSubtype="0" fill="hold" grpId="4" nodeType="withEffect">
                                  <p:stCondLst>
                                    <p:cond delay="6000"/>
                                  </p:stCondLst>
                                  <p:childTnLst>
                                    <p:animEffect transition="out" filter="fade">
                                      <p:cBhvr>
                                        <p:cTn id="1157" dur="1000"/>
                                        <p:tgtEl>
                                          <p:spTgt spid="153"/>
                                        </p:tgtEl>
                                      </p:cBhvr>
                                    </p:animEffect>
                                    <p:set>
                                      <p:cBhvr>
                                        <p:cTn id="1158" dur="1" fill="hold">
                                          <p:stCondLst>
                                            <p:cond delay="999"/>
                                          </p:stCondLst>
                                        </p:cTn>
                                        <p:tgtEl>
                                          <p:spTgt spid="153"/>
                                        </p:tgtEl>
                                        <p:attrNameLst>
                                          <p:attrName>style.visibility</p:attrName>
                                        </p:attrNameLst>
                                      </p:cBhvr>
                                      <p:to>
                                        <p:strVal val="hidden"/>
                                      </p:to>
                                    </p:set>
                                  </p:childTnLst>
                                </p:cTn>
                              </p:par>
                              <p:par>
                                <p:cTn id="1159" presetID="10" presetClass="exit" presetSubtype="0" fill="hold" grpId="4" nodeType="withEffect">
                                  <p:stCondLst>
                                    <p:cond delay="6000"/>
                                  </p:stCondLst>
                                  <p:childTnLst>
                                    <p:animEffect transition="out" filter="fade">
                                      <p:cBhvr>
                                        <p:cTn id="1160" dur="1000"/>
                                        <p:tgtEl>
                                          <p:spTgt spid="142"/>
                                        </p:tgtEl>
                                      </p:cBhvr>
                                    </p:animEffect>
                                    <p:set>
                                      <p:cBhvr>
                                        <p:cTn id="1161" dur="1" fill="hold">
                                          <p:stCondLst>
                                            <p:cond delay="999"/>
                                          </p:stCondLst>
                                        </p:cTn>
                                        <p:tgtEl>
                                          <p:spTgt spid="142"/>
                                        </p:tgtEl>
                                        <p:attrNameLst>
                                          <p:attrName>style.visibility</p:attrName>
                                        </p:attrNameLst>
                                      </p:cBhvr>
                                      <p:to>
                                        <p:strVal val="hidden"/>
                                      </p:to>
                                    </p:set>
                                  </p:childTnLst>
                                </p:cTn>
                              </p:par>
                              <p:par>
                                <p:cTn id="1162" presetID="10" presetClass="exit" presetSubtype="0" fill="hold" grpId="4" nodeType="withEffect">
                                  <p:stCondLst>
                                    <p:cond delay="6000"/>
                                  </p:stCondLst>
                                  <p:childTnLst>
                                    <p:animEffect transition="out" filter="fade">
                                      <p:cBhvr>
                                        <p:cTn id="1163" dur="1000"/>
                                        <p:tgtEl>
                                          <p:spTgt spid="152"/>
                                        </p:tgtEl>
                                      </p:cBhvr>
                                    </p:animEffect>
                                    <p:set>
                                      <p:cBhvr>
                                        <p:cTn id="1164" dur="1" fill="hold">
                                          <p:stCondLst>
                                            <p:cond delay="999"/>
                                          </p:stCondLst>
                                        </p:cTn>
                                        <p:tgtEl>
                                          <p:spTgt spid="152"/>
                                        </p:tgtEl>
                                        <p:attrNameLst>
                                          <p:attrName>style.visibility</p:attrName>
                                        </p:attrNameLst>
                                      </p:cBhvr>
                                      <p:to>
                                        <p:strVal val="hidden"/>
                                      </p:to>
                                    </p:set>
                                  </p:childTnLst>
                                </p:cTn>
                              </p:par>
                              <p:par>
                                <p:cTn id="1165" presetID="10" presetClass="exit" presetSubtype="0" fill="hold" grpId="4" nodeType="withEffect">
                                  <p:stCondLst>
                                    <p:cond delay="6000"/>
                                  </p:stCondLst>
                                  <p:childTnLst>
                                    <p:animEffect transition="out" filter="fade">
                                      <p:cBhvr>
                                        <p:cTn id="1166" dur="1000"/>
                                        <p:tgtEl>
                                          <p:spTgt spid="156"/>
                                        </p:tgtEl>
                                      </p:cBhvr>
                                    </p:animEffect>
                                    <p:set>
                                      <p:cBhvr>
                                        <p:cTn id="1167" dur="1" fill="hold">
                                          <p:stCondLst>
                                            <p:cond delay="999"/>
                                          </p:stCondLst>
                                        </p:cTn>
                                        <p:tgtEl>
                                          <p:spTgt spid="156"/>
                                        </p:tgtEl>
                                        <p:attrNameLst>
                                          <p:attrName>style.visibility</p:attrName>
                                        </p:attrNameLst>
                                      </p:cBhvr>
                                      <p:to>
                                        <p:strVal val="hidden"/>
                                      </p:to>
                                    </p:set>
                                  </p:childTnLst>
                                </p:cTn>
                              </p:par>
                              <p:par>
                                <p:cTn id="1168" presetID="10" presetClass="exit" presetSubtype="0" fill="hold" grpId="2" nodeType="withEffect">
                                  <p:stCondLst>
                                    <p:cond delay="6000"/>
                                  </p:stCondLst>
                                  <p:childTnLst>
                                    <p:animEffect transition="out" filter="fade">
                                      <p:cBhvr>
                                        <p:cTn id="1169" dur="1000"/>
                                        <p:tgtEl>
                                          <p:spTgt spid="155"/>
                                        </p:tgtEl>
                                      </p:cBhvr>
                                    </p:animEffect>
                                    <p:set>
                                      <p:cBhvr>
                                        <p:cTn id="1170" dur="1" fill="hold">
                                          <p:stCondLst>
                                            <p:cond delay="999"/>
                                          </p:stCondLst>
                                        </p:cTn>
                                        <p:tgtEl>
                                          <p:spTgt spid="155"/>
                                        </p:tgtEl>
                                        <p:attrNameLst>
                                          <p:attrName>style.visibility</p:attrName>
                                        </p:attrNameLst>
                                      </p:cBhvr>
                                      <p:to>
                                        <p:strVal val="hidden"/>
                                      </p:to>
                                    </p:set>
                                  </p:childTnLst>
                                </p:cTn>
                              </p:par>
                              <p:par>
                                <p:cTn id="1171" presetID="10" presetClass="exit" presetSubtype="0" fill="hold" grpId="4" nodeType="withEffect">
                                  <p:stCondLst>
                                    <p:cond delay="6000"/>
                                  </p:stCondLst>
                                  <p:childTnLst>
                                    <p:animEffect transition="out" filter="fade">
                                      <p:cBhvr>
                                        <p:cTn id="1172" dur="1000"/>
                                        <p:tgtEl>
                                          <p:spTgt spid="132"/>
                                        </p:tgtEl>
                                      </p:cBhvr>
                                    </p:animEffect>
                                    <p:set>
                                      <p:cBhvr>
                                        <p:cTn id="1173" dur="1" fill="hold">
                                          <p:stCondLst>
                                            <p:cond delay="999"/>
                                          </p:stCondLst>
                                        </p:cTn>
                                        <p:tgtEl>
                                          <p:spTgt spid="132"/>
                                        </p:tgtEl>
                                        <p:attrNameLst>
                                          <p:attrName>style.visibility</p:attrName>
                                        </p:attrNameLst>
                                      </p:cBhvr>
                                      <p:to>
                                        <p:strVal val="hidden"/>
                                      </p:to>
                                    </p:set>
                                  </p:childTnLst>
                                </p:cTn>
                              </p:par>
                              <p:par>
                                <p:cTn id="1174" presetID="10" presetClass="exit" presetSubtype="0" fill="hold" grpId="4" nodeType="withEffect">
                                  <p:stCondLst>
                                    <p:cond delay="6000"/>
                                  </p:stCondLst>
                                  <p:childTnLst>
                                    <p:animEffect transition="out" filter="fade">
                                      <p:cBhvr>
                                        <p:cTn id="1175" dur="1000"/>
                                        <p:tgtEl>
                                          <p:spTgt spid="139"/>
                                        </p:tgtEl>
                                      </p:cBhvr>
                                    </p:animEffect>
                                    <p:set>
                                      <p:cBhvr>
                                        <p:cTn id="1176" dur="1" fill="hold">
                                          <p:stCondLst>
                                            <p:cond delay="999"/>
                                          </p:stCondLst>
                                        </p:cTn>
                                        <p:tgtEl>
                                          <p:spTgt spid="139"/>
                                        </p:tgtEl>
                                        <p:attrNameLst>
                                          <p:attrName>style.visibility</p:attrName>
                                        </p:attrNameLst>
                                      </p:cBhvr>
                                      <p:to>
                                        <p:strVal val="hidden"/>
                                      </p:to>
                                    </p:set>
                                  </p:childTnLst>
                                </p:cTn>
                              </p:par>
                              <p:par>
                                <p:cTn id="1177" presetID="10" presetClass="exit" presetSubtype="0" fill="hold" grpId="4" nodeType="withEffect">
                                  <p:stCondLst>
                                    <p:cond delay="6000"/>
                                  </p:stCondLst>
                                  <p:childTnLst>
                                    <p:animEffect transition="out" filter="fade">
                                      <p:cBhvr>
                                        <p:cTn id="1178" dur="1000"/>
                                        <p:tgtEl>
                                          <p:spTgt spid="137"/>
                                        </p:tgtEl>
                                      </p:cBhvr>
                                    </p:animEffect>
                                    <p:set>
                                      <p:cBhvr>
                                        <p:cTn id="1179" dur="1" fill="hold">
                                          <p:stCondLst>
                                            <p:cond delay="999"/>
                                          </p:stCondLst>
                                        </p:cTn>
                                        <p:tgtEl>
                                          <p:spTgt spid="137"/>
                                        </p:tgtEl>
                                        <p:attrNameLst>
                                          <p:attrName>style.visibility</p:attrName>
                                        </p:attrNameLst>
                                      </p:cBhvr>
                                      <p:to>
                                        <p:strVal val="hidden"/>
                                      </p:to>
                                    </p:set>
                                  </p:childTnLst>
                                </p:cTn>
                              </p:par>
                              <p:par>
                                <p:cTn id="1180" presetID="10" presetClass="exit" presetSubtype="0" fill="hold" grpId="2" nodeType="withEffect">
                                  <p:stCondLst>
                                    <p:cond delay="6000"/>
                                  </p:stCondLst>
                                  <p:childTnLst>
                                    <p:animEffect transition="out" filter="fade">
                                      <p:cBhvr>
                                        <p:cTn id="1181" dur="1000"/>
                                        <p:tgtEl>
                                          <p:spTgt spid="151"/>
                                        </p:tgtEl>
                                      </p:cBhvr>
                                    </p:animEffect>
                                    <p:set>
                                      <p:cBhvr>
                                        <p:cTn id="1182" dur="1" fill="hold">
                                          <p:stCondLst>
                                            <p:cond delay="999"/>
                                          </p:stCondLst>
                                        </p:cTn>
                                        <p:tgtEl>
                                          <p:spTgt spid="151"/>
                                        </p:tgtEl>
                                        <p:attrNameLst>
                                          <p:attrName>style.visibility</p:attrName>
                                        </p:attrNameLst>
                                      </p:cBhvr>
                                      <p:to>
                                        <p:strVal val="hidden"/>
                                      </p:to>
                                    </p:set>
                                  </p:childTnLst>
                                </p:cTn>
                              </p:par>
                              <p:par>
                                <p:cTn id="1183" presetID="10" presetClass="exit" presetSubtype="0" fill="hold" grpId="2" nodeType="withEffect">
                                  <p:stCondLst>
                                    <p:cond delay="6000"/>
                                  </p:stCondLst>
                                  <p:childTnLst>
                                    <p:animEffect transition="out" filter="fade">
                                      <p:cBhvr>
                                        <p:cTn id="1184" dur="1000"/>
                                        <p:tgtEl>
                                          <p:spTgt spid="136"/>
                                        </p:tgtEl>
                                      </p:cBhvr>
                                    </p:animEffect>
                                    <p:set>
                                      <p:cBhvr>
                                        <p:cTn id="1185" dur="1" fill="hold">
                                          <p:stCondLst>
                                            <p:cond delay="999"/>
                                          </p:stCondLst>
                                        </p:cTn>
                                        <p:tgtEl>
                                          <p:spTgt spid="136"/>
                                        </p:tgtEl>
                                        <p:attrNameLst>
                                          <p:attrName>style.visibility</p:attrName>
                                        </p:attrNameLst>
                                      </p:cBhvr>
                                      <p:to>
                                        <p:strVal val="hidden"/>
                                      </p:to>
                                    </p:set>
                                  </p:childTnLst>
                                </p:cTn>
                              </p:par>
                              <p:par>
                                <p:cTn id="1186" presetID="10" presetClass="exit" presetSubtype="0" fill="hold" grpId="2" nodeType="withEffect">
                                  <p:stCondLst>
                                    <p:cond delay="6000"/>
                                  </p:stCondLst>
                                  <p:childTnLst>
                                    <p:animEffect transition="out" filter="fade">
                                      <p:cBhvr>
                                        <p:cTn id="1187" dur="1000"/>
                                        <p:tgtEl>
                                          <p:spTgt spid="135"/>
                                        </p:tgtEl>
                                      </p:cBhvr>
                                    </p:animEffect>
                                    <p:set>
                                      <p:cBhvr>
                                        <p:cTn id="1188" dur="1" fill="hold">
                                          <p:stCondLst>
                                            <p:cond delay="999"/>
                                          </p:stCondLst>
                                        </p:cTn>
                                        <p:tgtEl>
                                          <p:spTgt spid="135"/>
                                        </p:tgtEl>
                                        <p:attrNameLst>
                                          <p:attrName>style.visibility</p:attrName>
                                        </p:attrNameLst>
                                      </p:cBhvr>
                                      <p:to>
                                        <p:strVal val="hidden"/>
                                      </p:to>
                                    </p:set>
                                  </p:childTnLst>
                                </p:cTn>
                              </p:par>
                              <p:par>
                                <p:cTn id="1189" presetID="10" presetClass="exit" presetSubtype="0" fill="hold" grpId="2" nodeType="withEffect">
                                  <p:stCondLst>
                                    <p:cond delay="6000"/>
                                  </p:stCondLst>
                                  <p:childTnLst>
                                    <p:animEffect transition="out" filter="fade">
                                      <p:cBhvr>
                                        <p:cTn id="1190" dur="1000"/>
                                        <p:tgtEl>
                                          <p:spTgt spid="140"/>
                                        </p:tgtEl>
                                      </p:cBhvr>
                                    </p:animEffect>
                                    <p:set>
                                      <p:cBhvr>
                                        <p:cTn id="1191" dur="1" fill="hold">
                                          <p:stCondLst>
                                            <p:cond delay="999"/>
                                          </p:stCondLst>
                                        </p:cTn>
                                        <p:tgtEl>
                                          <p:spTgt spid="140"/>
                                        </p:tgtEl>
                                        <p:attrNameLst>
                                          <p:attrName>style.visibility</p:attrName>
                                        </p:attrNameLst>
                                      </p:cBhvr>
                                      <p:to>
                                        <p:strVal val="hidden"/>
                                      </p:to>
                                    </p:set>
                                  </p:childTnLst>
                                </p:cTn>
                              </p:par>
                              <p:par>
                                <p:cTn id="1192" presetID="10" presetClass="exit" presetSubtype="0" fill="hold" grpId="4" nodeType="withEffect">
                                  <p:stCondLst>
                                    <p:cond delay="6000"/>
                                  </p:stCondLst>
                                  <p:childTnLst>
                                    <p:animEffect transition="out" filter="fade">
                                      <p:cBhvr>
                                        <p:cTn id="1193" dur="1000"/>
                                        <p:tgtEl>
                                          <p:spTgt spid="145"/>
                                        </p:tgtEl>
                                      </p:cBhvr>
                                    </p:animEffect>
                                    <p:set>
                                      <p:cBhvr>
                                        <p:cTn id="1194" dur="1" fill="hold">
                                          <p:stCondLst>
                                            <p:cond delay="999"/>
                                          </p:stCondLst>
                                        </p:cTn>
                                        <p:tgtEl>
                                          <p:spTgt spid="145"/>
                                        </p:tgtEl>
                                        <p:attrNameLst>
                                          <p:attrName>style.visibility</p:attrName>
                                        </p:attrNameLst>
                                      </p:cBhvr>
                                      <p:to>
                                        <p:strVal val="hidden"/>
                                      </p:to>
                                    </p:set>
                                  </p:childTnLst>
                                </p:cTn>
                              </p:par>
                              <p:par>
                                <p:cTn id="1195" presetID="10" presetClass="exit" presetSubtype="0" fill="hold" grpId="4" nodeType="withEffect">
                                  <p:stCondLst>
                                    <p:cond delay="6000"/>
                                  </p:stCondLst>
                                  <p:childTnLst>
                                    <p:animEffect transition="out" filter="fade">
                                      <p:cBhvr>
                                        <p:cTn id="1196" dur="1000"/>
                                        <p:tgtEl>
                                          <p:spTgt spid="149"/>
                                        </p:tgtEl>
                                      </p:cBhvr>
                                    </p:animEffect>
                                    <p:set>
                                      <p:cBhvr>
                                        <p:cTn id="1197" dur="1" fill="hold">
                                          <p:stCondLst>
                                            <p:cond delay="999"/>
                                          </p:stCondLst>
                                        </p:cTn>
                                        <p:tgtEl>
                                          <p:spTgt spid="149"/>
                                        </p:tgtEl>
                                        <p:attrNameLst>
                                          <p:attrName>style.visibility</p:attrName>
                                        </p:attrNameLst>
                                      </p:cBhvr>
                                      <p:to>
                                        <p:strVal val="hidden"/>
                                      </p:to>
                                    </p:set>
                                  </p:childTnLst>
                                </p:cTn>
                              </p:par>
                              <p:par>
                                <p:cTn id="1198" presetID="10" presetClass="exit" presetSubtype="0" fill="hold" grpId="2" nodeType="withEffect">
                                  <p:stCondLst>
                                    <p:cond delay="6000"/>
                                  </p:stCondLst>
                                  <p:childTnLst>
                                    <p:animEffect transition="out" filter="fade">
                                      <p:cBhvr>
                                        <p:cTn id="1199" dur="1000"/>
                                        <p:tgtEl>
                                          <p:spTgt spid="148"/>
                                        </p:tgtEl>
                                      </p:cBhvr>
                                    </p:animEffect>
                                    <p:set>
                                      <p:cBhvr>
                                        <p:cTn id="1200" dur="1" fill="hold">
                                          <p:stCondLst>
                                            <p:cond delay="999"/>
                                          </p:stCondLst>
                                        </p:cTn>
                                        <p:tgtEl>
                                          <p:spTgt spid="148"/>
                                        </p:tgtEl>
                                        <p:attrNameLst>
                                          <p:attrName>style.visibility</p:attrName>
                                        </p:attrNameLst>
                                      </p:cBhvr>
                                      <p:to>
                                        <p:strVal val="hidden"/>
                                      </p:to>
                                    </p:set>
                                  </p:childTnLst>
                                </p:cTn>
                              </p:par>
                              <p:par>
                                <p:cTn id="1201" presetID="10" presetClass="exit" presetSubtype="0" fill="hold" grpId="2" nodeType="withEffect">
                                  <p:stCondLst>
                                    <p:cond delay="6000"/>
                                  </p:stCondLst>
                                  <p:childTnLst>
                                    <p:animEffect transition="out" filter="fade">
                                      <p:cBhvr>
                                        <p:cTn id="1202" dur="1000"/>
                                        <p:tgtEl>
                                          <p:spTgt spid="147"/>
                                        </p:tgtEl>
                                      </p:cBhvr>
                                    </p:animEffect>
                                    <p:set>
                                      <p:cBhvr>
                                        <p:cTn id="1203" dur="1" fill="hold">
                                          <p:stCondLst>
                                            <p:cond delay="999"/>
                                          </p:stCondLst>
                                        </p:cTn>
                                        <p:tgtEl>
                                          <p:spTgt spid="147"/>
                                        </p:tgtEl>
                                        <p:attrNameLst>
                                          <p:attrName>style.visibility</p:attrName>
                                        </p:attrNameLst>
                                      </p:cBhvr>
                                      <p:to>
                                        <p:strVal val="hidden"/>
                                      </p:to>
                                    </p:set>
                                  </p:childTnLst>
                                </p:cTn>
                              </p:par>
                              <p:par>
                                <p:cTn id="1204" presetID="10" presetClass="exit" presetSubtype="0" fill="hold" grpId="4" nodeType="withEffect">
                                  <p:stCondLst>
                                    <p:cond delay="6000"/>
                                  </p:stCondLst>
                                  <p:childTnLst>
                                    <p:animEffect transition="out" filter="fade">
                                      <p:cBhvr>
                                        <p:cTn id="1205" dur="1000"/>
                                        <p:tgtEl>
                                          <p:spTgt spid="157"/>
                                        </p:tgtEl>
                                      </p:cBhvr>
                                    </p:animEffect>
                                    <p:set>
                                      <p:cBhvr>
                                        <p:cTn id="1206" dur="1" fill="hold">
                                          <p:stCondLst>
                                            <p:cond delay="999"/>
                                          </p:stCondLst>
                                        </p:cTn>
                                        <p:tgtEl>
                                          <p:spTgt spid="157"/>
                                        </p:tgtEl>
                                        <p:attrNameLst>
                                          <p:attrName>style.visibility</p:attrName>
                                        </p:attrNameLst>
                                      </p:cBhvr>
                                      <p:to>
                                        <p:strVal val="hidden"/>
                                      </p:to>
                                    </p:set>
                                  </p:childTnLst>
                                </p:cTn>
                              </p:par>
                              <p:par>
                                <p:cTn id="1207" presetID="10" presetClass="exit" presetSubtype="0" fill="hold" grpId="4" nodeType="withEffect">
                                  <p:stCondLst>
                                    <p:cond delay="6000"/>
                                  </p:stCondLst>
                                  <p:childTnLst>
                                    <p:animEffect transition="out" filter="fade">
                                      <p:cBhvr>
                                        <p:cTn id="1208" dur="1000"/>
                                        <p:tgtEl>
                                          <p:spTgt spid="150"/>
                                        </p:tgtEl>
                                      </p:cBhvr>
                                    </p:animEffect>
                                    <p:set>
                                      <p:cBhvr>
                                        <p:cTn id="1209" dur="1" fill="hold">
                                          <p:stCondLst>
                                            <p:cond delay="999"/>
                                          </p:stCondLst>
                                        </p:cTn>
                                        <p:tgtEl>
                                          <p:spTgt spid="150"/>
                                        </p:tgtEl>
                                        <p:attrNameLst>
                                          <p:attrName>style.visibility</p:attrName>
                                        </p:attrNameLst>
                                      </p:cBhvr>
                                      <p:to>
                                        <p:strVal val="hidden"/>
                                      </p:to>
                                    </p:set>
                                  </p:childTnLst>
                                </p:cTn>
                              </p:par>
                              <p:par>
                                <p:cTn id="1210" presetID="10" presetClass="exit" presetSubtype="0" fill="hold" grpId="2" nodeType="withEffect">
                                  <p:stCondLst>
                                    <p:cond delay="6000"/>
                                  </p:stCondLst>
                                  <p:childTnLst>
                                    <p:animEffect transition="out" filter="fade">
                                      <p:cBhvr>
                                        <p:cTn id="1211" dur="1000"/>
                                        <p:tgtEl>
                                          <p:spTgt spid="154"/>
                                        </p:tgtEl>
                                      </p:cBhvr>
                                    </p:animEffect>
                                    <p:set>
                                      <p:cBhvr>
                                        <p:cTn id="1212" dur="1" fill="hold">
                                          <p:stCondLst>
                                            <p:cond delay="999"/>
                                          </p:stCondLst>
                                        </p:cTn>
                                        <p:tgtEl>
                                          <p:spTgt spid="154"/>
                                        </p:tgtEl>
                                        <p:attrNameLst>
                                          <p:attrName>style.visibility</p:attrName>
                                        </p:attrNameLst>
                                      </p:cBhvr>
                                      <p:to>
                                        <p:strVal val="hidden"/>
                                      </p:to>
                                    </p:set>
                                  </p:childTnLst>
                                </p:cTn>
                              </p:par>
                              <p:par>
                                <p:cTn id="1213" presetID="10" presetClass="exit" presetSubtype="0" fill="hold" grpId="2" nodeType="withEffect">
                                  <p:stCondLst>
                                    <p:cond delay="6000"/>
                                  </p:stCondLst>
                                  <p:childTnLst>
                                    <p:animEffect transition="out" filter="fade">
                                      <p:cBhvr>
                                        <p:cTn id="1214" dur="1000"/>
                                        <p:tgtEl>
                                          <p:spTgt spid="144"/>
                                        </p:tgtEl>
                                      </p:cBhvr>
                                    </p:animEffect>
                                    <p:set>
                                      <p:cBhvr>
                                        <p:cTn id="1215" dur="1" fill="hold">
                                          <p:stCondLst>
                                            <p:cond delay="999"/>
                                          </p:stCondLst>
                                        </p:cTn>
                                        <p:tgtEl>
                                          <p:spTgt spid="144"/>
                                        </p:tgtEl>
                                        <p:attrNameLst>
                                          <p:attrName>style.visibility</p:attrName>
                                        </p:attrNameLst>
                                      </p:cBhvr>
                                      <p:to>
                                        <p:strVal val="hidden"/>
                                      </p:to>
                                    </p:set>
                                  </p:childTnLst>
                                </p:cTn>
                              </p:par>
                              <p:par>
                                <p:cTn id="1216" presetID="10" presetClass="exit" presetSubtype="0" fill="hold" grpId="2" nodeType="withEffect">
                                  <p:stCondLst>
                                    <p:cond delay="6000"/>
                                  </p:stCondLst>
                                  <p:childTnLst>
                                    <p:animEffect transition="out" filter="fade">
                                      <p:cBhvr>
                                        <p:cTn id="1217" dur="1000"/>
                                        <p:tgtEl>
                                          <p:spTgt spid="143"/>
                                        </p:tgtEl>
                                      </p:cBhvr>
                                    </p:animEffect>
                                    <p:set>
                                      <p:cBhvr>
                                        <p:cTn id="1218" dur="1" fill="hold">
                                          <p:stCondLst>
                                            <p:cond delay="999"/>
                                          </p:stCondLst>
                                        </p:cTn>
                                        <p:tgtEl>
                                          <p:spTgt spid="143"/>
                                        </p:tgtEl>
                                        <p:attrNameLst>
                                          <p:attrName>style.visibility</p:attrName>
                                        </p:attrNameLst>
                                      </p:cBhvr>
                                      <p:to>
                                        <p:strVal val="hidden"/>
                                      </p:to>
                                    </p:set>
                                  </p:childTnLst>
                                </p:cTn>
                              </p:par>
                              <p:par>
                                <p:cTn id="1219" presetID="10" presetClass="exit" presetSubtype="0" fill="hold" grpId="4" nodeType="withEffect">
                                  <p:stCondLst>
                                    <p:cond delay="6000"/>
                                  </p:stCondLst>
                                  <p:childTnLst>
                                    <p:animEffect transition="out" filter="fade">
                                      <p:cBhvr>
                                        <p:cTn id="1220" dur="1000"/>
                                        <p:tgtEl>
                                          <p:spTgt spid="141"/>
                                        </p:tgtEl>
                                      </p:cBhvr>
                                    </p:animEffect>
                                    <p:set>
                                      <p:cBhvr>
                                        <p:cTn id="1221" dur="1" fill="hold">
                                          <p:stCondLst>
                                            <p:cond delay="999"/>
                                          </p:stCondLst>
                                        </p:cTn>
                                        <p:tgtEl>
                                          <p:spTgt spid="141"/>
                                        </p:tgtEl>
                                        <p:attrNameLst>
                                          <p:attrName>style.visibility</p:attrName>
                                        </p:attrNameLst>
                                      </p:cBhvr>
                                      <p:to>
                                        <p:strVal val="hidden"/>
                                      </p:to>
                                    </p:set>
                                  </p:childTnLst>
                                </p:cTn>
                              </p:par>
                              <p:par>
                                <p:cTn id="1222" presetID="10" presetClass="exit" presetSubtype="0" fill="hold" grpId="4" nodeType="withEffect">
                                  <p:stCondLst>
                                    <p:cond delay="6000"/>
                                  </p:stCondLst>
                                  <p:childTnLst>
                                    <p:animEffect transition="out" filter="fade">
                                      <p:cBhvr>
                                        <p:cTn id="1223" dur="1000"/>
                                        <p:tgtEl>
                                          <p:spTgt spid="133"/>
                                        </p:tgtEl>
                                      </p:cBhvr>
                                    </p:animEffect>
                                    <p:set>
                                      <p:cBhvr>
                                        <p:cTn id="1224" dur="1" fill="hold">
                                          <p:stCondLst>
                                            <p:cond delay="999"/>
                                          </p:stCondLst>
                                        </p:cTn>
                                        <p:tgtEl>
                                          <p:spTgt spid="133"/>
                                        </p:tgtEl>
                                        <p:attrNameLst>
                                          <p:attrName>style.visibility</p:attrName>
                                        </p:attrNameLst>
                                      </p:cBhvr>
                                      <p:to>
                                        <p:strVal val="hidden"/>
                                      </p:to>
                                    </p:set>
                                  </p:childTnLst>
                                </p:cTn>
                              </p:par>
                              <p:par>
                                <p:cTn id="1225" presetID="10" presetClass="exit" presetSubtype="0" fill="hold" grpId="4" nodeType="withEffect">
                                  <p:stCondLst>
                                    <p:cond delay="6000"/>
                                  </p:stCondLst>
                                  <p:childTnLst>
                                    <p:animEffect transition="out" filter="fade">
                                      <p:cBhvr>
                                        <p:cTn id="1226" dur="1000"/>
                                        <p:tgtEl>
                                          <p:spTgt spid="131"/>
                                        </p:tgtEl>
                                      </p:cBhvr>
                                    </p:animEffect>
                                    <p:set>
                                      <p:cBhvr>
                                        <p:cTn id="1227" dur="1" fill="hold">
                                          <p:stCondLst>
                                            <p:cond delay="999"/>
                                          </p:stCondLst>
                                        </p:cTn>
                                        <p:tgtEl>
                                          <p:spTgt spid="131"/>
                                        </p:tgtEl>
                                        <p:attrNameLst>
                                          <p:attrName>style.visibility</p:attrName>
                                        </p:attrNameLst>
                                      </p:cBhvr>
                                      <p:to>
                                        <p:strVal val="hidden"/>
                                      </p:to>
                                    </p:set>
                                  </p:childTnLst>
                                </p:cTn>
                              </p:par>
                              <p:par>
                                <p:cTn id="1228" presetID="10" presetClass="exit" presetSubtype="0" fill="hold" grpId="4" nodeType="withEffect">
                                  <p:stCondLst>
                                    <p:cond delay="6000"/>
                                  </p:stCondLst>
                                  <p:childTnLst>
                                    <p:animEffect transition="out" filter="fade">
                                      <p:cBhvr>
                                        <p:cTn id="1229" dur="1000"/>
                                        <p:tgtEl>
                                          <p:spTgt spid="146"/>
                                        </p:tgtEl>
                                      </p:cBhvr>
                                    </p:animEffect>
                                    <p:set>
                                      <p:cBhvr>
                                        <p:cTn id="1230" dur="1" fill="hold">
                                          <p:stCondLst>
                                            <p:cond delay="999"/>
                                          </p:stCondLst>
                                        </p:cTn>
                                        <p:tgtEl>
                                          <p:spTgt spid="146"/>
                                        </p:tgtEl>
                                        <p:attrNameLst>
                                          <p:attrName>style.visibility</p:attrName>
                                        </p:attrNameLst>
                                      </p:cBhvr>
                                      <p:to>
                                        <p:strVal val="hidden"/>
                                      </p:to>
                                    </p:set>
                                  </p:childTnLst>
                                </p:cTn>
                              </p:par>
                              <p:par>
                                <p:cTn id="1231" presetID="10" presetClass="exit" presetSubtype="0" fill="hold" grpId="2" nodeType="withEffect">
                                  <p:stCondLst>
                                    <p:cond delay="6000"/>
                                  </p:stCondLst>
                                  <p:childTnLst>
                                    <p:animEffect transition="out" filter="fade">
                                      <p:cBhvr>
                                        <p:cTn id="1232" dur="1000"/>
                                        <p:tgtEl>
                                          <p:spTgt spid="134"/>
                                        </p:tgtEl>
                                      </p:cBhvr>
                                    </p:animEffect>
                                    <p:set>
                                      <p:cBhvr>
                                        <p:cTn id="1233" dur="1" fill="hold">
                                          <p:stCondLst>
                                            <p:cond delay="999"/>
                                          </p:stCondLst>
                                        </p:cTn>
                                        <p:tgtEl>
                                          <p:spTgt spid="134"/>
                                        </p:tgtEl>
                                        <p:attrNameLst>
                                          <p:attrName>style.visibility</p:attrName>
                                        </p:attrNameLst>
                                      </p:cBhvr>
                                      <p:to>
                                        <p:strVal val="hidden"/>
                                      </p:to>
                                    </p:set>
                                  </p:childTnLst>
                                </p:cTn>
                              </p:par>
                              <p:par>
                                <p:cTn id="1234" presetID="10" presetClass="exit" presetSubtype="0" fill="hold" grpId="4" nodeType="withEffect">
                                  <p:stCondLst>
                                    <p:cond delay="6000"/>
                                  </p:stCondLst>
                                  <p:childTnLst>
                                    <p:animEffect transition="out" filter="fade">
                                      <p:cBhvr>
                                        <p:cTn id="1235" dur="1000"/>
                                        <p:tgtEl>
                                          <p:spTgt spid="208"/>
                                        </p:tgtEl>
                                      </p:cBhvr>
                                    </p:animEffect>
                                    <p:set>
                                      <p:cBhvr>
                                        <p:cTn id="1236" dur="1" fill="hold">
                                          <p:stCondLst>
                                            <p:cond delay="999"/>
                                          </p:stCondLst>
                                        </p:cTn>
                                        <p:tgtEl>
                                          <p:spTgt spid="208"/>
                                        </p:tgtEl>
                                        <p:attrNameLst>
                                          <p:attrName>style.visibility</p:attrName>
                                        </p:attrNameLst>
                                      </p:cBhvr>
                                      <p:to>
                                        <p:strVal val="hidden"/>
                                      </p:to>
                                    </p:set>
                                  </p:childTnLst>
                                </p:cTn>
                              </p:par>
                              <p:par>
                                <p:cTn id="1237" presetID="10" presetClass="exit" presetSubtype="0" fill="hold" grpId="4" nodeType="withEffect">
                                  <p:stCondLst>
                                    <p:cond delay="6000"/>
                                  </p:stCondLst>
                                  <p:childTnLst>
                                    <p:animEffect transition="out" filter="fade">
                                      <p:cBhvr>
                                        <p:cTn id="1238" dur="1000"/>
                                        <p:tgtEl>
                                          <p:spTgt spid="164"/>
                                        </p:tgtEl>
                                      </p:cBhvr>
                                    </p:animEffect>
                                    <p:set>
                                      <p:cBhvr>
                                        <p:cTn id="1239" dur="1" fill="hold">
                                          <p:stCondLst>
                                            <p:cond delay="999"/>
                                          </p:stCondLst>
                                        </p:cTn>
                                        <p:tgtEl>
                                          <p:spTgt spid="164"/>
                                        </p:tgtEl>
                                        <p:attrNameLst>
                                          <p:attrName>style.visibility</p:attrName>
                                        </p:attrNameLst>
                                      </p:cBhvr>
                                      <p:to>
                                        <p:strVal val="hidden"/>
                                      </p:to>
                                    </p:set>
                                  </p:childTnLst>
                                </p:cTn>
                              </p:par>
                              <p:par>
                                <p:cTn id="1240" presetID="10" presetClass="exit" presetSubtype="0" fill="hold" grpId="4" nodeType="withEffect">
                                  <p:stCondLst>
                                    <p:cond delay="6000"/>
                                  </p:stCondLst>
                                  <p:childTnLst>
                                    <p:animEffect transition="out" filter="fade">
                                      <p:cBhvr>
                                        <p:cTn id="1241" dur="1000"/>
                                        <p:tgtEl>
                                          <p:spTgt spid="229"/>
                                        </p:tgtEl>
                                      </p:cBhvr>
                                    </p:animEffect>
                                    <p:set>
                                      <p:cBhvr>
                                        <p:cTn id="1242" dur="1" fill="hold">
                                          <p:stCondLst>
                                            <p:cond delay="999"/>
                                          </p:stCondLst>
                                        </p:cTn>
                                        <p:tgtEl>
                                          <p:spTgt spid="229"/>
                                        </p:tgtEl>
                                        <p:attrNameLst>
                                          <p:attrName>style.visibility</p:attrName>
                                        </p:attrNameLst>
                                      </p:cBhvr>
                                      <p:to>
                                        <p:strVal val="hidden"/>
                                      </p:to>
                                    </p:set>
                                  </p:childTnLst>
                                </p:cTn>
                              </p:par>
                              <p:par>
                                <p:cTn id="1243" presetID="10" presetClass="exit" presetSubtype="0" fill="hold" grpId="2" nodeType="withEffect">
                                  <p:stCondLst>
                                    <p:cond delay="6000"/>
                                  </p:stCondLst>
                                  <p:childTnLst>
                                    <p:animEffect transition="out" filter="fade">
                                      <p:cBhvr>
                                        <p:cTn id="1244" dur="1000"/>
                                        <p:tgtEl>
                                          <p:spTgt spid="222"/>
                                        </p:tgtEl>
                                      </p:cBhvr>
                                    </p:animEffect>
                                    <p:set>
                                      <p:cBhvr>
                                        <p:cTn id="1245" dur="1" fill="hold">
                                          <p:stCondLst>
                                            <p:cond delay="999"/>
                                          </p:stCondLst>
                                        </p:cTn>
                                        <p:tgtEl>
                                          <p:spTgt spid="222"/>
                                        </p:tgtEl>
                                        <p:attrNameLst>
                                          <p:attrName>style.visibility</p:attrName>
                                        </p:attrNameLst>
                                      </p:cBhvr>
                                      <p:to>
                                        <p:strVal val="hidden"/>
                                      </p:to>
                                    </p:set>
                                  </p:childTnLst>
                                </p:cTn>
                              </p:par>
                              <p:par>
                                <p:cTn id="1246" presetID="10" presetClass="exit" presetSubtype="0" fill="hold" grpId="4" nodeType="withEffect">
                                  <p:stCondLst>
                                    <p:cond delay="6000"/>
                                  </p:stCondLst>
                                  <p:childTnLst>
                                    <p:animEffect transition="out" filter="fade">
                                      <p:cBhvr>
                                        <p:cTn id="1247" dur="1000"/>
                                        <p:tgtEl>
                                          <p:spTgt spid="228"/>
                                        </p:tgtEl>
                                      </p:cBhvr>
                                    </p:animEffect>
                                    <p:set>
                                      <p:cBhvr>
                                        <p:cTn id="1248" dur="1" fill="hold">
                                          <p:stCondLst>
                                            <p:cond delay="999"/>
                                          </p:stCondLst>
                                        </p:cTn>
                                        <p:tgtEl>
                                          <p:spTgt spid="228"/>
                                        </p:tgtEl>
                                        <p:attrNameLst>
                                          <p:attrName>style.visibility</p:attrName>
                                        </p:attrNameLst>
                                      </p:cBhvr>
                                      <p:to>
                                        <p:strVal val="hidden"/>
                                      </p:to>
                                    </p:set>
                                  </p:childTnLst>
                                </p:cTn>
                              </p:par>
                              <p:par>
                                <p:cTn id="1249" presetID="10" presetClass="exit" presetSubtype="0" fill="hold" grpId="2" nodeType="withEffect">
                                  <p:stCondLst>
                                    <p:cond delay="6000"/>
                                  </p:stCondLst>
                                  <p:childTnLst>
                                    <p:animEffect transition="out" filter="fade">
                                      <p:cBhvr>
                                        <p:cTn id="1250" dur="1000"/>
                                        <p:tgtEl>
                                          <p:spTgt spid="235"/>
                                        </p:tgtEl>
                                      </p:cBhvr>
                                    </p:animEffect>
                                    <p:set>
                                      <p:cBhvr>
                                        <p:cTn id="1251" dur="1" fill="hold">
                                          <p:stCondLst>
                                            <p:cond delay="999"/>
                                          </p:stCondLst>
                                        </p:cTn>
                                        <p:tgtEl>
                                          <p:spTgt spid="235"/>
                                        </p:tgtEl>
                                        <p:attrNameLst>
                                          <p:attrName>style.visibility</p:attrName>
                                        </p:attrNameLst>
                                      </p:cBhvr>
                                      <p:to>
                                        <p:strVal val="hidden"/>
                                      </p:to>
                                    </p:set>
                                  </p:childTnLst>
                                </p:cTn>
                              </p:par>
                              <p:par>
                                <p:cTn id="1252" presetID="10" presetClass="exit" presetSubtype="0" fill="hold" grpId="4" nodeType="withEffect">
                                  <p:stCondLst>
                                    <p:cond delay="6000"/>
                                  </p:stCondLst>
                                  <p:childTnLst>
                                    <p:animEffect transition="out" filter="fade">
                                      <p:cBhvr>
                                        <p:cTn id="1253" dur="1000"/>
                                        <p:tgtEl>
                                          <p:spTgt spid="230"/>
                                        </p:tgtEl>
                                      </p:cBhvr>
                                    </p:animEffect>
                                    <p:set>
                                      <p:cBhvr>
                                        <p:cTn id="1254" dur="1" fill="hold">
                                          <p:stCondLst>
                                            <p:cond delay="999"/>
                                          </p:stCondLst>
                                        </p:cTn>
                                        <p:tgtEl>
                                          <p:spTgt spid="230"/>
                                        </p:tgtEl>
                                        <p:attrNameLst>
                                          <p:attrName>style.visibility</p:attrName>
                                        </p:attrNameLst>
                                      </p:cBhvr>
                                      <p:to>
                                        <p:strVal val="hidden"/>
                                      </p:to>
                                    </p:set>
                                  </p:childTnLst>
                                </p:cTn>
                              </p:par>
                              <p:par>
                                <p:cTn id="1255" presetID="10" presetClass="exit" presetSubtype="0" fill="hold" grpId="2" nodeType="withEffect">
                                  <p:stCondLst>
                                    <p:cond delay="6000"/>
                                  </p:stCondLst>
                                  <p:childTnLst>
                                    <p:animEffect transition="out" filter="fade">
                                      <p:cBhvr>
                                        <p:cTn id="1256" dur="1000"/>
                                        <p:tgtEl>
                                          <p:spTgt spid="226"/>
                                        </p:tgtEl>
                                      </p:cBhvr>
                                    </p:animEffect>
                                    <p:set>
                                      <p:cBhvr>
                                        <p:cTn id="1257" dur="1" fill="hold">
                                          <p:stCondLst>
                                            <p:cond delay="999"/>
                                          </p:stCondLst>
                                        </p:cTn>
                                        <p:tgtEl>
                                          <p:spTgt spid="226"/>
                                        </p:tgtEl>
                                        <p:attrNameLst>
                                          <p:attrName>style.visibility</p:attrName>
                                        </p:attrNameLst>
                                      </p:cBhvr>
                                      <p:to>
                                        <p:strVal val="hidden"/>
                                      </p:to>
                                    </p:set>
                                  </p:childTnLst>
                                </p:cTn>
                              </p:par>
                              <p:par>
                                <p:cTn id="1258" presetID="10" presetClass="exit" presetSubtype="0" fill="hold" grpId="2" nodeType="withEffect">
                                  <p:stCondLst>
                                    <p:cond delay="6000"/>
                                  </p:stCondLst>
                                  <p:childTnLst>
                                    <p:animEffect transition="out" filter="fade">
                                      <p:cBhvr>
                                        <p:cTn id="1259" dur="1000"/>
                                        <p:tgtEl>
                                          <p:spTgt spid="227"/>
                                        </p:tgtEl>
                                      </p:cBhvr>
                                    </p:animEffect>
                                    <p:set>
                                      <p:cBhvr>
                                        <p:cTn id="1260" dur="1" fill="hold">
                                          <p:stCondLst>
                                            <p:cond delay="999"/>
                                          </p:stCondLst>
                                        </p:cTn>
                                        <p:tgtEl>
                                          <p:spTgt spid="227"/>
                                        </p:tgtEl>
                                        <p:attrNameLst>
                                          <p:attrName>style.visibility</p:attrName>
                                        </p:attrNameLst>
                                      </p:cBhvr>
                                      <p:to>
                                        <p:strVal val="hidden"/>
                                      </p:to>
                                    </p:set>
                                  </p:childTnLst>
                                </p:cTn>
                              </p:par>
                              <p:par>
                                <p:cTn id="1261" presetID="10" presetClass="exit" presetSubtype="0" fill="hold" grpId="4" nodeType="withEffect">
                                  <p:stCondLst>
                                    <p:cond delay="6000"/>
                                  </p:stCondLst>
                                  <p:childTnLst>
                                    <p:animEffect transition="out" filter="fade">
                                      <p:cBhvr>
                                        <p:cTn id="1262" dur="1000"/>
                                        <p:tgtEl>
                                          <p:spTgt spid="221"/>
                                        </p:tgtEl>
                                      </p:cBhvr>
                                    </p:animEffect>
                                    <p:set>
                                      <p:cBhvr>
                                        <p:cTn id="1263" dur="1" fill="hold">
                                          <p:stCondLst>
                                            <p:cond delay="999"/>
                                          </p:stCondLst>
                                        </p:cTn>
                                        <p:tgtEl>
                                          <p:spTgt spid="221"/>
                                        </p:tgtEl>
                                        <p:attrNameLst>
                                          <p:attrName>style.visibility</p:attrName>
                                        </p:attrNameLst>
                                      </p:cBhvr>
                                      <p:to>
                                        <p:strVal val="hidden"/>
                                      </p:to>
                                    </p:set>
                                  </p:childTnLst>
                                </p:cTn>
                              </p:par>
                              <p:par>
                                <p:cTn id="1264" presetID="10" presetClass="exit" presetSubtype="0" fill="hold" grpId="4" nodeType="withEffect">
                                  <p:stCondLst>
                                    <p:cond delay="6000"/>
                                  </p:stCondLst>
                                  <p:childTnLst>
                                    <p:animEffect transition="out" filter="fade">
                                      <p:cBhvr>
                                        <p:cTn id="1265" dur="1000"/>
                                        <p:tgtEl>
                                          <p:spTgt spid="236"/>
                                        </p:tgtEl>
                                      </p:cBhvr>
                                    </p:animEffect>
                                    <p:set>
                                      <p:cBhvr>
                                        <p:cTn id="1266" dur="1" fill="hold">
                                          <p:stCondLst>
                                            <p:cond delay="999"/>
                                          </p:stCondLst>
                                        </p:cTn>
                                        <p:tgtEl>
                                          <p:spTgt spid="236"/>
                                        </p:tgtEl>
                                        <p:attrNameLst>
                                          <p:attrName>style.visibility</p:attrName>
                                        </p:attrNameLst>
                                      </p:cBhvr>
                                      <p:to>
                                        <p:strVal val="hidden"/>
                                      </p:to>
                                    </p:set>
                                  </p:childTnLst>
                                </p:cTn>
                              </p:par>
                              <p:par>
                                <p:cTn id="1267" presetID="10" presetClass="exit" presetSubtype="0" fill="hold" grpId="2" nodeType="withEffect">
                                  <p:stCondLst>
                                    <p:cond delay="6000"/>
                                  </p:stCondLst>
                                  <p:childTnLst>
                                    <p:animEffect transition="out" filter="fade">
                                      <p:cBhvr>
                                        <p:cTn id="1268" dur="1000"/>
                                        <p:tgtEl>
                                          <p:spTgt spid="223"/>
                                        </p:tgtEl>
                                      </p:cBhvr>
                                    </p:animEffect>
                                    <p:set>
                                      <p:cBhvr>
                                        <p:cTn id="1269" dur="1" fill="hold">
                                          <p:stCondLst>
                                            <p:cond delay="999"/>
                                          </p:stCondLst>
                                        </p:cTn>
                                        <p:tgtEl>
                                          <p:spTgt spid="223"/>
                                        </p:tgtEl>
                                        <p:attrNameLst>
                                          <p:attrName>style.visibility</p:attrName>
                                        </p:attrNameLst>
                                      </p:cBhvr>
                                      <p:to>
                                        <p:strVal val="hidden"/>
                                      </p:to>
                                    </p:set>
                                  </p:childTnLst>
                                </p:cTn>
                              </p:par>
                              <p:par>
                                <p:cTn id="1270" presetID="10" presetClass="exit" presetSubtype="0" fill="hold" grpId="4" nodeType="withEffect">
                                  <p:stCondLst>
                                    <p:cond delay="6000"/>
                                  </p:stCondLst>
                                  <p:childTnLst>
                                    <p:animEffect transition="out" filter="fade">
                                      <p:cBhvr>
                                        <p:cTn id="1271" dur="1000"/>
                                        <p:tgtEl>
                                          <p:spTgt spid="232"/>
                                        </p:tgtEl>
                                      </p:cBhvr>
                                    </p:animEffect>
                                    <p:set>
                                      <p:cBhvr>
                                        <p:cTn id="1272" dur="1" fill="hold">
                                          <p:stCondLst>
                                            <p:cond delay="999"/>
                                          </p:stCondLst>
                                        </p:cTn>
                                        <p:tgtEl>
                                          <p:spTgt spid="232"/>
                                        </p:tgtEl>
                                        <p:attrNameLst>
                                          <p:attrName>style.visibility</p:attrName>
                                        </p:attrNameLst>
                                      </p:cBhvr>
                                      <p:to>
                                        <p:strVal val="hidden"/>
                                      </p:to>
                                    </p:set>
                                  </p:childTnLst>
                                </p:cTn>
                              </p:par>
                              <p:par>
                                <p:cTn id="1273" presetID="10" presetClass="exit" presetSubtype="0" fill="hold" grpId="4" nodeType="withEffect">
                                  <p:stCondLst>
                                    <p:cond delay="6000"/>
                                  </p:stCondLst>
                                  <p:childTnLst>
                                    <p:animEffect transition="out" filter="fade">
                                      <p:cBhvr>
                                        <p:cTn id="1274" dur="1000"/>
                                        <p:tgtEl>
                                          <p:spTgt spid="216"/>
                                        </p:tgtEl>
                                      </p:cBhvr>
                                    </p:animEffect>
                                    <p:set>
                                      <p:cBhvr>
                                        <p:cTn id="1275" dur="1" fill="hold">
                                          <p:stCondLst>
                                            <p:cond delay="999"/>
                                          </p:stCondLst>
                                        </p:cTn>
                                        <p:tgtEl>
                                          <p:spTgt spid="216"/>
                                        </p:tgtEl>
                                        <p:attrNameLst>
                                          <p:attrName>style.visibility</p:attrName>
                                        </p:attrNameLst>
                                      </p:cBhvr>
                                      <p:to>
                                        <p:strVal val="hidden"/>
                                      </p:to>
                                    </p:set>
                                  </p:childTnLst>
                                </p:cTn>
                              </p:par>
                              <p:par>
                                <p:cTn id="1276" presetID="10" presetClass="exit" presetSubtype="0" fill="hold" grpId="2" nodeType="withEffect">
                                  <p:stCondLst>
                                    <p:cond delay="6000"/>
                                  </p:stCondLst>
                                  <p:childTnLst>
                                    <p:animEffect transition="out" filter="fade">
                                      <p:cBhvr>
                                        <p:cTn id="1277" dur="1000"/>
                                        <p:tgtEl>
                                          <p:spTgt spid="225"/>
                                        </p:tgtEl>
                                      </p:cBhvr>
                                    </p:animEffect>
                                    <p:set>
                                      <p:cBhvr>
                                        <p:cTn id="1278" dur="1" fill="hold">
                                          <p:stCondLst>
                                            <p:cond delay="999"/>
                                          </p:stCondLst>
                                        </p:cTn>
                                        <p:tgtEl>
                                          <p:spTgt spid="225"/>
                                        </p:tgtEl>
                                        <p:attrNameLst>
                                          <p:attrName>style.visibility</p:attrName>
                                        </p:attrNameLst>
                                      </p:cBhvr>
                                      <p:to>
                                        <p:strVal val="hidden"/>
                                      </p:to>
                                    </p:set>
                                  </p:childTnLst>
                                </p:cTn>
                              </p:par>
                              <p:par>
                                <p:cTn id="1279" presetID="10" presetClass="exit" presetSubtype="0" fill="hold" grpId="2" nodeType="withEffect">
                                  <p:stCondLst>
                                    <p:cond delay="6000"/>
                                  </p:stCondLst>
                                  <p:childTnLst>
                                    <p:animEffect transition="out" filter="fade">
                                      <p:cBhvr>
                                        <p:cTn id="1280" dur="1000"/>
                                        <p:tgtEl>
                                          <p:spTgt spid="224"/>
                                        </p:tgtEl>
                                      </p:cBhvr>
                                    </p:animEffect>
                                    <p:set>
                                      <p:cBhvr>
                                        <p:cTn id="1281" dur="1" fill="hold">
                                          <p:stCondLst>
                                            <p:cond delay="999"/>
                                          </p:stCondLst>
                                        </p:cTn>
                                        <p:tgtEl>
                                          <p:spTgt spid="224"/>
                                        </p:tgtEl>
                                        <p:attrNameLst>
                                          <p:attrName>style.visibility</p:attrName>
                                        </p:attrNameLst>
                                      </p:cBhvr>
                                      <p:to>
                                        <p:strVal val="hidden"/>
                                      </p:to>
                                    </p:set>
                                  </p:childTnLst>
                                </p:cTn>
                              </p:par>
                              <p:par>
                                <p:cTn id="1282" presetID="10" presetClass="exit" presetSubtype="0" fill="hold" grpId="2" nodeType="withEffect">
                                  <p:stCondLst>
                                    <p:cond delay="6000"/>
                                  </p:stCondLst>
                                  <p:childTnLst>
                                    <p:animEffect transition="out" filter="fade">
                                      <p:cBhvr>
                                        <p:cTn id="1283" dur="1000"/>
                                        <p:tgtEl>
                                          <p:spTgt spid="171"/>
                                        </p:tgtEl>
                                      </p:cBhvr>
                                    </p:animEffect>
                                    <p:set>
                                      <p:cBhvr>
                                        <p:cTn id="1284" dur="1" fill="hold">
                                          <p:stCondLst>
                                            <p:cond delay="999"/>
                                          </p:stCondLst>
                                        </p:cTn>
                                        <p:tgtEl>
                                          <p:spTgt spid="171"/>
                                        </p:tgtEl>
                                        <p:attrNameLst>
                                          <p:attrName>style.visibility</p:attrName>
                                        </p:attrNameLst>
                                      </p:cBhvr>
                                      <p:to>
                                        <p:strVal val="hidden"/>
                                      </p:to>
                                    </p:set>
                                  </p:childTnLst>
                                </p:cTn>
                              </p:par>
                              <p:par>
                                <p:cTn id="1285" presetID="10" presetClass="exit" presetSubtype="0" fill="hold" grpId="4" nodeType="withEffect">
                                  <p:stCondLst>
                                    <p:cond delay="6000"/>
                                  </p:stCondLst>
                                  <p:childTnLst>
                                    <p:animEffect transition="out" filter="fade">
                                      <p:cBhvr>
                                        <p:cTn id="1286" dur="1000"/>
                                        <p:tgtEl>
                                          <p:spTgt spid="182"/>
                                        </p:tgtEl>
                                      </p:cBhvr>
                                    </p:animEffect>
                                    <p:set>
                                      <p:cBhvr>
                                        <p:cTn id="1287" dur="1" fill="hold">
                                          <p:stCondLst>
                                            <p:cond delay="999"/>
                                          </p:stCondLst>
                                        </p:cTn>
                                        <p:tgtEl>
                                          <p:spTgt spid="182"/>
                                        </p:tgtEl>
                                        <p:attrNameLst>
                                          <p:attrName>style.visibility</p:attrName>
                                        </p:attrNameLst>
                                      </p:cBhvr>
                                      <p:to>
                                        <p:strVal val="hidden"/>
                                      </p:to>
                                    </p:set>
                                  </p:childTnLst>
                                </p:cTn>
                              </p:par>
                              <p:par>
                                <p:cTn id="1288" presetID="10" presetClass="exit" presetSubtype="0" fill="hold" grpId="4" nodeType="withEffect">
                                  <p:stCondLst>
                                    <p:cond delay="6000"/>
                                  </p:stCondLst>
                                  <p:childTnLst>
                                    <p:animEffect transition="out" filter="fade">
                                      <p:cBhvr>
                                        <p:cTn id="1289" dur="1000"/>
                                        <p:tgtEl>
                                          <p:spTgt spid="212"/>
                                        </p:tgtEl>
                                      </p:cBhvr>
                                    </p:animEffect>
                                    <p:set>
                                      <p:cBhvr>
                                        <p:cTn id="1290" dur="1" fill="hold">
                                          <p:stCondLst>
                                            <p:cond delay="999"/>
                                          </p:stCondLst>
                                        </p:cTn>
                                        <p:tgtEl>
                                          <p:spTgt spid="212"/>
                                        </p:tgtEl>
                                        <p:attrNameLst>
                                          <p:attrName>style.visibility</p:attrName>
                                        </p:attrNameLst>
                                      </p:cBhvr>
                                      <p:to>
                                        <p:strVal val="hidden"/>
                                      </p:to>
                                    </p:set>
                                  </p:childTnLst>
                                </p:cTn>
                              </p:par>
                              <p:par>
                                <p:cTn id="1291" presetID="10" presetClass="exit" presetSubtype="0" fill="hold" grpId="4" nodeType="withEffect">
                                  <p:stCondLst>
                                    <p:cond delay="6000"/>
                                  </p:stCondLst>
                                  <p:childTnLst>
                                    <p:animEffect transition="out" filter="fade">
                                      <p:cBhvr>
                                        <p:cTn id="1292" dur="1000"/>
                                        <p:tgtEl>
                                          <p:spTgt spid="202"/>
                                        </p:tgtEl>
                                      </p:cBhvr>
                                    </p:animEffect>
                                    <p:set>
                                      <p:cBhvr>
                                        <p:cTn id="1293" dur="1" fill="hold">
                                          <p:stCondLst>
                                            <p:cond delay="999"/>
                                          </p:stCondLst>
                                        </p:cTn>
                                        <p:tgtEl>
                                          <p:spTgt spid="202"/>
                                        </p:tgtEl>
                                        <p:attrNameLst>
                                          <p:attrName>style.visibility</p:attrName>
                                        </p:attrNameLst>
                                      </p:cBhvr>
                                      <p:to>
                                        <p:strVal val="hidden"/>
                                      </p:to>
                                    </p:set>
                                  </p:childTnLst>
                                </p:cTn>
                              </p:par>
                              <p:par>
                                <p:cTn id="1294" presetID="10" presetClass="exit" presetSubtype="0" fill="hold" grpId="4" nodeType="withEffect">
                                  <p:stCondLst>
                                    <p:cond delay="6000"/>
                                  </p:stCondLst>
                                  <p:childTnLst>
                                    <p:animEffect transition="out" filter="fade">
                                      <p:cBhvr>
                                        <p:cTn id="1295" dur="1000"/>
                                        <p:tgtEl>
                                          <p:spTgt spid="214"/>
                                        </p:tgtEl>
                                      </p:cBhvr>
                                    </p:animEffect>
                                    <p:set>
                                      <p:cBhvr>
                                        <p:cTn id="1296" dur="1" fill="hold">
                                          <p:stCondLst>
                                            <p:cond delay="999"/>
                                          </p:stCondLst>
                                        </p:cTn>
                                        <p:tgtEl>
                                          <p:spTgt spid="214"/>
                                        </p:tgtEl>
                                        <p:attrNameLst>
                                          <p:attrName>style.visibility</p:attrName>
                                        </p:attrNameLst>
                                      </p:cBhvr>
                                      <p:to>
                                        <p:strVal val="hidden"/>
                                      </p:to>
                                    </p:set>
                                  </p:childTnLst>
                                </p:cTn>
                              </p:par>
                              <p:par>
                                <p:cTn id="1297" presetID="10" presetClass="exit" presetSubtype="0" fill="hold" grpId="4" nodeType="withEffect">
                                  <p:stCondLst>
                                    <p:cond delay="6000"/>
                                  </p:stCondLst>
                                  <p:childTnLst>
                                    <p:animEffect transition="out" filter="fade">
                                      <p:cBhvr>
                                        <p:cTn id="1298" dur="1000"/>
                                        <p:tgtEl>
                                          <p:spTgt spid="217"/>
                                        </p:tgtEl>
                                      </p:cBhvr>
                                    </p:animEffect>
                                    <p:set>
                                      <p:cBhvr>
                                        <p:cTn id="1299" dur="1" fill="hold">
                                          <p:stCondLst>
                                            <p:cond delay="999"/>
                                          </p:stCondLst>
                                        </p:cTn>
                                        <p:tgtEl>
                                          <p:spTgt spid="217"/>
                                        </p:tgtEl>
                                        <p:attrNameLst>
                                          <p:attrName>style.visibility</p:attrName>
                                        </p:attrNameLst>
                                      </p:cBhvr>
                                      <p:to>
                                        <p:strVal val="hidden"/>
                                      </p:to>
                                    </p:set>
                                  </p:childTnLst>
                                </p:cTn>
                              </p:par>
                              <p:par>
                                <p:cTn id="1300" presetID="10" presetClass="exit" presetSubtype="0" fill="hold" grpId="4" nodeType="withEffect">
                                  <p:stCondLst>
                                    <p:cond delay="6000"/>
                                  </p:stCondLst>
                                  <p:childTnLst>
                                    <p:animEffect transition="out" filter="fade">
                                      <p:cBhvr>
                                        <p:cTn id="1301" dur="1000"/>
                                        <p:tgtEl>
                                          <p:spTgt spid="213"/>
                                        </p:tgtEl>
                                      </p:cBhvr>
                                    </p:animEffect>
                                    <p:set>
                                      <p:cBhvr>
                                        <p:cTn id="1302" dur="1" fill="hold">
                                          <p:stCondLst>
                                            <p:cond delay="999"/>
                                          </p:stCondLst>
                                        </p:cTn>
                                        <p:tgtEl>
                                          <p:spTgt spid="213"/>
                                        </p:tgtEl>
                                        <p:attrNameLst>
                                          <p:attrName>style.visibility</p:attrName>
                                        </p:attrNameLst>
                                      </p:cBhvr>
                                      <p:to>
                                        <p:strVal val="hidden"/>
                                      </p:to>
                                    </p:set>
                                  </p:childTnLst>
                                </p:cTn>
                              </p:par>
                              <p:par>
                                <p:cTn id="1303" presetID="10" presetClass="exit" presetSubtype="0" fill="hold" grpId="4" nodeType="withEffect">
                                  <p:stCondLst>
                                    <p:cond delay="6000"/>
                                  </p:stCondLst>
                                  <p:childTnLst>
                                    <p:animEffect transition="out" filter="fade">
                                      <p:cBhvr>
                                        <p:cTn id="1304" dur="1000"/>
                                        <p:tgtEl>
                                          <p:spTgt spid="219"/>
                                        </p:tgtEl>
                                      </p:cBhvr>
                                    </p:animEffect>
                                    <p:set>
                                      <p:cBhvr>
                                        <p:cTn id="1305" dur="1" fill="hold">
                                          <p:stCondLst>
                                            <p:cond delay="999"/>
                                          </p:stCondLst>
                                        </p:cTn>
                                        <p:tgtEl>
                                          <p:spTgt spid="219"/>
                                        </p:tgtEl>
                                        <p:attrNameLst>
                                          <p:attrName>style.visibility</p:attrName>
                                        </p:attrNameLst>
                                      </p:cBhvr>
                                      <p:to>
                                        <p:strVal val="hidden"/>
                                      </p:to>
                                    </p:set>
                                  </p:childTnLst>
                                </p:cTn>
                              </p:par>
                              <p:par>
                                <p:cTn id="1306" presetID="10" presetClass="exit" presetSubtype="0" fill="hold" grpId="4" nodeType="withEffect">
                                  <p:stCondLst>
                                    <p:cond delay="6000"/>
                                  </p:stCondLst>
                                  <p:childTnLst>
                                    <p:animEffect transition="out" filter="fade">
                                      <p:cBhvr>
                                        <p:cTn id="1307" dur="1000"/>
                                        <p:tgtEl>
                                          <p:spTgt spid="159"/>
                                        </p:tgtEl>
                                      </p:cBhvr>
                                    </p:animEffect>
                                    <p:set>
                                      <p:cBhvr>
                                        <p:cTn id="1308" dur="1" fill="hold">
                                          <p:stCondLst>
                                            <p:cond delay="999"/>
                                          </p:stCondLst>
                                        </p:cTn>
                                        <p:tgtEl>
                                          <p:spTgt spid="159"/>
                                        </p:tgtEl>
                                        <p:attrNameLst>
                                          <p:attrName>style.visibility</p:attrName>
                                        </p:attrNameLst>
                                      </p:cBhvr>
                                      <p:to>
                                        <p:strVal val="hidden"/>
                                      </p:to>
                                    </p:set>
                                  </p:childTnLst>
                                </p:cTn>
                              </p:par>
                              <p:par>
                                <p:cTn id="1309" presetID="10" presetClass="exit" presetSubtype="0" fill="hold" grpId="4" nodeType="withEffect">
                                  <p:stCondLst>
                                    <p:cond delay="6000"/>
                                  </p:stCondLst>
                                  <p:childTnLst>
                                    <p:animEffect transition="out" filter="fade">
                                      <p:cBhvr>
                                        <p:cTn id="1310" dur="1000"/>
                                        <p:tgtEl>
                                          <p:spTgt spid="166"/>
                                        </p:tgtEl>
                                      </p:cBhvr>
                                    </p:animEffect>
                                    <p:set>
                                      <p:cBhvr>
                                        <p:cTn id="1311" dur="1" fill="hold">
                                          <p:stCondLst>
                                            <p:cond delay="999"/>
                                          </p:stCondLst>
                                        </p:cTn>
                                        <p:tgtEl>
                                          <p:spTgt spid="166"/>
                                        </p:tgtEl>
                                        <p:attrNameLst>
                                          <p:attrName>style.visibility</p:attrName>
                                        </p:attrNameLst>
                                      </p:cBhvr>
                                      <p:to>
                                        <p:strVal val="hidden"/>
                                      </p:to>
                                    </p:set>
                                  </p:childTnLst>
                                </p:cTn>
                              </p:par>
                              <p:par>
                                <p:cTn id="1312" presetID="10" presetClass="exit" presetSubtype="0" fill="hold" grpId="2" nodeType="withEffect">
                                  <p:stCondLst>
                                    <p:cond delay="6000"/>
                                  </p:stCondLst>
                                  <p:childTnLst>
                                    <p:animEffect transition="out" filter="fade">
                                      <p:cBhvr>
                                        <p:cTn id="1313" dur="1000"/>
                                        <p:tgtEl>
                                          <p:spTgt spid="220"/>
                                        </p:tgtEl>
                                      </p:cBhvr>
                                    </p:animEffect>
                                    <p:set>
                                      <p:cBhvr>
                                        <p:cTn id="1314" dur="1" fill="hold">
                                          <p:stCondLst>
                                            <p:cond delay="999"/>
                                          </p:stCondLst>
                                        </p:cTn>
                                        <p:tgtEl>
                                          <p:spTgt spid="220"/>
                                        </p:tgtEl>
                                        <p:attrNameLst>
                                          <p:attrName>style.visibility</p:attrName>
                                        </p:attrNameLst>
                                      </p:cBhvr>
                                      <p:to>
                                        <p:strVal val="hidden"/>
                                      </p:to>
                                    </p:set>
                                  </p:childTnLst>
                                </p:cTn>
                              </p:par>
                              <p:par>
                                <p:cTn id="1315" presetID="10" presetClass="exit" presetSubtype="0" fill="hold" grpId="2" nodeType="withEffect">
                                  <p:stCondLst>
                                    <p:cond delay="6000"/>
                                  </p:stCondLst>
                                  <p:childTnLst>
                                    <p:animEffect transition="out" filter="fade">
                                      <p:cBhvr>
                                        <p:cTn id="1316" dur="1000"/>
                                        <p:tgtEl>
                                          <p:spTgt spid="211"/>
                                        </p:tgtEl>
                                      </p:cBhvr>
                                    </p:animEffect>
                                    <p:set>
                                      <p:cBhvr>
                                        <p:cTn id="1317" dur="1" fill="hold">
                                          <p:stCondLst>
                                            <p:cond delay="999"/>
                                          </p:stCondLst>
                                        </p:cTn>
                                        <p:tgtEl>
                                          <p:spTgt spid="211"/>
                                        </p:tgtEl>
                                        <p:attrNameLst>
                                          <p:attrName>style.visibility</p:attrName>
                                        </p:attrNameLst>
                                      </p:cBhvr>
                                      <p:to>
                                        <p:strVal val="hidden"/>
                                      </p:to>
                                    </p:set>
                                  </p:childTnLst>
                                </p:cTn>
                              </p:par>
                              <p:par>
                                <p:cTn id="1318" presetID="10" presetClass="exit" presetSubtype="0" fill="hold" grpId="2" nodeType="withEffect">
                                  <p:stCondLst>
                                    <p:cond delay="6000"/>
                                  </p:stCondLst>
                                  <p:childTnLst>
                                    <p:animEffect transition="out" filter="fade">
                                      <p:cBhvr>
                                        <p:cTn id="1319" dur="1000"/>
                                        <p:tgtEl>
                                          <p:spTgt spid="193"/>
                                        </p:tgtEl>
                                      </p:cBhvr>
                                    </p:animEffect>
                                    <p:set>
                                      <p:cBhvr>
                                        <p:cTn id="1320" dur="1" fill="hold">
                                          <p:stCondLst>
                                            <p:cond delay="999"/>
                                          </p:stCondLst>
                                        </p:cTn>
                                        <p:tgtEl>
                                          <p:spTgt spid="193"/>
                                        </p:tgtEl>
                                        <p:attrNameLst>
                                          <p:attrName>style.visibility</p:attrName>
                                        </p:attrNameLst>
                                      </p:cBhvr>
                                      <p:to>
                                        <p:strVal val="hidden"/>
                                      </p:to>
                                    </p:set>
                                  </p:childTnLst>
                                </p:cTn>
                              </p:par>
                              <p:par>
                                <p:cTn id="1321" presetID="10" presetClass="exit" presetSubtype="0" fill="hold" grpId="2" nodeType="withEffect">
                                  <p:stCondLst>
                                    <p:cond delay="6000"/>
                                  </p:stCondLst>
                                  <p:childTnLst>
                                    <p:animEffect transition="out" filter="fade">
                                      <p:cBhvr>
                                        <p:cTn id="1322" dur="1000"/>
                                        <p:tgtEl>
                                          <p:spTgt spid="210"/>
                                        </p:tgtEl>
                                      </p:cBhvr>
                                    </p:animEffect>
                                    <p:set>
                                      <p:cBhvr>
                                        <p:cTn id="1323" dur="1" fill="hold">
                                          <p:stCondLst>
                                            <p:cond delay="999"/>
                                          </p:stCondLst>
                                        </p:cTn>
                                        <p:tgtEl>
                                          <p:spTgt spid="210"/>
                                        </p:tgtEl>
                                        <p:attrNameLst>
                                          <p:attrName>style.visibility</p:attrName>
                                        </p:attrNameLst>
                                      </p:cBhvr>
                                      <p:to>
                                        <p:strVal val="hidden"/>
                                      </p:to>
                                    </p:set>
                                  </p:childTnLst>
                                </p:cTn>
                              </p:par>
                              <p:par>
                                <p:cTn id="1324" presetID="10" presetClass="exit" presetSubtype="0" fill="hold" grpId="2" nodeType="withEffect">
                                  <p:stCondLst>
                                    <p:cond delay="6000"/>
                                  </p:stCondLst>
                                  <p:childTnLst>
                                    <p:animEffect transition="out" filter="fade">
                                      <p:cBhvr>
                                        <p:cTn id="1325" dur="1000"/>
                                        <p:tgtEl>
                                          <p:spTgt spid="174"/>
                                        </p:tgtEl>
                                      </p:cBhvr>
                                    </p:animEffect>
                                    <p:set>
                                      <p:cBhvr>
                                        <p:cTn id="1326" dur="1" fill="hold">
                                          <p:stCondLst>
                                            <p:cond delay="999"/>
                                          </p:stCondLst>
                                        </p:cTn>
                                        <p:tgtEl>
                                          <p:spTgt spid="174"/>
                                        </p:tgtEl>
                                        <p:attrNameLst>
                                          <p:attrName>style.visibility</p:attrName>
                                        </p:attrNameLst>
                                      </p:cBhvr>
                                      <p:to>
                                        <p:strVal val="hidden"/>
                                      </p:to>
                                    </p:set>
                                  </p:childTnLst>
                                </p:cTn>
                              </p:par>
                              <p:par>
                                <p:cTn id="1327" presetID="10" presetClass="exit" presetSubtype="0" fill="hold" grpId="4" nodeType="withEffect">
                                  <p:stCondLst>
                                    <p:cond delay="6000"/>
                                  </p:stCondLst>
                                  <p:childTnLst>
                                    <p:animEffect transition="out" filter="fade">
                                      <p:cBhvr>
                                        <p:cTn id="1328" dur="1000"/>
                                        <p:tgtEl>
                                          <p:spTgt spid="160"/>
                                        </p:tgtEl>
                                      </p:cBhvr>
                                    </p:animEffect>
                                    <p:set>
                                      <p:cBhvr>
                                        <p:cTn id="1329" dur="1" fill="hold">
                                          <p:stCondLst>
                                            <p:cond delay="999"/>
                                          </p:stCondLst>
                                        </p:cTn>
                                        <p:tgtEl>
                                          <p:spTgt spid="160"/>
                                        </p:tgtEl>
                                        <p:attrNameLst>
                                          <p:attrName>style.visibility</p:attrName>
                                        </p:attrNameLst>
                                      </p:cBhvr>
                                      <p:to>
                                        <p:strVal val="hidden"/>
                                      </p:to>
                                    </p:set>
                                  </p:childTnLst>
                                </p:cTn>
                              </p:par>
                              <p:par>
                                <p:cTn id="1330" presetID="10" presetClass="exit" presetSubtype="0" fill="hold" grpId="4" nodeType="withEffect">
                                  <p:stCondLst>
                                    <p:cond delay="6000"/>
                                  </p:stCondLst>
                                  <p:childTnLst>
                                    <p:animEffect transition="out" filter="fade">
                                      <p:cBhvr>
                                        <p:cTn id="1331" dur="1000"/>
                                        <p:tgtEl>
                                          <p:spTgt spid="158"/>
                                        </p:tgtEl>
                                      </p:cBhvr>
                                    </p:animEffect>
                                    <p:set>
                                      <p:cBhvr>
                                        <p:cTn id="1332" dur="1" fill="hold">
                                          <p:stCondLst>
                                            <p:cond delay="999"/>
                                          </p:stCondLst>
                                        </p:cTn>
                                        <p:tgtEl>
                                          <p:spTgt spid="158"/>
                                        </p:tgtEl>
                                        <p:attrNameLst>
                                          <p:attrName>style.visibility</p:attrName>
                                        </p:attrNameLst>
                                      </p:cBhvr>
                                      <p:to>
                                        <p:strVal val="hidden"/>
                                      </p:to>
                                    </p:set>
                                  </p:childTnLst>
                                </p:cTn>
                              </p:par>
                              <p:par>
                                <p:cTn id="1333" presetID="10" presetClass="exit" presetSubtype="0" fill="hold" grpId="4" nodeType="withEffect">
                                  <p:stCondLst>
                                    <p:cond delay="6000"/>
                                  </p:stCondLst>
                                  <p:childTnLst>
                                    <p:animEffect transition="out" filter="fade">
                                      <p:cBhvr>
                                        <p:cTn id="1334" dur="1000"/>
                                        <p:tgtEl>
                                          <p:spTgt spid="207"/>
                                        </p:tgtEl>
                                      </p:cBhvr>
                                    </p:animEffect>
                                    <p:set>
                                      <p:cBhvr>
                                        <p:cTn id="1335" dur="1" fill="hold">
                                          <p:stCondLst>
                                            <p:cond delay="999"/>
                                          </p:stCondLst>
                                        </p:cTn>
                                        <p:tgtEl>
                                          <p:spTgt spid="207"/>
                                        </p:tgtEl>
                                        <p:attrNameLst>
                                          <p:attrName>style.visibility</p:attrName>
                                        </p:attrNameLst>
                                      </p:cBhvr>
                                      <p:to>
                                        <p:strVal val="hidden"/>
                                      </p:to>
                                    </p:set>
                                  </p:childTnLst>
                                </p:cTn>
                              </p:par>
                              <p:par>
                                <p:cTn id="1336" presetID="10" presetClass="exit" presetSubtype="0" fill="hold" grpId="4" nodeType="withEffect">
                                  <p:stCondLst>
                                    <p:cond delay="6000"/>
                                  </p:stCondLst>
                                  <p:childTnLst>
                                    <p:animEffect transition="out" filter="fade">
                                      <p:cBhvr>
                                        <p:cTn id="1337" dur="1000"/>
                                        <p:tgtEl>
                                          <p:spTgt spid="163"/>
                                        </p:tgtEl>
                                      </p:cBhvr>
                                    </p:animEffect>
                                    <p:set>
                                      <p:cBhvr>
                                        <p:cTn id="1338" dur="1" fill="hold">
                                          <p:stCondLst>
                                            <p:cond delay="999"/>
                                          </p:stCondLst>
                                        </p:cTn>
                                        <p:tgtEl>
                                          <p:spTgt spid="163"/>
                                        </p:tgtEl>
                                        <p:attrNameLst>
                                          <p:attrName>style.visibility</p:attrName>
                                        </p:attrNameLst>
                                      </p:cBhvr>
                                      <p:to>
                                        <p:strVal val="hidden"/>
                                      </p:to>
                                    </p:set>
                                  </p:childTnLst>
                                </p:cTn>
                              </p:par>
                              <p:par>
                                <p:cTn id="1339" presetID="10" presetClass="exit" presetSubtype="0" fill="hold" grpId="4" nodeType="withEffect">
                                  <p:stCondLst>
                                    <p:cond delay="6000"/>
                                  </p:stCondLst>
                                  <p:childTnLst>
                                    <p:animEffect transition="out" filter="fade">
                                      <p:cBhvr>
                                        <p:cTn id="1340" dur="1000"/>
                                        <p:tgtEl>
                                          <p:spTgt spid="215"/>
                                        </p:tgtEl>
                                      </p:cBhvr>
                                    </p:animEffect>
                                    <p:set>
                                      <p:cBhvr>
                                        <p:cTn id="1341" dur="1" fill="hold">
                                          <p:stCondLst>
                                            <p:cond delay="999"/>
                                          </p:stCondLst>
                                        </p:cTn>
                                        <p:tgtEl>
                                          <p:spTgt spid="215"/>
                                        </p:tgtEl>
                                        <p:attrNameLst>
                                          <p:attrName>style.visibility</p:attrName>
                                        </p:attrNameLst>
                                      </p:cBhvr>
                                      <p:to>
                                        <p:strVal val="hidden"/>
                                      </p:to>
                                    </p:set>
                                  </p:childTnLst>
                                </p:cTn>
                              </p:par>
                              <p:par>
                                <p:cTn id="1342" presetID="10" presetClass="exit" presetSubtype="0" fill="hold" grpId="4" nodeType="withEffect">
                                  <p:stCondLst>
                                    <p:cond delay="6000"/>
                                  </p:stCondLst>
                                  <p:childTnLst>
                                    <p:animEffect transition="out" filter="fade">
                                      <p:cBhvr>
                                        <p:cTn id="1343" dur="1000"/>
                                        <p:tgtEl>
                                          <p:spTgt spid="162"/>
                                        </p:tgtEl>
                                      </p:cBhvr>
                                    </p:animEffect>
                                    <p:set>
                                      <p:cBhvr>
                                        <p:cTn id="1344" dur="1" fill="hold">
                                          <p:stCondLst>
                                            <p:cond delay="999"/>
                                          </p:stCondLst>
                                        </p:cTn>
                                        <p:tgtEl>
                                          <p:spTgt spid="162"/>
                                        </p:tgtEl>
                                        <p:attrNameLst>
                                          <p:attrName>style.visibility</p:attrName>
                                        </p:attrNameLst>
                                      </p:cBhvr>
                                      <p:to>
                                        <p:strVal val="hidden"/>
                                      </p:to>
                                    </p:set>
                                  </p:childTnLst>
                                </p:cTn>
                              </p:par>
                              <p:par>
                                <p:cTn id="1345" presetID="10" presetClass="exit" presetSubtype="0" fill="hold" grpId="4" nodeType="withEffect">
                                  <p:stCondLst>
                                    <p:cond delay="6000"/>
                                  </p:stCondLst>
                                  <p:childTnLst>
                                    <p:animEffect transition="out" filter="fade">
                                      <p:cBhvr>
                                        <p:cTn id="1346" dur="1000"/>
                                        <p:tgtEl>
                                          <p:spTgt spid="177"/>
                                        </p:tgtEl>
                                      </p:cBhvr>
                                    </p:animEffect>
                                    <p:set>
                                      <p:cBhvr>
                                        <p:cTn id="1347" dur="1" fill="hold">
                                          <p:stCondLst>
                                            <p:cond delay="999"/>
                                          </p:stCondLst>
                                        </p:cTn>
                                        <p:tgtEl>
                                          <p:spTgt spid="177"/>
                                        </p:tgtEl>
                                        <p:attrNameLst>
                                          <p:attrName>style.visibility</p:attrName>
                                        </p:attrNameLst>
                                      </p:cBhvr>
                                      <p:to>
                                        <p:strVal val="hidden"/>
                                      </p:to>
                                    </p:set>
                                  </p:childTnLst>
                                </p:cTn>
                              </p:par>
                              <p:par>
                                <p:cTn id="1348" presetID="10" presetClass="exit" presetSubtype="0" fill="hold" grpId="4" nodeType="withEffect">
                                  <p:stCondLst>
                                    <p:cond delay="6000"/>
                                  </p:stCondLst>
                                  <p:childTnLst>
                                    <p:animEffect transition="out" filter="fade">
                                      <p:cBhvr>
                                        <p:cTn id="1349" dur="1000"/>
                                        <p:tgtEl>
                                          <p:spTgt spid="195"/>
                                        </p:tgtEl>
                                      </p:cBhvr>
                                    </p:animEffect>
                                    <p:set>
                                      <p:cBhvr>
                                        <p:cTn id="1350" dur="1" fill="hold">
                                          <p:stCondLst>
                                            <p:cond delay="999"/>
                                          </p:stCondLst>
                                        </p:cTn>
                                        <p:tgtEl>
                                          <p:spTgt spid="195"/>
                                        </p:tgtEl>
                                        <p:attrNameLst>
                                          <p:attrName>style.visibility</p:attrName>
                                        </p:attrNameLst>
                                      </p:cBhvr>
                                      <p:to>
                                        <p:strVal val="hidden"/>
                                      </p:to>
                                    </p:set>
                                  </p:childTnLst>
                                </p:cTn>
                              </p:par>
                              <p:par>
                                <p:cTn id="1351" presetID="10" presetClass="exit" presetSubtype="0" fill="hold" grpId="2" nodeType="withEffect">
                                  <p:stCondLst>
                                    <p:cond delay="6000"/>
                                  </p:stCondLst>
                                  <p:childTnLst>
                                    <p:animEffect transition="out" filter="fade">
                                      <p:cBhvr>
                                        <p:cTn id="1352" dur="1000"/>
                                        <p:tgtEl>
                                          <p:spTgt spid="179"/>
                                        </p:tgtEl>
                                      </p:cBhvr>
                                    </p:animEffect>
                                    <p:set>
                                      <p:cBhvr>
                                        <p:cTn id="1353" dur="1" fill="hold">
                                          <p:stCondLst>
                                            <p:cond delay="999"/>
                                          </p:stCondLst>
                                        </p:cTn>
                                        <p:tgtEl>
                                          <p:spTgt spid="179"/>
                                        </p:tgtEl>
                                        <p:attrNameLst>
                                          <p:attrName>style.visibility</p:attrName>
                                        </p:attrNameLst>
                                      </p:cBhvr>
                                      <p:to>
                                        <p:strVal val="hidden"/>
                                      </p:to>
                                    </p:set>
                                  </p:childTnLst>
                                </p:cTn>
                              </p:par>
                              <p:par>
                                <p:cTn id="1354" presetID="10" presetClass="exit" presetSubtype="0" fill="hold" grpId="2" nodeType="withEffect">
                                  <p:stCondLst>
                                    <p:cond delay="6000"/>
                                  </p:stCondLst>
                                  <p:childTnLst>
                                    <p:animEffect transition="out" filter="fade">
                                      <p:cBhvr>
                                        <p:cTn id="1355" dur="1000"/>
                                        <p:tgtEl>
                                          <p:spTgt spid="188"/>
                                        </p:tgtEl>
                                      </p:cBhvr>
                                    </p:animEffect>
                                    <p:set>
                                      <p:cBhvr>
                                        <p:cTn id="1356" dur="1" fill="hold">
                                          <p:stCondLst>
                                            <p:cond delay="999"/>
                                          </p:stCondLst>
                                        </p:cTn>
                                        <p:tgtEl>
                                          <p:spTgt spid="188"/>
                                        </p:tgtEl>
                                        <p:attrNameLst>
                                          <p:attrName>style.visibility</p:attrName>
                                        </p:attrNameLst>
                                      </p:cBhvr>
                                      <p:to>
                                        <p:strVal val="hidden"/>
                                      </p:to>
                                    </p:set>
                                  </p:childTnLst>
                                </p:cTn>
                              </p:par>
                              <p:par>
                                <p:cTn id="1357" presetID="10" presetClass="exit" presetSubtype="0" fill="hold" grpId="2" nodeType="withEffect">
                                  <p:stCondLst>
                                    <p:cond delay="6000"/>
                                  </p:stCondLst>
                                  <p:childTnLst>
                                    <p:animEffect transition="out" filter="fade">
                                      <p:cBhvr>
                                        <p:cTn id="1358" dur="1000"/>
                                        <p:tgtEl>
                                          <p:spTgt spid="178"/>
                                        </p:tgtEl>
                                      </p:cBhvr>
                                    </p:animEffect>
                                    <p:set>
                                      <p:cBhvr>
                                        <p:cTn id="1359" dur="1" fill="hold">
                                          <p:stCondLst>
                                            <p:cond delay="999"/>
                                          </p:stCondLst>
                                        </p:cTn>
                                        <p:tgtEl>
                                          <p:spTgt spid="178"/>
                                        </p:tgtEl>
                                        <p:attrNameLst>
                                          <p:attrName>style.visibility</p:attrName>
                                        </p:attrNameLst>
                                      </p:cBhvr>
                                      <p:to>
                                        <p:strVal val="hidden"/>
                                      </p:to>
                                    </p:set>
                                  </p:childTnLst>
                                </p:cTn>
                              </p:par>
                              <p:par>
                                <p:cTn id="1360" presetID="10" presetClass="exit" presetSubtype="0" fill="hold" grpId="4" nodeType="withEffect">
                                  <p:stCondLst>
                                    <p:cond delay="6000"/>
                                  </p:stCondLst>
                                  <p:childTnLst>
                                    <p:animEffect transition="out" filter="fade">
                                      <p:cBhvr>
                                        <p:cTn id="1361" dur="1000"/>
                                        <p:tgtEl>
                                          <p:spTgt spid="167"/>
                                        </p:tgtEl>
                                      </p:cBhvr>
                                    </p:animEffect>
                                    <p:set>
                                      <p:cBhvr>
                                        <p:cTn id="1362" dur="1" fill="hold">
                                          <p:stCondLst>
                                            <p:cond delay="999"/>
                                          </p:stCondLst>
                                        </p:cTn>
                                        <p:tgtEl>
                                          <p:spTgt spid="167"/>
                                        </p:tgtEl>
                                        <p:attrNameLst>
                                          <p:attrName>style.visibility</p:attrName>
                                        </p:attrNameLst>
                                      </p:cBhvr>
                                      <p:to>
                                        <p:strVal val="hidden"/>
                                      </p:to>
                                    </p:set>
                                  </p:childTnLst>
                                </p:cTn>
                              </p:par>
                              <p:par>
                                <p:cTn id="1363" presetID="10" presetClass="exit" presetSubtype="0" fill="hold" grpId="4" nodeType="withEffect">
                                  <p:stCondLst>
                                    <p:cond delay="6000"/>
                                  </p:stCondLst>
                                  <p:childTnLst>
                                    <p:animEffect transition="out" filter="fade">
                                      <p:cBhvr>
                                        <p:cTn id="1364" dur="1000"/>
                                        <p:tgtEl>
                                          <p:spTgt spid="168"/>
                                        </p:tgtEl>
                                      </p:cBhvr>
                                    </p:animEffect>
                                    <p:set>
                                      <p:cBhvr>
                                        <p:cTn id="1365" dur="1" fill="hold">
                                          <p:stCondLst>
                                            <p:cond delay="999"/>
                                          </p:stCondLst>
                                        </p:cTn>
                                        <p:tgtEl>
                                          <p:spTgt spid="168"/>
                                        </p:tgtEl>
                                        <p:attrNameLst>
                                          <p:attrName>style.visibility</p:attrName>
                                        </p:attrNameLst>
                                      </p:cBhvr>
                                      <p:to>
                                        <p:strVal val="hidden"/>
                                      </p:to>
                                    </p:set>
                                  </p:childTnLst>
                                </p:cTn>
                              </p:par>
                              <p:par>
                                <p:cTn id="1366" presetID="10" presetClass="exit" presetSubtype="0" fill="hold" grpId="4" nodeType="withEffect">
                                  <p:stCondLst>
                                    <p:cond delay="6000"/>
                                  </p:stCondLst>
                                  <p:childTnLst>
                                    <p:animEffect transition="out" filter="fade">
                                      <p:cBhvr>
                                        <p:cTn id="1367" dur="1000"/>
                                        <p:tgtEl>
                                          <p:spTgt spid="169"/>
                                        </p:tgtEl>
                                      </p:cBhvr>
                                    </p:animEffect>
                                    <p:set>
                                      <p:cBhvr>
                                        <p:cTn id="1368" dur="1" fill="hold">
                                          <p:stCondLst>
                                            <p:cond delay="999"/>
                                          </p:stCondLst>
                                        </p:cTn>
                                        <p:tgtEl>
                                          <p:spTgt spid="169"/>
                                        </p:tgtEl>
                                        <p:attrNameLst>
                                          <p:attrName>style.visibility</p:attrName>
                                        </p:attrNameLst>
                                      </p:cBhvr>
                                      <p:to>
                                        <p:strVal val="hidden"/>
                                      </p:to>
                                    </p:set>
                                  </p:childTnLst>
                                </p:cTn>
                              </p:par>
                              <p:par>
                                <p:cTn id="1369" presetID="10" presetClass="exit" presetSubtype="0" fill="hold" grpId="4" nodeType="withEffect">
                                  <p:stCondLst>
                                    <p:cond delay="6000"/>
                                  </p:stCondLst>
                                  <p:childTnLst>
                                    <p:animEffect transition="out" filter="fade">
                                      <p:cBhvr>
                                        <p:cTn id="1370" dur="1000"/>
                                        <p:tgtEl>
                                          <p:spTgt spid="170"/>
                                        </p:tgtEl>
                                      </p:cBhvr>
                                    </p:animEffect>
                                    <p:set>
                                      <p:cBhvr>
                                        <p:cTn id="1371" dur="1" fill="hold">
                                          <p:stCondLst>
                                            <p:cond delay="999"/>
                                          </p:stCondLst>
                                        </p:cTn>
                                        <p:tgtEl>
                                          <p:spTgt spid="170"/>
                                        </p:tgtEl>
                                        <p:attrNameLst>
                                          <p:attrName>style.visibility</p:attrName>
                                        </p:attrNameLst>
                                      </p:cBhvr>
                                      <p:to>
                                        <p:strVal val="hidden"/>
                                      </p:to>
                                    </p:set>
                                  </p:childTnLst>
                                </p:cTn>
                              </p:par>
                              <p:par>
                                <p:cTn id="1372" presetID="10" presetClass="exit" presetSubtype="0" fill="hold" grpId="4" nodeType="withEffect">
                                  <p:stCondLst>
                                    <p:cond delay="6000"/>
                                  </p:stCondLst>
                                  <p:childTnLst>
                                    <p:animEffect transition="out" filter="fade">
                                      <p:cBhvr>
                                        <p:cTn id="1373" dur="1000"/>
                                        <p:tgtEl>
                                          <p:spTgt spid="172"/>
                                        </p:tgtEl>
                                      </p:cBhvr>
                                    </p:animEffect>
                                    <p:set>
                                      <p:cBhvr>
                                        <p:cTn id="1374" dur="1" fill="hold">
                                          <p:stCondLst>
                                            <p:cond delay="999"/>
                                          </p:stCondLst>
                                        </p:cTn>
                                        <p:tgtEl>
                                          <p:spTgt spid="172"/>
                                        </p:tgtEl>
                                        <p:attrNameLst>
                                          <p:attrName>style.visibility</p:attrName>
                                        </p:attrNameLst>
                                      </p:cBhvr>
                                      <p:to>
                                        <p:strVal val="hidden"/>
                                      </p:to>
                                    </p:set>
                                  </p:childTnLst>
                                </p:cTn>
                              </p:par>
                              <p:par>
                                <p:cTn id="1375" presetID="10" presetClass="exit" presetSubtype="0" fill="hold" grpId="4" nodeType="withEffect">
                                  <p:stCondLst>
                                    <p:cond delay="6000"/>
                                  </p:stCondLst>
                                  <p:childTnLst>
                                    <p:animEffect transition="out" filter="fade">
                                      <p:cBhvr>
                                        <p:cTn id="1376" dur="1000"/>
                                        <p:tgtEl>
                                          <p:spTgt spid="200"/>
                                        </p:tgtEl>
                                      </p:cBhvr>
                                    </p:animEffect>
                                    <p:set>
                                      <p:cBhvr>
                                        <p:cTn id="1377" dur="1" fill="hold">
                                          <p:stCondLst>
                                            <p:cond delay="999"/>
                                          </p:stCondLst>
                                        </p:cTn>
                                        <p:tgtEl>
                                          <p:spTgt spid="200"/>
                                        </p:tgtEl>
                                        <p:attrNameLst>
                                          <p:attrName>style.visibility</p:attrName>
                                        </p:attrNameLst>
                                      </p:cBhvr>
                                      <p:to>
                                        <p:strVal val="hidden"/>
                                      </p:to>
                                    </p:set>
                                  </p:childTnLst>
                                </p:cTn>
                              </p:par>
                              <p:par>
                                <p:cTn id="1378" presetID="10" presetClass="exit" presetSubtype="0" fill="hold" grpId="4" nodeType="withEffect">
                                  <p:stCondLst>
                                    <p:cond delay="6000"/>
                                  </p:stCondLst>
                                  <p:childTnLst>
                                    <p:animEffect transition="out" filter="fade">
                                      <p:cBhvr>
                                        <p:cTn id="1379" dur="1000"/>
                                        <p:tgtEl>
                                          <p:spTgt spid="184"/>
                                        </p:tgtEl>
                                      </p:cBhvr>
                                    </p:animEffect>
                                    <p:set>
                                      <p:cBhvr>
                                        <p:cTn id="1380" dur="1" fill="hold">
                                          <p:stCondLst>
                                            <p:cond delay="999"/>
                                          </p:stCondLst>
                                        </p:cTn>
                                        <p:tgtEl>
                                          <p:spTgt spid="184"/>
                                        </p:tgtEl>
                                        <p:attrNameLst>
                                          <p:attrName>style.visibility</p:attrName>
                                        </p:attrNameLst>
                                      </p:cBhvr>
                                      <p:to>
                                        <p:strVal val="hidden"/>
                                      </p:to>
                                    </p:set>
                                  </p:childTnLst>
                                </p:cTn>
                              </p:par>
                              <p:par>
                                <p:cTn id="1381" presetID="10" presetClass="exit" presetSubtype="0" fill="hold" grpId="4" nodeType="withEffect">
                                  <p:stCondLst>
                                    <p:cond delay="6000"/>
                                  </p:stCondLst>
                                  <p:childTnLst>
                                    <p:animEffect transition="out" filter="fade">
                                      <p:cBhvr>
                                        <p:cTn id="1382" dur="1000"/>
                                        <p:tgtEl>
                                          <p:spTgt spid="185"/>
                                        </p:tgtEl>
                                      </p:cBhvr>
                                    </p:animEffect>
                                    <p:set>
                                      <p:cBhvr>
                                        <p:cTn id="1383" dur="1" fill="hold">
                                          <p:stCondLst>
                                            <p:cond delay="999"/>
                                          </p:stCondLst>
                                        </p:cTn>
                                        <p:tgtEl>
                                          <p:spTgt spid="185"/>
                                        </p:tgtEl>
                                        <p:attrNameLst>
                                          <p:attrName>style.visibility</p:attrName>
                                        </p:attrNameLst>
                                      </p:cBhvr>
                                      <p:to>
                                        <p:strVal val="hidden"/>
                                      </p:to>
                                    </p:set>
                                  </p:childTnLst>
                                </p:cTn>
                              </p:par>
                              <p:par>
                                <p:cTn id="1384" presetID="10" presetClass="exit" presetSubtype="0" fill="hold" grpId="2" nodeType="withEffect">
                                  <p:stCondLst>
                                    <p:cond delay="6000"/>
                                  </p:stCondLst>
                                  <p:childTnLst>
                                    <p:animEffect transition="out" filter="fade">
                                      <p:cBhvr>
                                        <p:cTn id="1385" dur="1000"/>
                                        <p:tgtEl>
                                          <p:spTgt spid="175"/>
                                        </p:tgtEl>
                                      </p:cBhvr>
                                    </p:animEffect>
                                    <p:set>
                                      <p:cBhvr>
                                        <p:cTn id="1386" dur="1" fill="hold">
                                          <p:stCondLst>
                                            <p:cond delay="999"/>
                                          </p:stCondLst>
                                        </p:cTn>
                                        <p:tgtEl>
                                          <p:spTgt spid="175"/>
                                        </p:tgtEl>
                                        <p:attrNameLst>
                                          <p:attrName>style.visibility</p:attrName>
                                        </p:attrNameLst>
                                      </p:cBhvr>
                                      <p:to>
                                        <p:strVal val="hidden"/>
                                      </p:to>
                                    </p:set>
                                  </p:childTnLst>
                                </p:cTn>
                              </p:par>
                              <p:par>
                                <p:cTn id="1387" presetID="10" presetClass="exit" presetSubtype="0" fill="hold" grpId="2" nodeType="withEffect">
                                  <p:stCondLst>
                                    <p:cond delay="6000"/>
                                  </p:stCondLst>
                                  <p:childTnLst>
                                    <p:animEffect transition="out" filter="fade">
                                      <p:cBhvr>
                                        <p:cTn id="1388" dur="1000"/>
                                        <p:tgtEl>
                                          <p:spTgt spid="203"/>
                                        </p:tgtEl>
                                      </p:cBhvr>
                                    </p:animEffect>
                                    <p:set>
                                      <p:cBhvr>
                                        <p:cTn id="1389" dur="1" fill="hold">
                                          <p:stCondLst>
                                            <p:cond delay="999"/>
                                          </p:stCondLst>
                                        </p:cTn>
                                        <p:tgtEl>
                                          <p:spTgt spid="203"/>
                                        </p:tgtEl>
                                        <p:attrNameLst>
                                          <p:attrName>style.visibility</p:attrName>
                                        </p:attrNameLst>
                                      </p:cBhvr>
                                      <p:to>
                                        <p:strVal val="hidden"/>
                                      </p:to>
                                    </p:set>
                                  </p:childTnLst>
                                </p:cTn>
                              </p:par>
                              <p:par>
                                <p:cTn id="1390" presetID="10" presetClass="exit" presetSubtype="0" fill="hold" grpId="4" nodeType="withEffect">
                                  <p:stCondLst>
                                    <p:cond delay="6000"/>
                                  </p:stCondLst>
                                  <p:childTnLst>
                                    <p:animEffect transition="out" filter="fade">
                                      <p:cBhvr>
                                        <p:cTn id="1391" dur="1000"/>
                                        <p:tgtEl>
                                          <p:spTgt spid="187"/>
                                        </p:tgtEl>
                                      </p:cBhvr>
                                    </p:animEffect>
                                    <p:set>
                                      <p:cBhvr>
                                        <p:cTn id="1392" dur="1" fill="hold">
                                          <p:stCondLst>
                                            <p:cond delay="999"/>
                                          </p:stCondLst>
                                        </p:cTn>
                                        <p:tgtEl>
                                          <p:spTgt spid="187"/>
                                        </p:tgtEl>
                                        <p:attrNameLst>
                                          <p:attrName>style.visibility</p:attrName>
                                        </p:attrNameLst>
                                      </p:cBhvr>
                                      <p:to>
                                        <p:strVal val="hidden"/>
                                      </p:to>
                                    </p:set>
                                  </p:childTnLst>
                                </p:cTn>
                              </p:par>
                              <p:par>
                                <p:cTn id="1393" presetID="10" presetClass="exit" presetSubtype="0" fill="hold" grpId="2" nodeType="withEffect">
                                  <p:stCondLst>
                                    <p:cond delay="6000"/>
                                  </p:stCondLst>
                                  <p:childTnLst>
                                    <p:animEffect transition="out" filter="fade">
                                      <p:cBhvr>
                                        <p:cTn id="1394" dur="1000"/>
                                        <p:tgtEl>
                                          <p:spTgt spid="186"/>
                                        </p:tgtEl>
                                      </p:cBhvr>
                                    </p:animEffect>
                                    <p:set>
                                      <p:cBhvr>
                                        <p:cTn id="1395" dur="1" fill="hold">
                                          <p:stCondLst>
                                            <p:cond delay="999"/>
                                          </p:stCondLst>
                                        </p:cTn>
                                        <p:tgtEl>
                                          <p:spTgt spid="186"/>
                                        </p:tgtEl>
                                        <p:attrNameLst>
                                          <p:attrName>style.visibility</p:attrName>
                                        </p:attrNameLst>
                                      </p:cBhvr>
                                      <p:to>
                                        <p:strVal val="hidden"/>
                                      </p:to>
                                    </p:set>
                                  </p:childTnLst>
                                </p:cTn>
                              </p:par>
                              <p:par>
                                <p:cTn id="1396" presetID="10" presetClass="exit" presetSubtype="0" fill="hold" grpId="2" nodeType="withEffect">
                                  <p:stCondLst>
                                    <p:cond delay="6000"/>
                                  </p:stCondLst>
                                  <p:childTnLst>
                                    <p:animEffect transition="out" filter="fade">
                                      <p:cBhvr>
                                        <p:cTn id="1397" dur="1000"/>
                                        <p:tgtEl>
                                          <p:spTgt spid="176"/>
                                        </p:tgtEl>
                                      </p:cBhvr>
                                    </p:animEffect>
                                    <p:set>
                                      <p:cBhvr>
                                        <p:cTn id="1398" dur="1" fill="hold">
                                          <p:stCondLst>
                                            <p:cond delay="999"/>
                                          </p:stCondLst>
                                        </p:cTn>
                                        <p:tgtEl>
                                          <p:spTgt spid="176"/>
                                        </p:tgtEl>
                                        <p:attrNameLst>
                                          <p:attrName>style.visibility</p:attrName>
                                        </p:attrNameLst>
                                      </p:cBhvr>
                                      <p:to>
                                        <p:strVal val="hidden"/>
                                      </p:to>
                                    </p:set>
                                  </p:childTnLst>
                                </p:cTn>
                              </p:par>
                              <p:par>
                                <p:cTn id="1399" presetID="10" presetClass="exit" presetSubtype="0" fill="hold" grpId="2" nodeType="withEffect">
                                  <p:stCondLst>
                                    <p:cond delay="6000"/>
                                  </p:stCondLst>
                                  <p:childTnLst>
                                    <p:animEffect transition="out" filter="fade">
                                      <p:cBhvr>
                                        <p:cTn id="1400" dur="1000"/>
                                        <p:tgtEl>
                                          <p:spTgt spid="191"/>
                                        </p:tgtEl>
                                      </p:cBhvr>
                                    </p:animEffect>
                                    <p:set>
                                      <p:cBhvr>
                                        <p:cTn id="1401" dur="1" fill="hold">
                                          <p:stCondLst>
                                            <p:cond delay="999"/>
                                          </p:stCondLst>
                                        </p:cTn>
                                        <p:tgtEl>
                                          <p:spTgt spid="191"/>
                                        </p:tgtEl>
                                        <p:attrNameLst>
                                          <p:attrName>style.visibility</p:attrName>
                                        </p:attrNameLst>
                                      </p:cBhvr>
                                      <p:to>
                                        <p:strVal val="hidden"/>
                                      </p:to>
                                    </p:set>
                                  </p:childTnLst>
                                </p:cTn>
                              </p:par>
                              <p:par>
                                <p:cTn id="1402" presetID="10" presetClass="exit" presetSubtype="0" fill="hold" grpId="4" nodeType="withEffect">
                                  <p:stCondLst>
                                    <p:cond delay="6000"/>
                                  </p:stCondLst>
                                  <p:childTnLst>
                                    <p:animEffect transition="out" filter="fade">
                                      <p:cBhvr>
                                        <p:cTn id="1403" dur="1000"/>
                                        <p:tgtEl>
                                          <p:spTgt spid="192"/>
                                        </p:tgtEl>
                                      </p:cBhvr>
                                    </p:animEffect>
                                    <p:set>
                                      <p:cBhvr>
                                        <p:cTn id="1404" dur="1" fill="hold">
                                          <p:stCondLst>
                                            <p:cond delay="999"/>
                                          </p:stCondLst>
                                        </p:cTn>
                                        <p:tgtEl>
                                          <p:spTgt spid="192"/>
                                        </p:tgtEl>
                                        <p:attrNameLst>
                                          <p:attrName>style.visibility</p:attrName>
                                        </p:attrNameLst>
                                      </p:cBhvr>
                                      <p:to>
                                        <p:strVal val="hidden"/>
                                      </p:to>
                                    </p:set>
                                  </p:childTnLst>
                                </p:cTn>
                              </p:par>
                              <p:par>
                                <p:cTn id="1405" presetID="10" presetClass="exit" presetSubtype="0" fill="hold" grpId="4" nodeType="withEffect">
                                  <p:stCondLst>
                                    <p:cond delay="6000"/>
                                  </p:stCondLst>
                                  <p:childTnLst>
                                    <p:animEffect transition="out" filter="fade">
                                      <p:cBhvr>
                                        <p:cTn id="1406" dur="1000"/>
                                        <p:tgtEl>
                                          <p:spTgt spid="189"/>
                                        </p:tgtEl>
                                      </p:cBhvr>
                                    </p:animEffect>
                                    <p:set>
                                      <p:cBhvr>
                                        <p:cTn id="1407" dur="1" fill="hold">
                                          <p:stCondLst>
                                            <p:cond delay="999"/>
                                          </p:stCondLst>
                                        </p:cTn>
                                        <p:tgtEl>
                                          <p:spTgt spid="189"/>
                                        </p:tgtEl>
                                        <p:attrNameLst>
                                          <p:attrName>style.visibility</p:attrName>
                                        </p:attrNameLst>
                                      </p:cBhvr>
                                      <p:to>
                                        <p:strVal val="hidden"/>
                                      </p:to>
                                    </p:set>
                                  </p:childTnLst>
                                </p:cTn>
                              </p:par>
                              <p:par>
                                <p:cTn id="1408" presetID="10" presetClass="exit" presetSubtype="0" fill="hold" grpId="4" nodeType="withEffect">
                                  <p:stCondLst>
                                    <p:cond delay="6000"/>
                                  </p:stCondLst>
                                  <p:childTnLst>
                                    <p:animEffect transition="out" filter="fade">
                                      <p:cBhvr>
                                        <p:cTn id="1409" dur="1000"/>
                                        <p:tgtEl>
                                          <p:spTgt spid="196"/>
                                        </p:tgtEl>
                                      </p:cBhvr>
                                    </p:animEffect>
                                    <p:set>
                                      <p:cBhvr>
                                        <p:cTn id="1410" dur="1" fill="hold">
                                          <p:stCondLst>
                                            <p:cond delay="999"/>
                                          </p:stCondLst>
                                        </p:cTn>
                                        <p:tgtEl>
                                          <p:spTgt spid="196"/>
                                        </p:tgtEl>
                                        <p:attrNameLst>
                                          <p:attrName>style.visibility</p:attrName>
                                        </p:attrNameLst>
                                      </p:cBhvr>
                                      <p:to>
                                        <p:strVal val="hidden"/>
                                      </p:to>
                                    </p:set>
                                  </p:childTnLst>
                                </p:cTn>
                              </p:par>
                              <p:par>
                                <p:cTn id="1411" presetID="10" presetClass="exit" presetSubtype="0" fill="hold" grpId="4" nodeType="withEffect">
                                  <p:stCondLst>
                                    <p:cond delay="6000"/>
                                  </p:stCondLst>
                                  <p:childTnLst>
                                    <p:animEffect transition="out" filter="fade">
                                      <p:cBhvr>
                                        <p:cTn id="1412" dur="1000"/>
                                        <p:tgtEl>
                                          <p:spTgt spid="197"/>
                                        </p:tgtEl>
                                      </p:cBhvr>
                                    </p:animEffect>
                                    <p:set>
                                      <p:cBhvr>
                                        <p:cTn id="1413" dur="1" fill="hold">
                                          <p:stCondLst>
                                            <p:cond delay="999"/>
                                          </p:stCondLst>
                                        </p:cTn>
                                        <p:tgtEl>
                                          <p:spTgt spid="197"/>
                                        </p:tgtEl>
                                        <p:attrNameLst>
                                          <p:attrName>style.visibility</p:attrName>
                                        </p:attrNameLst>
                                      </p:cBhvr>
                                      <p:to>
                                        <p:strVal val="hidden"/>
                                      </p:to>
                                    </p:set>
                                  </p:childTnLst>
                                </p:cTn>
                              </p:par>
                              <p:par>
                                <p:cTn id="1414" presetID="10" presetClass="exit" presetSubtype="0" fill="hold" grpId="2" nodeType="withEffect">
                                  <p:stCondLst>
                                    <p:cond delay="6000"/>
                                  </p:stCondLst>
                                  <p:childTnLst>
                                    <p:animEffect transition="out" filter="fade">
                                      <p:cBhvr>
                                        <p:cTn id="1415" dur="1000"/>
                                        <p:tgtEl>
                                          <p:spTgt spid="198"/>
                                        </p:tgtEl>
                                      </p:cBhvr>
                                    </p:animEffect>
                                    <p:set>
                                      <p:cBhvr>
                                        <p:cTn id="1416" dur="1" fill="hold">
                                          <p:stCondLst>
                                            <p:cond delay="999"/>
                                          </p:stCondLst>
                                        </p:cTn>
                                        <p:tgtEl>
                                          <p:spTgt spid="198"/>
                                        </p:tgtEl>
                                        <p:attrNameLst>
                                          <p:attrName>style.visibility</p:attrName>
                                        </p:attrNameLst>
                                      </p:cBhvr>
                                      <p:to>
                                        <p:strVal val="hidden"/>
                                      </p:to>
                                    </p:set>
                                  </p:childTnLst>
                                </p:cTn>
                              </p:par>
                              <p:par>
                                <p:cTn id="1417" presetID="10" presetClass="exit" presetSubtype="0" fill="hold" grpId="2" nodeType="withEffect">
                                  <p:stCondLst>
                                    <p:cond delay="6000"/>
                                  </p:stCondLst>
                                  <p:childTnLst>
                                    <p:animEffect transition="out" filter="fade">
                                      <p:cBhvr>
                                        <p:cTn id="1418" dur="1000"/>
                                        <p:tgtEl>
                                          <p:spTgt spid="173"/>
                                        </p:tgtEl>
                                      </p:cBhvr>
                                    </p:animEffect>
                                    <p:set>
                                      <p:cBhvr>
                                        <p:cTn id="1419" dur="1" fill="hold">
                                          <p:stCondLst>
                                            <p:cond delay="999"/>
                                          </p:stCondLst>
                                        </p:cTn>
                                        <p:tgtEl>
                                          <p:spTgt spid="173"/>
                                        </p:tgtEl>
                                        <p:attrNameLst>
                                          <p:attrName>style.visibility</p:attrName>
                                        </p:attrNameLst>
                                      </p:cBhvr>
                                      <p:to>
                                        <p:strVal val="hidden"/>
                                      </p:to>
                                    </p:set>
                                  </p:childTnLst>
                                </p:cTn>
                              </p:par>
                              <p:par>
                                <p:cTn id="1420" presetID="10" presetClass="exit" presetSubtype="0" fill="hold" grpId="4" nodeType="withEffect">
                                  <p:stCondLst>
                                    <p:cond delay="6000"/>
                                  </p:stCondLst>
                                  <p:childTnLst>
                                    <p:animEffect transition="out" filter="fade">
                                      <p:cBhvr>
                                        <p:cTn id="1421" dur="1000"/>
                                        <p:tgtEl>
                                          <p:spTgt spid="165"/>
                                        </p:tgtEl>
                                      </p:cBhvr>
                                    </p:animEffect>
                                    <p:set>
                                      <p:cBhvr>
                                        <p:cTn id="1422" dur="1" fill="hold">
                                          <p:stCondLst>
                                            <p:cond delay="999"/>
                                          </p:stCondLst>
                                        </p:cTn>
                                        <p:tgtEl>
                                          <p:spTgt spid="165"/>
                                        </p:tgtEl>
                                        <p:attrNameLst>
                                          <p:attrName>style.visibility</p:attrName>
                                        </p:attrNameLst>
                                      </p:cBhvr>
                                      <p:to>
                                        <p:strVal val="hidden"/>
                                      </p:to>
                                    </p:set>
                                  </p:childTnLst>
                                </p:cTn>
                              </p:par>
                              <p:par>
                                <p:cTn id="1423" presetID="10" presetClass="exit" presetSubtype="0" fill="hold" grpId="4" nodeType="withEffect">
                                  <p:stCondLst>
                                    <p:cond delay="6000"/>
                                  </p:stCondLst>
                                  <p:childTnLst>
                                    <p:animEffect transition="out" filter="fade">
                                      <p:cBhvr>
                                        <p:cTn id="1424" dur="1000"/>
                                        <p:tgtEl>
                                          <p:spTgt spid="194"/>
                                        </p:tgtEl>
                                      </p:cBhvr>
                                    </p:animEffect>
                                    <p:set>
                                      <p:cBhvr>
                                        <p:cTn id="1425" dur="1" fill="hold">
                                          <p:stCondLst>
                                            <p:cond delay="999"/>
                                          </p:stCondLst>
                                        </p:cTn>
                                        <p:tgtEl>
                                          <p:spTgt spid="194"/>
                                        </p:tgtEl>
                                        <p:attrNameLst>
                                          <p:attrName>style.visibility</p:attrName>
                                        </p:attrNameLst>
                                      </p:cBhvr>
                                      <p:to>
                                        <p:strVal val="hidden"/>
                                      </p:to>
                                    </p:set>
                                  </p:childTnLst>
                                </p:cTn>
                              </p:par>
                              <p:par>
                                <p:cTn id="1426" presetID="10" presetClass="exit" presetSubtype="0" fill="hold" grpId="4" nodeType="withEffect">
                                  <p:stCondLst>
                                    <p:cond delay="6000"/>
                                  </p:stCondLst>
                                  <p:childTnLst>
                                    <p:animEffect transition="out" filter="fade">
                                      <p:cBhvr>
                                        <p:cTn id="1427" dur="1000"/>
                                        <p:tgtEl>
                                          <p:spTgt spid="199"/>
                                        </p:tgtEl>
                                      </p:cBhvr>
                                    </p:animEffect>
                                    <p:set>
                                      <p:cBhvr>
                                        <p:cTn id="1428" dur="1" fill="hold">
                                          <p:stCondLst>
                                            <p:cond delay="999"/>
                                          </p:stCondLst>
                                        </p:cTn>
                                        <p:tgtEl>
                                          <p:spTgt spid="199"/>
                                        </p:tgtEl>
                                        <p:attrNameLst>
                                          <p:attrName>style.visibility</p:attrName>
                                        </p:attrNameLst>
                                      </p:cBhvr>
                                      <p:to>
                                        <p:strVal val="hidden"/>
                                      </p:to>
                                    </p:set>
                                  </p:childTnLst>
                                </p:cTn>
                              </p:par>
                              <p:par>
                                <p:cTn id="1429" presetID="10" presetClass="exit" presetSubtype="0" fill="hold" grpId="4" nodeType="withEffect">
                                  <p:stCondLst>
                                    <p:cond delay="6000"/>
                                  </p:stCondLst>
                                  <p:childTnLst>
                                    <p:animEffect transition="out" filter="fade">
                                      <p:cBhvr>
                                        <p:cTn id="1430" dur="1000"/>
                                        <p:tgtEl>
                                          <p:spTgt spid="218"/>
                                        </p:tgtEl>
                                      </p:cBhvr>
                                    </p:animEffect>
                                    <p:set>
                                      <p:cBhvr>
                                        <p:cTn id="1431" dur="1" fill="hold">
                                          <p:stCondLst>
                                            <p:cond delay="999"/>
                                          </p:stCondLst>
                                        </p:cTn>
                                        <p:tgtEl>
                                          <p:spTgt spid="218"/>
                                        </p:tgtEl>
                                        <p:attrNameLst>
                                          <p:attrName>style.visibility</p:attrName>
                                        </p:attrNameLst>
                                      </p:cBhvr>
                                      <p:to>
                                        <p:strVal val="hidden"/>
                                      </p:to>
                                    </p:set>
                                  </p:childTnLst>
                                </p:cTn>
                              </p:par>
                              <p:par>
                                <p:cTn id="1432" presetID="10" presetClass="exit" presetSubtype="0" fill="hold" grpId="2" nodeType="withEffect">
                                  <p:stCondLst>
                                    <p:cond delay="6000"/>
                                  </p:stCondLst>
                                  <p:childTnLst>
                                    <p:animEffect transition="out" filter="fade">
                                      <p:cBhvr>
                                        <p:cTn id="1433" dur="1000"/>
                                        <p:tgtEl>
                                          <p:spTgt spid="183"/>
                                        </p:tgtEl>
                                      </p:cBhvr>
                                    </p:animEffect>
                                    <p:set>
                                      <p:cBhvr>
                                        <p:cTn id="1434" dur="1" fill="hold">
                                          <p:stCondLst>
                                            <p:cond delay="999"/>
                                          </p:stCondLst>
                                        </p:cTn>
                                        <p:tgtEl>
                                          <p:spTgt spid="183"/>
                                        </p:tgtEl>
                                        <p:attrNameLst>
                                          <p:attrName>style.visibility</p:attrName>
                                        </p:attrNameLst>
                                      </p:cBhvr>
                                      <p:to>
                                        <p:strVal val="hidden"/>
                                      </p:to>
                                    </p:set>
                                  </p:childTnLst>
                                </p:cTn>
                              </p:par>
                              <p:par>
                                <p:cTn id="1435" presetID="10" presetClass="exit" presetSubtype="0" fill="hold" grpId="2" nodeType="withEffect">
                                  <p:stCondLst>
                                    <p:cond delay="6000"/>
                                  </p:stCondLst>
                                  <p:childTnLst>
                                    <p:animEffect transition="out" filter="fade">
                                      <p:cBhvr>
                                        <p:cTn id="1436" dur="1000"/>
                                        <p:tgtEl>
                                          <p:spTgt spid="204"/>
                                        </p:tgtEl>
                                      </p:cBhvr>
                                    </p:animEffect>
                                    <p:set>
                                      <p:cBhvr>
                                        <p:cTn id="1437" dur="1" fill="hold">
                                          <p:stCondLst>
                                            <p:cond delay="999"/>
                                          </p:stCondLst>
                                        </p:cTn>
                                        <p:tgtEl>
                                          <p:spTgt spid="204"/>
                                        </p:tgtEl>
                                        <p:attrNameLst>
                                          <p:attrName>style.visibility</p:attrName>
                                        </p:attrNameLst>
                                      </p:cBhvr>
                                      <p:to>
                                        <p:strVal val="hidden"/>
                                      </p:to>
                                    </p:set>
                                  </p:childTnLst>
                                </p:cTn>
                              </p:par>
                              <p:par>
                                <p:cTn id="1438" presetID="10" presetClass="exit" presetSubtype="0" fill="hold" grpId="2" nodeType="withEffect">
                                  <p:stCondLst>
                                    <p:cond delay="6000"/>
                                  </p:stCondLst>
                                  <p:childTnLst>
                                    <p:animEffect transition="out" filter="fade">
                                      <p:cBhvr>
                                        <p:cTn id="1439" dur="1000"/>
                                        <p:tgtEl>
                                          <p:spTgt spid="161"/>
                                        </p:tgtEl>
                                      </p:cBhvr>
                                    </p:animEffect>
                                    <p:set>
                                      <p:cBhvr>
                                        <p:cTn id="1440" dur="1" fill="hold">
                                          <p:stCondLst>
                                            <p:cond delay="999"/>
                                          </p:stCondLst>
                                        </p:cTn>
                                        <p:tgtEl>
                                          <p:spTgt spid="161"/>
                                        </p:tgtEl>
                                        <p:attrNameLst>
                                          <p:attrName>style.visibility</p:attrName>
                                        </p:attrNameLst>
                                      </p:cBhvr>
                                      <p:to>
                                        <p:strVal val="hidden"/>
                                      </p:to>
                                    </p:set>
                                  </p:childTnLst>
                                </p:cTn>
                              </p:par>
                              <p:par>
                                <p:cTn id="1441" presetID="10" presetClass="exit" presetSubtype="0" fill="hold" grpId="2" nodeType="withEffect">
                                  <p:stCondLst>
                                    <p:cond delay="6000"/>
                                  </p:stCondLst>
                                  <p:childTnLst>
                                    <p:animEffect transition="out" filter="fade">
                                      <p:cBhvr>
                                        <p:cTn id="1442" dur="1000"/>
                                        <p:tgtEl>
                                          <p:spTgt spid="180"/>
                                        </p:tgtEl>
                                      </p:cBhvr>
                                    </p:animEffect>
                                    <p:set>
                                      <p:cBhvr>
                                        <p:cTn id="1443" dur="1" fill="hold">
                                          <p:stCondLst>
                                            <p:cond delay="999"/>
                                          </p:stCondLst>
                                        </p:cTn>
                                        <p:tgtEl>
                                          <p:spTgt spid="180"/>
                                        </p:tgtEl>
                                        <p:attrNameLst>
                                          <p:attrName>style.visibility</p:attrName>
                                        </p:attrNameLst>
                                      </p:cBhvr>
                                      <p:to>
                                        <p:strVal val="hidden"/>
                                      </p:to>
                                    </p:set>
                                  </p:childTnLst>
                                </p:cTn>
                              </p:par>
                              <p:par>
                                <p:cTn id="1444" presetID="10" presetClass="exit" presetSubtype="0" fill="hold" grpId="2" nodeType="withEffect">
                                  <p:stCondLst>
                                    <p:cond delay="6000"/>
                                  </p:stCondLst>
                                  <p:childTnLst>
                                    <p:animEffect transition="out" filter="fade">
                                      <p:cBhvr>
                                        <p:cTn id="1445" dur="1000"/>
                                        <p:tgtEl>
                                          <p:spTgt spid="206"/>
                                        </p:tgtEl>
                                      </p:cBhvr>
                                    </p:animEffect>
                                    <p:set>
                                      <p:cBhvr>
                                        <p:cTn id="1446" dur="1" fill="hold">
                                          <p:stCondLst>
                                            <p:cond delay="999"/>
                                          </p:stCondLst>
                                        </p:cTn>
                                        <p:tgtEl>
                                          <p:spTgt spid="206"/>
                                        </p:tgtEl>
                                        <p:attrNameLst>
                                          <p:attrName>style.visibility</p:attrName>
                                        </p:attrNameLst>
                                      </p:cBhvr>
                                      <p:to>
                                        <p:strVal val="hidden"/>
                                      </p:to>
                                    </p:set>
                                  </p:childTnLst>
                                </p:cTn>
                              </p:par>
                              <p:par>
                                <p:cTn id="1447" presetID="10" presetClass="exit" presetSubtype="0" fill="hold" grpId="2" nodeType="withEffect">
                                  <p:stCondLst>
                                    <p:cond delay="6000"/>
                                  </p:stCondLst>
                                  <p:childTnLst>
                                    <p:animEffect transition="out" filter="fade">
                                      <p:cBhvr>
                                        <p:cTn id="1448" dur="1000"/>
                                        <p:tgtEl>
                                          <p:spTgt spid="190"/>
                                        </p:tgtEl>
                                      </p:cBhvr>
                                    </p:animEffect>
                                    <p:set>
                                      <p:cBhvr>
                                        <p:cTn id="1449" dur="1" fill="hold">
                                          <p:stCondLst>
                                            <p:cond delay="999"/>
                                          </p:stCondLst>
                                        </p:cTn>
                                        <p:tgtEl>
                                          <p:spTgt spid="190"/>
                                        </p:tgtEl>
                                        <p:attrNameLst>
                                          <p:attrName>style.visibility</p:attrName>
                                        </p:attrNameLst>
                                      </p:cBhvr>
                                      <p:to>
                                        <p:strVal val="hidden"/>
                                      </p:to>
                                    </p:set>
                                  </p:childTnLst>
                                </p:cTn>
                              </p:par>
                              <p:par>
                                <p:cTn id="1450" presetID="10" presetClass="exit" presetSubtype="0" fill="hold" grpId="2" nodeType="withEffect">
                                  <p:stCondLst>
                                    <p:cond delay="6000"/>
                                  </p:stCondLst>
                                  <p:childTnLst>
                                    <p:animEffect transition="out" filter="fade">
                                      <p:cBhvr>
                                        <p:cTn id="1451" dur="1000"/>
                                        <p:tgtEl>
                                          <p:spTgt spid="205"/>
                                        </p:tgtEl>
                                      </p:cBhvr>
                                    </p:animEffect>
                                    <p:set>
                                      <p:cBhvr>
                                        <p:cTn id="1452" dur="1" fill="hold">
                                          <p:stCondLst>
                                            <p:cond delay="999"/>
                                          </p:stCondLst>
                                        </p:cTn>
                                        <p:tgtEl>
                                          <p:spTgt spid="205"/>
                                        </p:tgtEl>
                                        <p:attrNameLst>
                                          <p:attrName>style.visibility</p:attrName>
                                        </p:attrNameLst>
                                      </p:cBhvr>
                                      <p:to>
                                        <p:strVal val="hidden"/>
                                      </p:to>
                                    </p:set>
                                  </p:childTnLst>
                                </p:cTn>
                              </p:par>
                              <p:par>
                                <p:cTn id="1453" presetID="10" presetClass="exit" presetSubtype="0" fill="hold" grpId="2" nodeType="withEffect">
                                  <p:stCondLst>
                                    <p:cond delay="6000"/>
                                  </p:stCondLst>
                                  <p:childTnLst>
                                    <p:animEffect transition="out" filter="fade">
                                      <p:cBhvr>
                                        <p:cTn id="1454" dur="1000"/>
                                        <p:tgtEl>
                                          <p:spTgt spid="201"/>
                                        </p:tgtEl>
                                      </p:cBhvr>
                                    </p:animEffect>
                                    <p:set>
                                      <p:cBhvr>
                                        <p:cTn id="1455" dur="1" fill="hold">
                                          <p:stCondLst>
                                            <p:cond delay="999"/>
                                          </p:stCondLst>
                                        </p:cTn>
                                        <p:tgtEl>
                                          <p:spTgt spid="201"/>
                                        </p:tgtEl>
                                        <p:attrNameLst>
                                          <p:attrName>style.visibility</p:attrName>
                                        </p:attrNameLst>
                                      </p:cBhvr>
                                      <p:to>
                                        <p:strVal val="hidden"/>
                                      </p:to>
                                    </p:set>
                                  </p:childTnLst>
                                </p:cTn>
                              </p:par>
                              <p:par>
                                <p:cTn id="1456" presetID="10" presetClass="exit" presetSubtype="0" fill="hold" grpId="4" nodeType="withEffect">
                                  <p:stCondLst>
                                    <p:cond delay="6000"/>
                                  </p:stCondLst>
                                  <p:childTnLst>
                                    <p:animEffect transition="out" filter="fade">
                                      <p:cBhvr>
                                        <p:cTn id="1457" dur="1000"/>
                                        <p:tgtEl>
                                          <p:spTgt spid="181"/>
                                        </p:tgtEl>
                                      </p:cBhvr>
                                    </p:animEffect>
                                    <p:set>
                                      <p:cBhvr>
                                        <p:cTn id="1458" dur="1" fill="hold">
                                          <p:stCondLst>
                                            <p:cond delay="999"/>
                                          </p:stCondLst>
                                        </p:cTn>
                                        <p:tgtEl>
                                          <p:spTgt spid="181"/>
                                        </p:tgtEl>
                                        <p:attrNameLst>
                                          <p:attrName>style.visibility</p:attrName>
                                        </p:attrNameLst>
                                      </p:cBhvr>
                                      <p:to>
                                        <p:strVal val="hidden"/>
                                      </p:to>
                                    </p:set>
                                  </p:childTnLst>
                                </p:cTn>
                              </p:par>
                              <p:par>
                                <p:cTn id="1459" presetID="10" presetClass="exit" presetSubtype="0" fill="hold" grpId="2" nodeType="withEffect">
                                  <p:stCondLst>
                                    <p:cond delay="6000"/>
                                  </p:stCondLst>
                                  <p:childTnLst>
                                    <p:animEffect transition="out" filter="fade">
                                      <p:cBhvr>
                                        <p:cTn id="1460" dur="1000"/>
                                        <p:tgtEl>
                                          <p:spTgt spid="234"/>
                                        </p:tgtEl>
                                      </p:cBhvr>
                                    </p:animEffect>
                                    <p:set>
                                      <p:cBhvr>
                                        <p:cTn id="1461" dur="1" fill="hold">
                                          <p:stCondLst>
                                            <p:cond delay="999"/>
                                          </p:stCondLst>
                                        </p:cTn>
                                        <p:tgtEl>
                                          <p:spTgt spid="234"/>
                                        </p:tgtEl>
                                        <p:attrNameLst>
                                          <p:attrName>style.visibility</p:attrName>
                                        </p:attrNameLst>
                                      </p:cBhvr>
                                      <p:to>
                                        <p:strVal val="hidden"/>
                                      </p:to>
                                    </p:set>
                                  </p:childTnLst>
                                </p:cTn>
                              </p:par>
                              <p:par>
                                <p:cTn id="1462" presetID="10" presetClass="exit" presetSubtype="0" fill="hold" grpId="4" nodeType="withEffect">
                                  <p:stCondLst>
                                    <p:cond delay="6000"/>
                                  </p:stCondLst>
                                  <p:childTnLst>
                                    <p:animEffect transition="out" filter="fade">
                                      <p:cBhvr>
                                        <p:cTn id="1463" dur="1000"/>
                                        <p:tgtEl>
                                          <p:spTgt spid="231"/>
                                        </p:tgtEl>
                                      </p:cBhvr>
                                    </p:animEffect>
                                    <p:set>
                                      <p:cBhvr>
                                        <p:cTn id="1464" dur="1" fill="hold">
                                          <p:stCondLst>
                                            <p:cond delay="999"/>
                                          </p:stCondLst>
                                        </p:cTn>
                                        <p:tgtEl>
                                          <p:spTgt spid="231"/>
                                        </p:tgtEl>
                                        <p:attrNameLst>
                                          <p:attrName>style.visibility</p:attrName>
                                        </p:attrNameLst>
                                      </p:cBhvr>
                                      <p:to>
                                        <p:strVal val="hidden"/>
                                      </p:to>
                                    </p:set>
                                  </p:childTnLst>
                                </p:cTn>
                              </p:par>
                              <p:par>
                                <p:cTn id="1465" presetID="10" presetClass="exit" presetSubtype="0" fill="hold" grpId="4" nodeType="withEffect">
                                  <p:stCondLst>
                                    <p:cond delay="6000"/>
                                  </p:stCondLst>
                                  <p:childTnLst>
                                    <p:animEffect transition="out" filter="fade">
                                      <p:cBhvr>
                                        <p:cTn id="1466" dur="1000"/>
                                        <p:tgtEl>
                                          <p:spTgt spid="233"/>
                                        </p:tgtEl>
                                      </p:cBhvr>
                                    </p:animEffect>
                                    <p:set>
                                      <p:cBhvr>
                                        <p:cTn id="1467" dur="1" fill="hold">
                                          <p:stCondLst>
                                            <p:cond delay="999"/>
                                          </p:stCondLst>
                                        </p:cTn>
                                        <p:tgtEl>
                                          <p:spTgt spid="233"/>
                                        </p:tgtEl>
                                        <p:attrNameLst>
                                          <p:attrName>style.visibility</p:attrName>
                                        </p:attrNameLst>
                                      </p:cBhvr>
                                      <p:to>
                                        <p:strVal val="hidden"/>
                                      </p:to>
                                    </p:set>
                                  </p:childTnLst>
                                </p:cTn>
                              </p:par>
                              <p:par>
                                <p:cTn id="1468" presetID="10" presetClass="exit" presetSubtype="0" fill="hold" grpId="1" nodeType="withEffect">
                                  <p:stCondLst>
                                    <p:cond delay="6000"/>
                                  </p:stCondLst>
                                  <p:childTnLst>
                                    <p:animEffect transition="out" filter="fade">
                                      <p:cBhvr>
                                        <p:cTn id="1469" dur="1000"/>
                                        <p:tgtEl>
                                          <p:spTgt spid="339"/>
                                        </p:tgtEl>
                                      </p:cBhvr>
                                    </p:animEffect>
                                    <p:set>
                                      <p:cBhvr>
                                        <p:cTn id="1470" dur="1" fill="hold">
                                          <p:stCondLst>
                                            <p:cond delay="999"/>
                                          </p:stCondLst>
                                        </p:cTn>
                                        <p:tgtEl>
                                          <p:spTgt spid="339"/>
                                        </p:tgtEl>
                                        <p:attrNameLst>
                                          <p:attrName>style.visibility</p:attrName>
                                        </p:attrNameLst>
                                      </p:cBhvr>
                                      <p:to>
                                        <p:strVal val="hidden"/>
                                      </p:to>
                                    </p:set>
                                  </p:childTnLst>
                                </p:cTn>
                              </p:par>
                              <p:par>
                                <p:cTn id="1471" presetID="10" presetClass="exit" presetSubtype="0" fill="hold" grpId="1" nodeType="withEffect">
                                  <p:stCondLst>
                                    <p:cond delay="6000"/>
                                  </p:stCondLst>
                                  <p:childTnLst>
                                    <p:animEffect transition="out" filter="fade">
                                      <p:cBhvr>
                                        <p:cTn id="1472" dur="1000"/>
                                        <p:tgtEl>
                                          <p:spTgt spid="338"/>
                                        </p:tgtEl>
                                      </p:cBhvr>
                                    </p:animEffect>
                                    <p:set>
                                      <p:cBhvr>
                                        <p:cTn id="1473" dur="1" fill="hold">
                                          <p:stCondLst>
                                            <p:cond delay="999"/>
                                          </p:stCondLst>
                                        </p:cTn>
                                        <p:tgtEl>
                                          <p:spTgt spid="338"/>
                                        </p:tgtEl>
                                        <p:attrNameLst>
                                          <p:attrName>style.visibility</p:attrName>
                                        </p:attrNameLst>
                                      </p:cBhvr>
                                      <p:to>
                                        <p:strVal val="hidden"/>
                                      </p:to>
                                    </p:set>
                                  </p:childTnLst>
                                </p:cTn>
                              </p:par>
                              <p:par>
                                <p:cTn id="1474" presetID="10" presetClass="exit" presetSubtype="0" fill="hold" grpId="1" nodeType="withEffect">
                                  <p:stCondLst>
                                    <p:cond delay="6000"/>
                                  </p:stCondLst>
                                  <p:childTnLst>
                                    <p:animEffect transition="out" filter="fade">
                                      <p:cBhvr>
                                        <p:cTn id="1475" dur="1000"/>
                                        <p:tgtEl>
                                          <p:spTgt spid="337"/>
                                        </p:tgtEl>
                                      </p:cBhvr>
                                    </p:animEffect>
                                    <p:set>
                                      <p:cBhvr>
                                        <p:cTn id="1476" dur="1" fill="hold">
                                          <p:stCondLst>
                                            <p:cond delay="999"/>
                                          </p:stCondLst>
                                        </p:cTn>
                                        <p:tgtEl>
                                          <p:spTgt spid="337"/>
                                        </p:tgtEl>
                                        <p:attrNameLst>
                                          <p:attrName>style.visibility</p:attrName>
                                        </p:attrNameLst>
                                      </p:cBhvr>
                                      <p:to>
                                        <p:strVal val="hidden"/>
                                      </p:to>
                                    </p:set>
                                  </p:childTnLst>
                                </p:cTn>
                              </p:par>
                              <p:par>
                                <p:cTn id="1477" presetID="10" presetClass="exit" presetSubtype="0" fill="hold" grpId="1" nodeType="withEffect">
                                  <p:stCondLst>
                                    <p:cond delay="6000"/>
                                  </p:stCondLst>
                                  <p:childTnLst>
                                    <p:animEffect transition="out" filter="fade">
                                      <p:cBhvr>
                                        <p:cTn id="1478" dur="1000"/>
                                        <p:tgtEl>
                                          <p:spTgt spid="336"/>
                                        </p:tgtEl>
                                      </p:cBhvr>
                                    </p:animEffect>
                                    <p:set>
                                      <p:cBhvr>
                                        <p:cTn id="1479" dur="1" fill="hold">
                                          <p:stCondLst>
                                            <p:cond delay="999"/>
                                          </p:stCondLst>
                                        </p:cTn>
                                        <p:tgtEl>
                                          <p:spTgt spid="336"/>
                                        </p:tgtEl>
                                        <p:attrNameLst>
                                          <p:attrName>style.visibility</p:attrName>
                                        </p:attrNameLst>
                                      </p:cBhvr>
                                      <p:to>
                                        <p:strVal val="hidden"/>
                                      </p:to>
                                    </p:set>
                                  </p:childTnLst>
                                </p:cTn>
                              </p:par>
                              <p:par>
                                <p:cTn id="1480" presetID="10" presetClass="exit" presetSubtype="0" fill="hold" grpId="1" nodeType="withEffect">
                                  <p:stCondLst>
                                    <p:cond delay="6000"/>
                                  </p:stCondLst>
                                  <p:childTnLst>
                                    <p:animEffect transition="out" filter="fade">
                                      <p:cBhvr>
                                        <p:cTn id="1481" dur="1000"/>
                                        <p:tgtEl>
                                          <p:spTgt spid="335"/>
                                        </p:tgtEl>
                                      </p:cBhvr>
                                    </p:animEffect>
                                    <p:set>
                                      <p:cBhvr>
                                        <p:cTn id="1482" dur="1" fill="hold">
                                          <p:stCondLst>
                                            <p:cond delay="999"/>
                                          </p:stCondLst>
                                        </p:cTn>
                                        <p:tgtEl>
                                          <p:spTgt spid="335"/>
                                        </p:tgtEl>
                                        <p:attrNameLst>
                                          <p:attrName>style.visibility</p:attrName>
                                        </p:attrNameLst>
                                      </p:cBhvr>
                                      <p:to>
                                        <p:strVal val="hidden"/>
                                      </p:to>
                                    </p:set>
                                  </p:childTnLst>
                                </p:cTn>
                              </p:par>
                              <p:par>
                                <p:cTn id="1483" presetID="10" presetClass="exit" presetSubtype="0" fill="hold" grpId="1" nodeType="withEffect">
                                  <p:stCondLst>
                                    <p:cond delay="6000"/>
                                  </p:stCondLst>
                                  <p:childTnLst>
                                    <p:animEffect transition="out" filter="fade">
                                      <p:cBhvr>
                                        <p:cTn id="1484" dur="1000"/>
                                        <p:tgtEl>
                                          <p:spTgt spid="334"/>
                                        </p:tgtEl>
                                      </p:cBhvr>
                                    </p:animEffect>
                                    <p:set>
                                      <p:cBhvr>
                                        <p:cTn id="1485" dur="1" fill="hold">
                                          <p:stCondLst>
                                            <p:cond delay="999"/>
                                          </p:stCondLst>
                                        </p:cTn>
                                        <p:tgtEl>
                                          <p:spTgt spid="334"/>
                                        </p:tgtEl>
                                        <p:attrNameLst>
                                          <p:attrName>style.visibility</p:attrName>
                                        </p:attrNameLst>
                                      </p:cBhvr>
                                      <p:to>
                                        <p:strVal val="hidden"/>
                                      </p:to>
                                    </p:set>
                                  </p:childTnLst>
                                </p:cTn>
                              </p:par>
                              <p:par>
                                <p:cTn id="1486" presetID="10" presetClass="exit" presetSubtype="0" fill="hold" grpId="1" nodeType="withEffect">
                                  <p:stCondLst>
                                    <p:cond delay="6000"/>
                                  </p:stCondLst>
                                  <p:childTnLst>
                                    <p:animEffect transition="out" filter="fade">
                                      <p:cBhvr>
                                        <p:cTn id="1487" dur="1000"/>
                                        <p:tgtEl>
                                          <p:spTgt spid="333"/>
                                        </p:tgtEl>
                                      </p:cBhvr>
                                    </p:animEffect>
                                    <p:set>
                                      <p:cBhvr>
                                        <p:cTn id="1488" dur="1" fill="hold">
                                          <p:stCondLst>
                                            <p:cond delay="999"/>
                                          </p:stCondLst>
                                        </p:cTn>
                                        <p:tgtEl>
                                          <p:spTgt spid="333"/>
                                        </p:tgtEl>
                                        <p:attrNameLst>
                                          <p:attrName>style.visibility</p:attrName>
                                        </p:attrNameLst>
                                      </p:cBhvr>
                                      <p:to>
                                        <p:strVal val="hidden"/>
                                      </p:to>
                                    </p:set>
                                  </p:childTnLst>
                                </p:cTn>
                              </p:par>
                              <p:par>
                                <p:cTn id="1489" presetID="10" presetClass="exit" presetSubtype="0" fill="hold" grpId="1" nodeType="withEffect">
                                  <p:stCondLst>
                                    <p:cond delay="6000"/>
                                  </p:stCondLst>
                                  <p:childTnLst>
                                    <p:animEffect transition="out" filter="fade">
                                      <p:cBhvr>
                                        <p:cTn id="1490" dur="1000"/>
                                        <p:tgtEl>
                                          <p:spTgt spid="332"/>
                                        </p:tgtEl>
                                      </p:cBhvr>
                                    </p:animEffect>
                                    <p:set>
                                      <p:cBhvr>
                                        <p:cTn id="1491" dur="1" fill="hold">
                                          <p:stCondLst>
                                            <p:cond delay="999"/>
                                          </p:stCondLst>
                                        </p:cTn>
                                        <p:tgtEl>
                                          <p:spTgt spid="332"/>
                                        </p:tgtEl>
                                        <p:attrNameLst>
                                          <p:attrName>style.visibility</p:attrName>
                                        </p:attrNameLst>
                                      </p:cBhvr>
                                      <p:to>
                                        <p:strVal val="hidden"/>
                                      </p:to>
                                    </p:set>
                                  </p:childTnLst>
                                </p:cTn>
                              </p:par>
                              <p:par>
                                <p:cTn id="1492" presetID="10" presetClass="exit" presetSubtype="0" fill="hold" grpId="1" nodeType="withEffect">
                                  <p:stCondLst>
                                    <p:cond delay="6000"/>
                                  </p:stCondLst>
                                  <p:childTnLst>
                                    <p:animEffect transition="out" filter="fade">
                                      <p:cBhvr>
                                        <p:cTn id="1493" dur="1000"/>
                                        <p:tgtEl>
                                          <p:spTgt spid="331"/>
                                        </p:tgtEl>
                                      </p:cBhvr>
                                    </p:animEffect>
                                    <p:set>
                                      <p:cBhvr>
                                        <p:cTn id="1494" dur="1" fill="hold">
                                          <p:stCondLst>
                                            <p:cond delay="999"/>
                                          </p:stCondLst>
                                        </p:cTn>
                                        <p:tgtEl>
                                          <p:spTgt spid="331"/>
                                        </p:tgtEl>
                                        <p:attrNameLst>
                                          <p:attrName>style.visibility</p:attrName>
                                        </p:attrNameLst>
                                      </p:cBhvr>
                                      <p:to>
                                        <p:strVal val="hidden"/>
                                      </p:to>
                                    </p:set>
                                  </p:childTnLst>
                                </p:cTn>
                              </p:par>
                              <p:par>
                                <p:cTn id="1495" presetID="10" presetClass="exit" presetSubtype="0" fill="hold" grpId="1" nodeType="withEffect">
                                  <p:stCondLst>
                                    <p:cond delay="6000"/>
                                  </p:stCondLst>
                                  <p:childTnLst>
                                    <p:animEffect transition="out" filter="fade">
                                      <p:cBhvr>
                                        <p:cTn id="1496" dur="1000"/>
                                        <p:tgtEl>
                                          <p:spTgt spid="330"/>
                                        </p:tgtEl>
                                      </p:cBhvr>
                                    </p:animEffect>
                                    <p:set>
                                      <p:cBhvr>
                                        <p:cTn id="1497" dur="1" fill="hold">
                                          <p:stCondLst>
                                            <p:cond delay="999"/>
                                          </p:stCondLst>
                                        </p:cTn>
                                        <p:tgtEl>
                                          <p:spTgt spid="330"/>
                                        </p:tgtEl>
                                        <p:attrNameLst>
                                          <p:attrName>style.visibility</p:attrName>
                                        </p:attrNameLst>
                                      </p:cBhvr>
                                      <p:to>
                                        <p:strVal val="hidden"/>
                                      </p:to>
                                    </p:set>
                                  </p:childTnLst>
                                </p:cTn>
                              </p:par>
                              <p:par>
                                <p:cTn id="1498" presetID="10" presetClass="exit" presetSubtype="0" fill="hold" grpId="1" nodeType="withEffect">
                                  <p:stCondLst>
                                    <p:cond delay="6000"/>
                                  </p:stCondLst>
                                  <p:childTnLst>
                                    <p:animEffect transition="out" filter="fade">
                                      <p:cBhvr>
                                        <p:cTn id="1499" dur="1000"/>
                                        <p:tgtEl>
                                          <p:spTgt spid="329"/>
                                        </p:tgtEl>
                                      </p:cBhvr>
                                    </p:animEffect>
                                    <p:set>
                                      <p:cBhvr>
                                        <p:cTn id="1500" dur="1" fill="hold">
                                          <p:stCondLst>
                                            <p:cond delay="999"/>
                                          </p:stCondLst>
                                        </p:cTn>
                                        <p:tgtEl>
                                          <p:spTgt spid="329"/>
                                        </p:tgtEl>
                                        <p:attrNameLst>
                                          <p:attrName>style.visibility</p:attrName>
                                        </p:attrNameLst>
                                      </p:cBhvr>
                                      <p:to>
                                        <p:strVal val="hidden"/>
                                      </p:to>
                                    </p:set>
                                  </p:childTnLst>
                                </p:cTn>
                              </p:par>
                              <p:par>
                                <p:cTn id="1501" presetID="10" presetClass="exit" presetSubtype="0" fill="hold" grpId="1" nodeType="withEffect">
                                  <p:stCondLst>
                                    <p:cond delay="6000"/>
                                  </p:stCondLst>
                                  <p:childTnLst>
                                    <p:animEffect transition="out" filter="fade">
                                      <p:cBhvr>
                                        <p:cTn id="1502" dur="1000"/>
                                        <p:tgtEl>
                                          <p:spTgt spid="328"/>
                                        </p:tgtEl>
                                      </p:cBhvr>
                                    </p:animEffect>
                                    <p:set>
                                      <p:cBhvr>
                                        <p:cTn id="1503" dur="1" fill="hold">
                                          <p:stCondLst>
                                            <p:cond delay="999"/>
                                          </p:stCondLst>
                                        </p:cTn>
                                        <p:tgtEl>
                                          <p:spTgt spid="328"/>
                                        </p:tgtEl>
                                        <p:attrNameLst>
                                          <p:attrName>style.visibility</p:attrName>
                                        </p:attrNameLst>
                                      </p:cBhvr>
                                      <p:to>
                                        <p:strVal val="hidden"/>
                                      </p:to>
                                    </p:set>
                                  </p:childTnLst>
                                </p:cTn>
                              </p:par>
                              <p:par>
                                <p:cTn id="1504" presetID="10" presetClass="exit" presetSubtype="0" fill="hold" grpId="1" nodeType="withEffect">
                                  <p:stCondLst>
                                    <p:cond delay="6000"/>
                                  </p:stCondLst>
                                  <p:childTnLst>
                                    <p:animEffect transition="out" filter="fade">
                                      <p:cBhvr>
                                        <p:cTn id="1505" dur="1000"/>
                                        <p:tgtEl>
                                          <p:spTgt spid="327"/>
                                        </p:tgtEl>
                                      </p:cBhvr>
                                    </p:animEffect>
                                    <p:set>
                                      <p:cBhvr>
                                        <p:cTn id="1506" dur="1" fill="hold">
                                          <p:stCondLst>
                                            <p:cond delay="999"/>
                                          </p:stCondLst>
                                        </p:cTn>
                                        <p:tgtEl>
                                          <p:spTgt spid="327"/>
                                        </p:tgtEl>
                                        <p:attrNameLst>
                                          <p:attrName>style.visibility</p:attrName>
                                        </p:attrNameLst>
                                      </p:cBhvr>
                                      <p:to>
                                        <p:strVal val="hidden"/>
                                      </p:to>
                                    </p:set>
                                  </p:childTnLst>
                                </p:cTn>
                              </p:par>
                              <p:par>
                                <p:cTn id="1507" presetID="10" presetClass="exit" presetSubtype="0" fill="hold" grpId="1" nodeType="withEffect">
                                  <p:stCondLst>
                                    <p:cond delay="6000"/>
                                  </p:stCondLst>
                                  <p:childTnLst>
                                    <p:animEffect transition="out" filter="fade">
                                      <p:cBhvr>
                                        <p:cTn id="1508" dur="1000"/>
                                        <p:tgtEl>
                                          <p:spTgt spid="326"/>
                                        </p:tgtEl>
                                      </p:cBhvr>
                                    </p:animEffect>
                                    <p:set>
                                      <p:cBhvr>
                                        <p:cTn id="1509" dur="1" fill="hold">
                                          <p:stCondLst>
                                            <p:cond delay="999"/>
                                          </p:stCondLst>
                                        </p:cTn>
                                        <p:tgtEl>
                                          <p:spTgt spid="326"/>
                                        </p:tgtEl>
                                        <p:attrNameLst>
                                          <p:attrName>style.visibility</p:attrName>
                                        </p:attrNameLst>
                                      </p:cBhvr>
                                      <p:to>
                                        <p:strVal val="hidden"/>
                                      </p:to>
                                    </p:set>
                                  </p:childTnLst>
                                </p:cTn>
                              </p:par>
                              <p:par>
                                <p:cTn id="1510" presetID="10" presetClass="exit" presetSubtype="0" fill="hold" grpId="1" nodeType="withEffect">
                                  <p:stCondLst>
                                    <p:cond delay="6000"/>
                                  </p:stCondLst>
                                  <p:childTnLst>
                                    <p:animEffect transition="out" filter="fade">
                                      <p:cBhvr>
                                        <p:cTn id="1511" dur="1000"/>
                                        <p:tgtEl>
                                          <p:spTgt spid="325"/>
                                        </p:tgtEl>
                                      </p:cBhvr>
                                    </p:animEffect>
                                    <p:set>
                                      <p:cBhvr>
                                        <p:cTn id="1512" dur="1" fill="hold">
                                          <p:stCondLst>
                                            <p:cond delay="999"/>
                                          </p:stCondLst>
                                        </p:cTn>
                                        <p:tgtEl>
                                          <p:spTgt spid="325"/>
                                        </p:tgtEl>
                                        <p:attrNameLst>
                                          <p:attrName>style.visibility</p:attrName>
                                        </p:attrNameLst>
                                      </p:cBhvr>
                                      <p:to>
                                        <p:strVal val="hidden"/>
                                      </p:to>
                                    </p:set>
                                  </p:childTnLst>
                                </p:cTn>
                              </p:par>
                              <p:par>
                                <p:cTn id="1513" presetID="10" presetClass="exit" presetSubtype="0" fill="hold" grpId="1" nodeType="withEffect">
                                  <p:stCondLst>
                                    <p:cond delay="6000"/>
                                  </p:stCondLst>
                                  <p:childTnLst>
                                    <p:animEffect transition="out" filter="fade">
                                      <p:cBhvr>
                                        <p:cTn id="1514" dur="1000"/>
                                        <p:tgtEl>
                                          <p:spTgt spid="324"/>
                                        </p:tgtEl>
                                      </p:cBhvr>
                                    </p:animEffect>
                                    <p:set>
                                      <p:cBhvr>
                                        <p:cTn id="1515" dur="1" fill="hold">
                                          <p:stCondLst>
                                            <p:cond delay="999"/>
                                          </p:stCondLst>
                                        </p:cTn>
                                        <p:tgtEl>
                                          <p:spTgt spid="324"/>
                                        </p:tgtEl>
                                        <p:attrNameLst>
                                          <p:attrName>style.visibility</p:attrName>
                                        </p:attrNameLst>
                                      </p:cBhvr>
                                      <p:to>
                                        <p:strVal val="hidden"/>
                                      </p:to>
                                    </p:set>
                                  </p:childTnLst>
                                </p:cTn>
                              </p:par>
                              <p:par>
                                <p:cTn id="1516" presetID="10" presetClass="exit" presetSubtype="0" fill="hold" grpId="1" nodeType="withEffect">
                                  <p:stCondLst>
                                    <p:cond delay="6000"/>
                                  </p:stCondLst>
                                  <p:childTnLst>
                                    <p:animEffect transition="out" filter="fade">
                                      <p:cBhvr>
                                        <p:cTn id="1517" dur="1000"/>
                                        <p:tgtEl>
                                          <p:spTgt spid="323"/>
                                        </p:tgtEl>
                                      </p:cBhvr>
                                    </p:animEffect>
                                    <p:set>
                                      <p:cBhvr>
                                        <p:cTn id="1518" dur="1" fill="hold">
                                          <p:stCondLst>
                                            <p:cond delay="999"/>
                                          </p:stCondLst>
                                        </p:cTn>
                                        <p:tgtEl>
                                          <p:spTgt spid="323"/>
                                        </p:tgtEl>
                                        <p:attrNameLst>
                                          <p:attrName>style.visibility</p:attrName>
                                        </p:attrNameLst>
                                      </p:cBhvr>
                                      <p:to>
                                        <p:strVal val="hidden"/>
                                      </p:to>
                                    </p:set>
                                  </p:childTnLst>
                                </p:cTn>
                              </p:par>
                              <p:par>
                                <p:cTn id="1519" presetID="10" presetClass="exit" presetSubtype="0" fill="hold" grpId="1" nodeType="withEffect">
                                  <p:stCondLst>
                                    <p:cond delay="6000"/>
                                  </p:stCondLst>
                                  <p:childTnLst>
                                    <p:animEffect transition="out" filter="fade">
                                      <p:cBhvr>
                                        <p:cTn id="1520" dur="1000"/>
                                        <p:tgtEl>
                                          <p:spTgt spid="322"/>
                                        </p:tgtEl>
                                      </p:cBhvr>
                                    </p:animEffect>
                                    <p:set>
                                      <p:cBhvr>
                                        <p:cTn id="1521" dur="1" fill="hold">
                                          <p:stCondLst>
                                            <p:cond delay="999"/>
                                          </p:stCondLst>
                                        </p:cTn>
                                        <p:tgtEl>
                                          <p:spTgt spid="322"/>
                                        </p:tgtEl>
                                        <p:attrNameLst>
                                          <p:attrName>style.visibility</p:attrName>
                                        </p:attrNameLst>
                                      </p:cBhvr>
                                      <p:to>
                                        <p:strVal val="hidden"/>
                                      </p:to>
                                    </p:set>
                                  </p:childTnLst>
                                </p:cTn>
                              </p:par>
                              <p:par>
                                <p:cTn id="1522" presetID="10" presetClass="exit" presetSubtype="0" fill="hold" grpId="1" nodeType="withEffect">
                                  <p:stCondLst>
                                    <p:cond delay="6000"/>
                                  </p:stCondLst>
                                  <p:childTnLst>
                                    <p:animEffect transition="out" filter="fade">
                                      <p:cBhvr>
                                        <p:cTn id="1523" dur="1000"/>
                                        <p:tgtEl>
                                          <p:spTgt spid="321"/>
                                        </p:tgtEl>
                                      </p:cBhvr>
                                    </p:animEffect>
                                    <p:set>
                                      <p:cBhvr>
                                        <p:cTn id="1524" dur="1" fill="hold">
                                          <p:stCondLst>
                                            <p:cond delay="999"/>
                                          </p:stCondLst>
                                        </p:cTn>
                                        <p:tgtEl>
                                          <p:spTgt spid="321"/>
                                        </p:tgtEl>
                                        <p:attrNameLst>
                                          <p:attrName>style.visibility</p:attrName>
                                        </p:attrNameLst>
                                      </p:cBhvr>
                                      <p:to>
                                        <p:strVal val="hidden"/>
                                      </p:to>
                                    </p:set>
                                  </p:childTnLst>
                                </p:cTn>
                              </p:par>
                              <p:par>
                                <p:cTn id="1525" presetID="10" presetClass="exit" presetSubtype="0" fill="hold" grpId="1" nodeType="withEffect">
                                  <p:stCondLst>
                                    <p:cond delay="6000"/>
                                  </p:stCondLst>
                                  <p:childTnLst>
                                    <p:animEffect transition="out" filter="fade">
                                      <p:cBhvr>
                                        <p:cTn id="1526" dur="1000"/>
                                        <p:tgtEl>
                                          <p:spTgt spid="320"/>
                                        </p:tgtEl>
                                      </p:cBhvr>
                                    </p:animEffect>
                                    <p:set>
                                      <p:cBhvr>
                                        <p:cTn id="1527" dur="1" fill="hold">
                                          <p:stCondLst>
                                            <p:cond delay="999"/>
                                          </p:stCondLst>
                                        </p:cTn>
                                        <p:tgtEl>
                                          <p:spTgt spid="320"/>
                                        </p:tgtEl>
                                        <p:attrNameLst>
                                          <p:attrName>style.visibility</p:attrName>
                                        </p:attrNameLst>
                                      </p:cBhvr>
                                      <p:to>
                                        <p:strVal val="hidden"/>
                                      </p:to>
                                    </p:set>
                                  </p:childTnLst>
                                </p:cTn>
                              </p:par>
                              <p:par>
                                <p:cTn id="1528" presetID="10" presetClass="exit" presetSubtype="0" fill="hold" grpId="1" nodeType="withEffect">
                                  <p:stCondLst>
                                    <p:cond delay="6000"/>
                                  </p:stCondLst>
                                  <p:childTnLst>
                                    <p:animEffect transition="out" filter="fade">
                                      <p:cBhvr>
                                        <p:cTn id="1529" dur="1000"/>
                                        <p:tgtEl>
                                          <p:spTgt spid="319"/>
                                        </p:tgtEl>
                                      </p:cBhvr>
                                    </p:animEffect>
                                    <p:set>
                                      <p:cBhvr>
                                        <p:cTn id="1530" dur="1" fill="hold">
                                          <p:stCondLst>
                                            <p:cond delay="999"/>
                                          </p:stCondLst>
                                        </p:cTn>
                                        <p:tgtEl>
                                          <p:spTgt spid="319"/>
                                        </p:tgtEl>
                                        <p:attrNameLst>
                                          <p:attrName>style.visibility</p:attrName>
                                        </p:attrNameLst>
                                      </p:cBhvr>
                                      <p:to>
                                        <p:strVal val="hidden"/>
                                      </p:to>
                                    </p:set>
                                  </p:childTnLst>
                                </p:cTn>
                              </p:par>
                              <p:par>
                                <p:cTn id="1531" presetID="10" presetClass="exit" presetSubtype="0" fill="hold" grpId="1" nodeType="withEffect">
                                  <p:stCondLst>
                                    <p:cond delay="6000"/>
                                  </p:stCondLst>
                                  <p:childTnLst>
                                    <p:animEffect transition="out" filter="fade">
                                      <p:cBhvr>
                                        <p:cTn id="1532" dur="1000"/>
                                        <p:tgtEl>
                                          <p:spTgt spid="318"/>
                                        </p:tgtEl>
                                      </p:cBhvr>
                                    </p:animEffect>
                                    <p:set>
                                      <p:cBhvr>
                                        <p:cTn id="1533" dur="1" fill="hold">
                                          <p:stCondLst>
                                            <p:cond delay="999"/>
                                          </p:stCondLst>
                                        </p:cTn>
                                        <p:tgtEl>
                                          <p:spTgt spid="318"/>
                                        </p:tgtEl>
                                        <p:attrNameLst>
                                          <p:attrName>style.visibility</p:attrName>
                                        </p:attrNameLst>
                                      </p:cBhvr>
                                      <p:to>
                                        <p:strVal val="hidden"/>
                                      </p:to>
                                    </p:set>
                                  </p:childTnLst>
                                </p:cTn>
                              </p:par>
                              <p:par>
                                <p:cTn id="1534" presetID="10" presetClass="exit" presetSubtype="0" fill="hold" grpId="1" nodeType="withEffect">
                                  <p:stCondLst>
                                    <p:cond delay="6000"/>
                                  </p:stCondLst>
                                  <p:childTnLst>
                                    <p:animEffect transition="out" filter="fade">
                                      <p:cBhvr>
                                        <p:cTn id="1535" dur="1000"/>
                                        <p:tgtEl>
                                          <p:spTgt spid="317"/>
                                        </p:tgtEl>
                                      </p:cBhvr>
                                    </p:animEffect>
                                    <p:set>
                                      <p:cBhvr>
                                        <p:cTn id="1536" dur="1" fill="hold">
                                          <p:stCondLst>
                                            <p:cond delay="999"/>
                                          </p:stCondLst>
                                        </p:cTn>
                                        <p:tgtEl>
                                          <p:spTgt spid="317"/>
                                        </p:tgtEl>
                                        <p:attrNameLst>
                                          <p:attrName>style.visibility</p:attrName>
                                        </p:attrNameLst>
                                      </p:cBhvr>
                                      <p:to>
                                        <p:strVal val="hidden"/>
                                      </p:to>
                                    </p:set>
                                  </p:childTnLst>
                                </p:cTn>
                              </p:par>
                              <p:par>
                                <p:cTn id="1537" presetID="10" presetClass="exit" presetSubtype="0" fill="hold" grpId="1" nodeType="withEffect">
                                  <p:stCondLst>
                                    <p:cond delay="6000"/>
                                  </p:stCondLst>
                                  <p:childTnLst>
                                    <p:animEffect transition="out" filter="fade">
                                      <p:cBhvr>
                                        <p:cTn id="1538" dur="1000"/>
                                        <p:tgtEl>
                                          <p:spTgt spid="316"/>
                                        </p:tgtEl>
                                      </p:cBhvr>
                                    </p:animEffect>
                                    <p:set>
                                      <p:cBhvr>
                                        <p:cTn id="1539" dur="1" fill="hold">
                                          <p:stCondLst>
                                            <p:cond delay="999"/>
                                          </p:stCondLst>
                                        </p:cTn>
                                        <p:tgtEl>
                                          <p:spTgt spid="316"/>
                                        </p:tgtEl>
                                        <p:attrNameLst>
                                          <p:attrName>style.visibility</p:attrName>
                                        </p:attrNameLst>
                                      </p:cBhvr>
                                      <p:to>
                                        <p:strVal val="hidden"/>
                                      </p:to>
                                    </p:set>
                                  </p:childTnLst>
                                </p:cTn>
                              </p:par>
                              <p:par>
                                <p:cTn id="1540" presetID="10" presetClass="exit" presetSubtype="0" fill="hold" grpId="1" nodeType="withEffect">
                                  <p:stCondLst>
                                    <p:cond delay="6000"/>
                                  </p:stCondLst>
                                  <p:childTnLst>
                                    <p:animEffect transition="out" filter="fade">
                                      <p:cBhvr>
                                        <p:cTn id="1541" dur="1000"/>
                                        <p:tgtEl>
                                          <p:spTgt spid="315"/>
                                        </p:tgtEl>
                                      </p:cBhvr>
                                    </p:animEffect>
                                    <p:set>
                                      <p:cBhvr>
                                        <p:cTn id="1542" dur="1" fill="hold">
                                          <p:stCondLst>
                                            <p:cond delay="999"/>
                                          </p:stCondLst>
                                        </p:cTn>
                                        <p:tgtEl>
                                          <p:spTgt spid="315"/>
                                        </p:tgtEl>
                                        <p:attrNameLst>
                                          <p:attrName>style.visibility</p:attrName>
                                        </p:attrNameLst>
                                      </p:cBhvr>
                                      <p:to>
                                        <p:strVal val="hidden"/>
                                      </p:to>
                                    </p:set>
                                  </p:childTnLst>
                                </p:cTn>
                              </p:par>
                              <p:par>
                                <p:cTn id="1543" presetID="10" presetClass="exit" presetSubtype="0" fill="hold" grpId="1" nodeType="withEffect">
                                  <p:stCondLst>
                                    <p:cond delay="6000"/>
                                  </p:stCondLst>
                                  <p:childTnLst>
                                    <p:animEffect transition="out" filter="fade">
                                      <p:cBhvr>
                                        <p:cTn id="1544" dur="1000"/>
                                        <p:tgtEl>
                                          <p:spTgt spid="314"/>
                                        </p:tgtEl>
                                      </p:cBhvr>
                                    </p:animEffect>
                                    <p:set>
                                      <p:cBhvr>
                                        <p:cTn id="1545" dur="1" fill="hold">
                                          <p:stCondLst>
                                            <p:cond delay="999"/>
                                          </p:stCondLst>
                                        </p:cTn>
                                        <p:tgtEl>
                                          <p:spTgt spid="314"/>
                                        </p:tgtEl>
                                        <p:attrNameLst>
                                          <p:attrName>style.visibility</p:attrName>
                                        </p:attrNameLst>
                                      </p:cBhvr>
                                      <p:to>
                                        <p:strVal val="hidden"/>
                                      </p:to>
                                    </p:set>
                                  </p:childTnLst>
                                </p:cTn>
                              </p:par>
                              <p:par>
                                <p:cTn id="1546" presetID="10" presetClass="exit" presetSubtype="0" fill="hold" grpId="1" nodeType="withEffect">
                                  <p:stCondLst>
                                    <p:cond delay="6000"/>
                                  </p:stCondLst>
                                  <p:childTnLst>
                                    <p:animEffect transition="out" filter="fade">
                                      <p:cBhvr>
                                        <p:cTn id="1547" dur="1000"/>
                                        <p:tgtEl>
                                          <p:spTgt spid="313"/>
                                        </p:tgtEl>
                                      </p:cBhvr>
                                    </p:animEffect>
                                    <p:set>
                                      <p:cBhvr>
                                        <p:cTn id="1548" dur="1" fill="hold">
                                          <p:stCondLst>
                                            <p:cond delay="999"/>
                                          </p:stCondLst>
                                        </p:cTn>
                                        <p:tgtEl>
                                          <p:spTgt spid="313"/>
                                        </p:tgtEl>
                                        <p:attrNameLst>
                                          <p:attrName>style.visibility</p:attrName>
                                        </p:attrNameLst>
                                      </p:cBhvr>
                                      <p:to>
                                        <p:strVal val="hidden"/>
                                      </p:to>
                                    </p:set>
                                  </p:childTnLst>
                                </p:cTn>
                              </p:par>
                              <p:par>
                                <p:cTn id="1549" presetID="10" presetClass="exit" presetSubtype="0" fill="hold" grpId="1" nodeType="withEffect">
                                  <p:stCondLst>
                                    <p:cond delay="6000"/>
                                  </p:stCondLst>
                                  <p:childTnLst>
                                    <p:animEffect transition="out" filter="fade">
                                      <p:cBhvr>
                                        <p:cTn id="1550" dur="1000"/>
                                        <p:tgtEl>
                                          <p:spTgt spid="312"/>
                                        </p:tgtEl>
                                      </p:cBhvr>
                                    </p:animEffect>
                                    <p:set>
                                      <p:cBhvr>
                                        <p:cTn id="1551" dur="1" fill="hold">
                                          <p:stCondLst>
                                            <p:cond delay="999"/>
                                          </p:stCondLst>
                                        </p:cTn>
                                        <p:tgtEl>
                                          <p:spTgt spid="312"/>
                                        </p:tgtEl>
                                        <p:attrNameLst>
                                          <p:attrName>style.visibility</p:attrName>
                                        </p:attrNameLst>
                                      </p:cBhvr>
                                      <p:to>
                                        <p:strVal val="hidden"/>
                                      </p:to>
                                    </p:set>
                                  </p:childTnLst>
                                </p:cTn>
                              </p:par>
                              <p:par>
                                <p:cTn id="1552" presetID="10" presetClass="exit" presetSubtype="0" fill="hold" grpId="1" nodeType="withEffect">
                                  <p:stCondLst>
                                    <p:cond delay="6000"/>
                                  </p:stCondLst>
                                  <p:childTnLst>
                                    <p:animEffect transition="out" filter="fade">
                                      <p:cBhvr>
                                        <p:cTn id="1553" dur="1000"/>
                                        <p:tgtEl>
                                          <p:spTgt spid="311"/>
                                        </p:tgtEl>
                                      </p:cBhvr>
                                    </p:animEffect>
                                    <p:set>
                                      <p:cBhvr>
                                        <p:cTn id="1554" dur="1" fill="hold">
                                          <p:stCondLst>
                                            <p:cond delay="999"/>
                                          </p:stCondLst>
                                        </p:cTn>
                                        <p:tgtEl>
                                          <p:spTgt spid="311"/>
                                        </p:tgtEl>
                                        <p:attrNameLst>
                                          <p:attrName>style.visibility</p:attrName>
                                        </p:attrNameLst>
                                      </p:cBhvr>
                                      <p:to>
                                        <p:strVal val="hidden"/>
                                      </p:to>
                                    </p:set>
                                  </p:childTnLst>
                                </p:cTn>
                              </p:par>
                              <p:par>
                                <p:cTn id="1555" presetID="10" presetClass="exit" presetSubtype="0" fill="hold" grpId="1" nodeType="withEffect">
                                  <p:stCondLst>
                                    <p:cond delay="6000"/>
                                  </p:stCondLst>
                                  <p:childTnLst>
                                    <p:animEffect transition="out" filter="fade">
                                      <p:cBhvr>
                                        <p:cTn id="1556" dur="1000"/>
                                        <p:tgtEl>
                                          <p:spTgt spid="310"/>
                                        </p:tgtEl>
                                      </p:cBhvr>
                                    </p:animEffect>
                                    <p:set>
                                      <p:cBhvr>
                                        <p:cTn id="1557" dur="1" fill="hold">
                                          <p:stCondLst>
                                            <p:cond delay="999"/>
                                          </p:stCondLst>
                                        </p:cTn>
                                        <p:tgtEl>
                                          <p:spTgt spid="310"/>
                                        </p:tgtEl>
                                        <p:attrNameLst>
                                          <p:attrName>style.visibility</p:attrName>
                                        </p:attrNameLst>
                                      </p:cBhvr>
                                      <p:to>
                                        <p:strVal val="hidden"/>
                                      </p:to>
                                    </p:set>
                                  </p:childTnLst>
                                </p:cTn>
                              </p:par>
                              <p:par>
                                <p:cTn id="1558" presetID="10" presetClass="exit" presetSubtype="0" fill="hold" grpId="1" nodeType="withEffect">
                                  <p:stCondLst>
                                    <p:cond delay="6000"/>
                                  </p:stCondLst>
                                  <p:childTnLst>
                                    <p:animEffect transition="out" filter="fade">
                                      <p:cBhvr>
                                        <p:cTn id="1559" dur="1000"/>
                                        <p:tgtEl>
                                          <p:spTgt spid="309"/>
                                        </p:tgtEl>
                                      </p:cBhvr>
                                    </p:animEffect>
                                    <p:set>
                                      <p:cBhvr>
                                        <p:cTn id="1560" dur="1" fill="hold">
                                          <p:stCondLst>
                                            <p:cond delay="999"/>
                                          </p:stCondLst>
                                        </p:cTn>
                                        <p:tgtEl>
                                          <p:spTgt spid="309"/>
                                        </p:tgtEl>
                                        <p:attrNameLst>
                                          <p:attrName>style.visibility</p:attrName>
                                        </p:attrNameLst>
                                      </p:cBhvr>
                                      <p:to>
                                        <p:strVal val="hidden"/>
                                      </p:to>
                                    </p:set>
                                  </p:childTnLst>
                                </p:cTn>
                              </p:par>
                              <p:par>
                                <p:cTn id="1561" presetID="10" presetClass="exit" presetSubtype="0" fill="hold" grpId="1" nodeType="withEffect">
                                  <p:stCondLst>
                                    <p:cond delay="6000"/>
                                  </p:stCondLst>
                                  <p:childTnLst>
                                    <p:animEffect transition="out" filter="fade">
                                      <p:cBhvr>
                                        <p:cTn id="1562" dur="1000"/>
                                        <p:tgtEl>
                                          <p:spTgt spid="308"/>
                                        </p:tgtEl>
                                      </p:cBhvr>
                                    </p:animEffect>
                                    <p:set>
                                      <p:cBhvr>
                                        <p:cTn id="1563" dur="1" fill="hold">
                                          <p:stCondLst>
                                            <p:cond delay="999"/>
                                          </p:stCondLst>
                                        </p:cTn>
                                        <p:tgtEl>
                                          <p:spTgt spid="308"/>
                                        </p:tgtEl>
                                        <p:attrNameLst>
                                          <p:attrName>style.visibility</p:attrName>
                                        </p:attrNameLst>
                                      </p:cBhvr>
                                      <p:to>
                                        <p:strVal val="hidden"/>
                                      </p:to>
                                    </p:set>
                                  </p:childTnLst>
                                </p:cTn>
                              </p:par>
                              <p:par>
                                <p:cTn id="1564" presetID="10" presetClass="exit" presetSubtype="0" fill="hold" grpId="1" nodeType="withEffect">
                                  <p:stCondLst>
                                    <p:cond delay="6000"/>
                                  </p:stCondLst>
                                  <p:childTnLst>
                                    <p:animEffect transition="out" filter="fade">
                                      <p:cBhvr>
                                        <p:cTn id="1565" dur="1000"/>
                                        <p:tgtEl>
                                          <p:spTgt spid="307"/>
                                        </p:tgtEl>
                                      </p:cBhvr>
                                    </p:animEffect>
                                    <p:set>
                                      <p:cBhvr>
                                        <p:cTn id="1566" dur="1" fill="hold">
                                          <p:stCondLst>
                                            <p:cond delay="999"/>
                                          </p:stCondLst>
                                        </p:cTn>
                                        <p:tgtEl>
                                          <p:spTgt spid="307"/>
                                        </p:tgtEl>
                                        <p:attrNameLst>
                                          <p:attrName>style.visibility</p:attrName>
                                        </p:attrNameLst>
                                      </p:cBhvr>
                                      <p:to>
                                        <p:strVal val="hidden"/>
                                      </p:to>
                                    </p:set>
                                  </p:childTnLst>
                                </p:cTn>
                              </p:par>
                              <p:par>
                                <p:cTn id="1567" presetID="10" presetClass="exit" presetSubtype="0" fill="hold" grpId="1" nodeType="withEffect">
                                  <p:stCondLst>
                                    <p:cond delay="6000"/>
                                  </p:stCondLst>
                                  <p:childTnLst>
                                    <p:animEffect transition="out" filter="fade">
                                      <p:cBhvr>
                                        <p:cTn id="1568" dur="1000"/>
                                        <p:tgtEl>
                                          <p:spTgt spid="306"/>
                                        </p:tgtEl>
                                      </p:cBhvr>
                                    </p:animEffect>
                                    <p:set>
                                      <p:cBhvr>
                                        <p:cTn id="1569" dur="1" fill="hold">
                                          <p:stCondLst>
                                            <p:cond delay="999"/>
                                          </p:stCondLst>
                                        </p:cTn>
                                        <p:tgtEl>
                                          <p:spTgt spid="306"/>
                                        </p:tgtEl>
                                        <p:attrNameLst>
                                          <p:attrName>style.visibility</p:attrName>
                                        </p:attrNameLst>
                                      </p:cBhvr>
                                      <p:to>
                                        <p:strVal val="hidden"/>
                                      </p:to>
                                    </p:set>
                                  </p:childTnLst>
                                </p:cTn>
                              </p:par>
                              <p:par>
                                <p:cTn id="1570" presetID="10" presetClass="exit" presetSubtype="0" fill="hold" grpId="1" nodeType="withEffect">
                                  <p:stCondLst>
                                    <p:cond delay="6000"/>
                                  </p:stCondLst>
                                  <p:childTnLst>
                                    <p:animEffect transition="out" filter="fade">
                                      <p:cBhvr>
                                        <p:cTn id="1571" dur="1000"/>
                                        <p:tgtEl>
                                          <p:spTgt spid="305"/>
                                        </p:tgtEl>
                                      </p:cBhvr>
                                    </p:animEffect>
                                    <p:set>
                                      <p:cBhvr>
                                        <p:cTn id="1572" dur="1" fill="hold">
                                          <p:stCondLst>
                                            <p:cond delay="999"/>
                                          </p:stCondLst>
                                        </p:cTn>
                                        <p:tgtEl>
                                          <p:spTgt spid="305"/>
                                        </p:tgtEl>
                                        <p:attrNameLst>
                                          <p:attrName>style.visibility</p:attrName>
                                        </p:attrNameLst>
                                      </p:cBhvr>
                                      <p:to>
                                        <p:strVal val="hidden"/>
                                      </p:to>
                                    </p:set>
                                  </p:childTnLst>
                                </p:cTn>
                              </p:par>
                              <p:par>
                                <p:cTn id="1573" presetID="10" presetClass="exit" presetSubtype="0" fill="hold" grpId="1" nodeType="withEffect">
                                  <p:stCondLst>
                                    <p:cond delay="6000"/>
                                  </p:stCondLst>
                                  <p:childTnLst>
                                    <p:animEffect transition="out" filter="fade">
                                      <p:cBhvr>
                                        <p:cTn id="1574" dur="1000"/>
                                        <p:tgtEl>
                                          <p:spTgt spid="304"/>
                                        </p:tgtEl>
                                      </p:cBhvr>
                                    </p:animEffect>
                                    <p:set>
                                      <p:cBhvr>
                                        <p:cTn id="1575" dur="1" fill="hold">
                                          <p:stCondLst>
                                            <p:cond delay="999"/>
                                          </p:stCondLst>
                                        </p:cTn>
                                        <p:tgtEl>
                                          <p:spTgt spid="304"/>
                                        </p:tgtEl>
                                        <p:attrNameLst>
                                          <p:attrName>style.visibility</p:attrName>
                                        </p:attrNameLst>
                                      </p:cBhvr>
                                      <p:to>
                                        <p:strVal val="hidden"/>
                                      </p:to>
                                    </p:set>
                                  </p:childTnLst>
                                </p:cTn>
                              </p:par>
                              <p:par>
                                <p:cTn id="1576" presetID="10" presetClass="exit" presetSubtype="0" fill="hold" grpId="1" nodeType="withEffect">
                                  <p:stCondLst>
                                    <p:cond delay="6000"/>
                                  </p:stCondLst>
                                  <p:childTnLst>
                                    <p:animEffect transition="out" filter="fade">
                                      <p:cBhvr>
                                        <p:cTn id="1577" dur="1000"/>
                                        <p:tgtEl>
                                          <p:spTgt spid="303"/>
                                        </p:tgtEl>
                                      </p:cBhvr>
                                    </p:animEffect>
                                    <p:set>
                                      <p:cBhvr>
                                        <p:cTn id="1578" dur="1" fill="hold">
                                          <p:stCondLst>
                                            <p:cond delay="999"/>
                                          </p:stCondLst>
                                        </p:cTn>
                                        <p:tgtEl>
                                          <p:spTgt spid="303"/>
                                        </p:tgtEl>
                                        <p:attrNameLst>
                                          <p:attrName>style.visibility</p:attrName>
                                        </p:attrNameLst>
                                      </p:cBhvr>
                                      <p:to>
                                        <p:strVal val="hidden"/>
                                      </p:to>
                                    </p:set>
                                  </p:childTnLst>
                                </p:cTn>
                              </p:par>
                              <p:par>
                                <p:cTn id="1579" presetID="10" presetClass="exit" presetSubtype="0" fill="hold" grpId="1" nodeType="withEffect">
                                  <p:stCondLst>
                                    <p:cond delay="6000"/>
                                  </p:stCondLst>
                                  <p:childTnLst>
                                    <p:animEffect transition="out" filter="fade">
                                      <p:cBhvr>
                                        <p:cTn id="1580" dur="1000"/>
                                        <p:tgtEl>
                                          <p:spTgt spid="302"/>
                                        </p:tgtEl>
                                      </p:cBhvr>
                                    </p:animEffect>
                                    <p:set>
                                      <p:cBhvr>
                                        <p:cTn id="1581" dur="1" fill="hold">
                                          <p:stCondLst>
                                            <p:cond delay="999"/>
                                          </p:stCondLst>
                                        </p:cTn>
                                        <p:tgtEl>
                                          <p:spTgt spid="302"/>
                                        </p:tgtEl>
                                        <p:attrNameLst>
                                          <p:attrName>style.visibility</p:attrName>
                                        </p:attrNameLst>
                                      </p:cBhvr>
                                      <p:to>
                                        <p:strVal val="hidden"/>
                                      </p:to>
                                    </p:set>
                                  </p:childTnLst>
                                </p:cTn>
                              </p:par>
                              <p:par>
                                <p:cTn id="1582" presetID="10" presetClass="exit" presetSubtype="0" fill="hold" grpId="1" nodeType="withEffect">
                                  <p:stCondLst>
                                    <p:cond delay="6000"/>
                                  </p:stCondLst>
                                  <p:childTnLst>
                                    <p:animEffect transition="out" filter="fade">
                                      <p:cBhvr>
                                        <p:cTn id="1583" dur="1000"/>
                                        <p:tgtEl>
                                          <p:spTgt spid="301"/>
                                        </p:tgtEl>
                                      </p:cBhvr>
                                    </p:animEffect>
                                    <p:set>
                                      <p:cBhvr>
                                        <p:cTn id="1584" dur="1" fill="hold">
                                          <p:stCondLst>
                                            <p:cond delay="999"/>
                                          </p:stCondLst>
                                        </p:cTn>
                                        <p:tgtEl>
                                          <p:spTgt spid="301"/>
                                        </p:tgtEl>
                                        <p:attrNameLst>
                                          <p:attrName>style.visibility</p:attrName>
                                        </p:attrNameLst>
                                      </p:cBhvr>
                                      <p:to>
                                        <p:strVal val="hidden"/>
                                      </p:to>
                                    </p:set>
                                  </p:childTnLst>
                                </p:cTn>
                              </p:par>
                              <p:par>
                                <p:cTn id="1585" presetID="10" presetClass="exit" presetSubtype="0" fill="hold" grpId="1" nodeType="withEffect">
                                  <p:stCondLst>
                                    <p:cond delay="6000"/>
                                  </p:stCondLst>
                                  <p:childTnLst>
                                    <p:animEffect transition="out" filter="fade">
                                      <p:cBhvr>
                                        <p:cTn id="1586" dur="1000"/>
                                        <p:tgtEl>
                                          <p:spTgt spid="300"/>
                                        </p:tgtEl>
                                      </p:cBhvr>
                                    </p:animEffect>
                                    <p:set>
                                      <p:cBhvr>
                                        <p:cTn id="1587" dur="1" fill="hold">
                                          <p:stCondLst>
                                            <p:cond delay="999"/>
                                          </p:stCondLst>
                                        </p:cTn>
                                        <p:tgtEl>
                                          <p:spTgt spid="300"/>
                                        </p:tgtEl>
                                        <p:attrNameLst>
                                          <p:attrName>style.visibility</p:attrName>
                                        </p:attrNameLst>
                                      </p:cBhvr>
                                      <p:to>
                                        <p:strVal val="hidden"/>
                                      </p:to>
                                    </p:set>
                                  </p:childTnLst>
                                </p:cTn>
                              </p:par>
                              <p:par>
                                <p:cTn id="1588" presetID="10" presetClass="exit" presetSubtype="0" fill="hold" grpId="1" nodeType="withEffect">
                                  <p:stCondLst>
                                    <p:cond delay="6000"/>
                                  </p:stCondLst>
                                  <p:childTnLst>
                                    <p:animEffect transition="out" filter="fade">
                                      <p:cBhvr>
                                        <p:cTn id="1589" dur="1000"/>
                                        <p:tgtEl>
                                          <p:spTgt spid="299"/>
                                        </p:tgtEl>
                                      </p:cBhvr>
                                    </p:animEffect>
                                    <p:set>
                                      <p:cBhvr>
                                        <p:cTn id="1590" dur="1" fill="hold">
                                          <p:stCondLst>
                                            <p:cond delay="999"/>
                                          </p:stCondLst>
                                        </p:cTn>
                                        <p:tgtEl>
                                          <p:spTgt spid="299"/>
                                        </p:tgtEl>
                                        <p:attrNameLst>
                                          <p:attrName>style.visibility</p:attrName>
                                        </p:attrNameLst>
                                      </p:cBhvr>
                                      <p:to>
                                        <p:strVal val="hidden"/>
                                      </p:to>
                                    </p:set>
                                  </p:childTnLst>
                                </p:cTn>
                              </p:par>
                              <p:par>
                                <p:cTn id="1591" presetID="10" presetClass="exit" presetSubtype="0" fill="hold" grpId="1" nodeType="withEffect">
                                  <p:stCondLst>
                                    <p:cond delay="6000"/>
                                  </p:stCondLst>
                                  <p:childTnLst>
                                    <p:animEffect transition="out" filter="fade">
                                      <p:cBhvr>
                                        <p:cTn id="1592" dur="1000"/>
                                        <p:tgtEl>
                                          <p:spTgt spid="298"/>
                                        </p:tgtEl>
                                      </p:cBhvr>
                                    </p:animEffect>
                                    <p:set>
                                      <p:cBhvr>
                                        <p:cTn id="1593" dur="1" fill="hold">
                                          <p:stCondLst>
                                            <p:cond delay="999"/>
                                          </p:stCondLst>
                                        </p:cTn>
                                        <p:tgtEl>
                                          <p:spTgt spid="298"/>
                                        </p:tgtEl>
                                        <p:attrNameLst>
                                          <p:attrName>style.visibility</p:attrName>
                                        </p:attrNameLst>
                                      </p:cBhvr>
                                      <p:to>
                                        <p:strVal val="hidden"/>
                                      </p:to>
                                    </p:set>
                                  </p:childTnLst>
                                </p:cTn>
                              </p:par>
                              <p:par>
                                <p:cTn id="1594" presetID="10" presetClass="exit" presetSubtype="0" fill="hold" grpId="1" nodeType="withEffect">
                                  <p:stCondLst>
                                    <p:cond delay="6000"/>
                                  </p:stCondLst>
                                  <p:childTnLst>
                                    <p:animEffect transition="out" filter="fade">
                                      <p:cBhvr>
                                        <p:cTn id="1595" dur="1000"/>
                                        <p:tgtEl>
                                          <p:spTgt spid="297"/>
                                        </p:tgtEl>
                                      </p:cBhvr>
                                    </p:animEffect>
                                    <p:set>
                                      <p:cBhvr>
                                        <p:cTn id="1596" dur="1" fill="hold">
                                          <p:stCondLst>
                                            <p:cond delay="999"/>
                                          </p:stCondLst>
                                        </p:cTn>
                                        <p:tgtEl>
                                          <p:spTgt spid="297"/>
                                        </p:tgtEl>
                                        <p:attrNameLst>
                                          <p:attrName>style.visibility</p:attrName>
                                        </p:attrNameLst>
                                      </p:cBhvr>
                                      <p:to>
                                        <p:strVal val="hidden"/>
                                      </p:to>
                                    </p:set>
                                  </p:childTnLst>
                                </p:cTn>
                              </p:par>
                              <p:par>
                                <p:cTn id="1597" presetID="10" presetClass="exit" presetSubtype="0" fill="hold" grpId="1" nodeType="withEffect">
                                  <p:stCondLst>
                                    <p:cond delay="6000"/>
                                  </p:stCondLst>
                                  <p:childTnLst>
                                    <p:animEffect transition="out" filter="fade">
                                      <p:cBhvr>
                                        <p:cTn id="1598" dur="1000"/>
                                        <p:tgtEl>
                                          <p:spTgt spid="296"/>
                                        </p:tgtEl>
                                      </p:cBhvr>
                                    </p:animEffect>
                                    <p:set>
                                      <p:cBhvr>
                                        <p:cTn id="1599" dur="1" fill="hold">
                                          <p:stCondLst>
                                            <p:cond delay="999"/>
                                          </p:stCondLst>
                                        </p:cTn>
                                        <p:tgtEl>
                                          <p:spTgt spid="296"/>
                                        </p:tgtEl>
                                        <p:attrNameLst>
                                          <p:attrName>style.visibility</p:attrName>
                                        </p:attrNameLst>
                                      </p:cBhvr>
                                      <p:to>
                                        <p:strVal val="hidden"/>
                                      </p:to>
                                    </p:set>
                                  </p:childTnLst>
                                </p:cTn>
                              </p:par>
                              <p:par>
                                <p:cTn id="1600" presetID="10" presetClass="exit" presetSubtype="0" fill="hold" grpId="1" nodeType="withEffect">
                                  <p:stCondLst>
                                    <p:cond delay="6000"/>
                                  </p:stCondLst>
                                  <p:childTnLst>
                                    <p:animEffect transition="out" filter="fade">
                                      <p:cBhvr>
                                        <p:cTn id="1601" dur="1000"/>
                                        <p:tgtEl>
                                          <p:spTgt spid="295"/>
                                        </p:tgtEl>
                                      </p:cBhvr>
                                    </p:animEffect>
                                    <p:set>
                                      <p:cBhvr>
                                        <p:cTn id="1602" dur="1" fill="hold">
                                          <p:stCondLst>
                                            <p:cond delay="999"/>
                                          </p:stCondLst>
                                        </p:cTn>
                                        <p:tgtEl>
                                          <p:spTgt spid="295"/>
                                        </p:tgtEl>
                                        <p:attrNameLst>
                                          <p:attrName>style.visibility</p:attrName>
                                        </p:attrNameLst>
                                      </p:cBhvr>
                                      <p:to>
                                        <p:strVal val="hidden"/>
                                      </p:to>
                                    </p:set>
                                  </p:childTnLst>
                                </p:cTn>
                              </p:par>
                              <p:par>
                                <p:cTn id="1603" presetID="10" presetClass="exit" presetSubtype="0" fill="hold" grpId="1" nodeType="withEffect">
                                  <p:stCondLst>
                                    <p:cond delay="6000"/>
                                  </p:stCondLst>
                                  <p:childTnLst>
                                    <p:animEffect transition="out" filter="fade">
                                      <p:cBhvr>
                                        <p:cTn id="1604" dur="1000"/>
                                        <p:tgtEl>
                                          <p:spTgt spid="294"/>
                                        </p:tgtEl>
                                      </p:cBhvr>
                                    </p:animEffect>
                                    <p:set>
                                      <p:cBhvr>
                                        <p:cTn id="1605" dur="1" fill="hold">
                                          <p:stCondLst>
                                            <p:cond delay="999"/>
                                          </p:stCondLst>
                                        </p:cTn>
                                        <p:tgtEl>
                                          <p:spTgt spid="294"/>
                                        </p:tgtEl>
                                        <p:attrNameLst>
                                          <p:attrName>style.visibility</p:attrName>
                                        </p:attrNameLst>
                                      </p:cBhvr>
                                      <p:to>
                                        <p:strVal val="hidden"/>
                                      </p:to>
                                    </p:set>
                                  </p:childTnLst>
                                </p:cTn>
                              </p:par>
                              <p:par>
                                <p:cTn id="1606" presetID="10" presetClass="exit" presetSubtype="0" fill="hold" grpId="1" nodeType="withEffect">
                                  <p:stCondLst>
                                    <p:cond delay="6000"/>
                                  </p:stCondLst>
                                  <p:childTnLst>
                                    <p:animEffect transition="out" filter="fade">
                                      <p:cBhvr>
                                        <p:cTn id="1607" dur="1000"/>
                                        <p:tgtEl>
                                          <p:spTgt spid="293"/>
                                        </p:tgtEl>
                                      </p:cBhvr>
                                    </p:animEffect>
                                    <p:set>
                                      <p:cBhvr>
                                        <p:cTn id="1608" dur="1" fill="hold">
                                          <p:stCondLst>
                                            <p:cond delay="999"/>
                                          </p:stCondLst>
                                        </p:cTn>
                                        <p:tgtEl>
                                          <p:spTgt spid="293"/>
                                        </p:tgtEl>
                                        <p:attrNameLst>
                                          <p:attrName>style.visibility</p:attrName>
                                        </p:attrNameLst>
                                      </p:cBhvr>
                                      <p:to>
                                        <p:strVal val="hidden"/>
                                      </p:to>
                                    </p:set>
                                  </p:childTnLst>
                                </p:cTn>
                              </p:par>
                              <p:par>
                                <p:cTn id="1609" presetID="10" presetClass="exit" presetSubtype="0" fill="hold" grpId="1" nodeType="withEffect">
                                  <p:stCondLst>
                                    <p:cond delay="6000"/>
                                  </p:stCondLst>
                                  <p:childTnLst>
                                    <p:animEffect transition="out" filter="fade">
                                      <p:cBhvr>
                                        <p:cTn id="1610" dur="1000"/>
                                        <p:tgtEl>
                                          <p:spTgt spid="292"/>
                                        </p:tgtEl>
                                      </p:cBhvr>
                                    </p:animEffect>
                                    <p:set>
                                      <p:cBhvr>
                                        <p:cTn id="1611" dur="1" fill="hold">
                                          <p:stCondLst>
                                            <p:cond delay="999"/>
                                          </p:stCondLst>
                                        </p:cTn>
                                        <p:tgtEl>
                                          <p:spTgt spid="292"/>
                                        </p:tgtEl>
                                        <p:attrNameLst>
                                          <p:attrName>style.visibility</p:attrName>
                                        </p:attrNameLst>
                                      </p:cBhvr>
                                      <p:to>
                                        <p:strVal val="hidden"/>
                                      </p:to>
                                    </p:set>
                                  </p:childTnLst>
                                </p:cTn>
                              </p:par>
                              <p:par>
                                <p:cTn id="1612" presetID="10" presetClass="exit" presetSubtype="0" fill="hold" grpId="1" nodeType="withEffect">
                                  <p:stCondLst>
                                    <p:cond delay="6000"/>
                                  </p:stCondLst>
                                  <p:childTnLst>
                                    <p:animEffect transition="out" filter="fade">
                                      <p:cBhvr>
                                        <p:cTn id="1613" dur="1000"/>
                                        <p:tgtEl>
                                          <p:spTgt spid="291"/>
                                        </p:tgtEl>
                                      </p:cBhvr>
                                    </p:animEffect>
                                    <p:set>
                                      <p:cBhvr>
                                        <p:cTn id="1614" dur="1" fill="hold">
                                          <p:stCondLst>
                                            <p:cond delay="999"/>
                                          </p:stCondLst>
                                        </p:cTn>
                                        <p:tgtEl>
                                          <p:spTgt spid="291"/>
                                        </p:tgtEl>
                                        <p:attrNameLst>
                                          <p:attrName>style.visibility</p:attrName>
                                        </p:attrNameLst>
                                      </p:cBhvr>
                                      <p:to>
                                        <p:strVal val="hidden"/>
                                      </p:to>
                                    </p:set>
                                  </p:childTnLst>
                                </p:cTn>
                              </p:par>
                              <p:par>
                                <p:cTn id="1615" presetID="10" presetClass="exit" presetSubtype="0" fill="hold" grpId="1" nodeType="withEffect">
                                  <p:stCondLst>
                                    <p:cond delay="6000"/>
                                  </p:stCondLst>
                                  <p:childTnLst>
                                    <p:animEffect transition="out" filter="fade">
                                      <p:cBhvr>
                                        <p:cTn id="1616" dur="1000"/>
                                        <p:tgtEl>
                                          <p:spTgt spid="290"/>
                                        </p:tgtEl>
                                      </p:cBhvr>
                                    </p:animEffect>
                                    <p:set>
                                      <p:cBhvr>
                                        <p:cTn id="1617" dur="1" fill="hold">
                                          <p:stCondLst>
                                            <p:cond delay="999"/>
                                          </p:stCondLst>
                                        </p:cTn>
                                        <p:tgtEl>
                                          <p:spTgt spid="290"/>
                                        </p:tgtEl>
                                        <p:attrNameLst>
                                          <p:attrName>style.visibility</p:attrName>
                                        </p:attrNameLst>
                                      </p:cBhvr>
                                      <p:to>
                                        <p:strVal val="hidden"/>
                                      </p:to>
                                    </p:set>
                                  </p:childTnLst>
                                </p:cTn>
                              </p:par>
                              <p:par>
                                <p:cTn id="1618" presetID="10" presetClass="exit" presetSubtype="0" fill="hold" grpId="1" nodeType="withEffect">
                                  <p:stCondLst>
                                    <p:cond delay="6000"/>
                                  </p:stCondLst>
                                  <p:childTnLst>
                                    <p:animEffect transition="out" filter="fade">
                                      <p:cBhvr>
                                        <p:cTn id="1619" dur="1000"/>
                                        <p:tgtEl>
                                          <p:spTgt spid="289"/>
                                        </p:tgtEl>
                                      </p:cBhvr>
                                    </p:animEffect>
                                    <p:set>
                                      <p:cBhvr>
                                        <p:cTn id="1620" dur="1" fill="hold">
                                          <p:stCondLst>
                                            <p:cond delay="999"/>
                                          </p:stCondLst>
                                        </p:cTn>
                                        <p:tgtEl>
                                          <p:spTgt spid="289"/>
                                        </p:tgtEl>
                                        <p:attrNameLst>
                                          <p:attrName>style.visibility</p:attrName>
                                        </p:attrNameLst>
                                      </p:cBhvr>
                                      <p:to>
                                        <p:strVal val="hidden"/>
                                      </p:to>
                                    </p:set>
                                  </p:childTnLst>
                                </p:cTn>
                              </p:par>
                              <p:par>
                                <p:cTn id="1621" presetID="10" presetClass="exit" presetSubtype="0" fill="hold" grpId="1" nodeType="withEffect">
                                  <p:stCondLst>
                                    <p:cond delay="6000"/>
                                  </p:stCondLst>
                                  <p:childTnLst>
                                    <p:animEffect transition="out" filter="fade">
                                      <p:cBhvr>
                                        <p:cTn id="1622" dur="1000"/>
                                        <p:tgtEl>
                                          <p:spTgt spid="288"/>
                                        </p:tgtEl>
                                      </p:cBhvr>
                                    </p:animEffect>
                                    <p:set>
                                      <p:cBhvr>
                                        <p:cTn id="1623" dur="1" fill="hold">
                                          <p:stCondLst>
                                            <p:cond delay="999"/>
                                          </p:stCondLst>
                                        </p:cTn>
                                        <p:tgtEl>
                                          <p:spTgt spid="288"/>
                                        </p:tgtEl>
                                        <p:attrNameLst>
                                          <p:attrName>style.visibility</p:attrName>
                                        </p:attrNameLst>
                                      </p:cBhvr>
                                      <p:to>
                                        <p:strVal val="hidden"/>
                                      </p:to>
                                    </p:set>
                                  </p:childTnLst>
                                </p:cTn>
                              </p:par>
                              <p:par>
                                <p:cTn id="1624" presetID="10" presetClass="exit" presetSubtype="0" fill="hold" grpId="1" nodeType="withEffect">
                                  <p:stCondLst>
                                    <p:cond delay="6000"/>
                                  </p:stCondLst>
                                  <p:childTnLst>
                                    <p:animEffect transition="out" filter="fade">
                                      <p:cBhvr>
                                        <p:cTn id="1625" dur="1000"/>
                                        <p:tgtEl>
                                          <p:spTgt spid="287"/>
                                        </p:tgtEl>
                                      </p:cBhvr>
                                    </p:animEffect>
                                    <p:set>
                                      <p:cBhvr>
                                        <p:cTn id="1626" dur="1" fill="hold">
                                          <p:stCondLst>
                                            <p:cond delay="999"/>
                                          </p:stCondLst>
                                        </p:cTn>
                                        <p:tgtEl>
                                          <p:spTgt spid="287"/>
                                        </p:tgtEl>
                                        <p:attrNameLst>
                                          <p:attrName>style.visibility</p:attrName>
                                        </p:attrNameLst>
                                      </p:cBhvr>
                                      <p:to>
                                        <p:strVal val="hidden"/>
                                      </p:to>
                                    </p:set>
                                  </p:childTnLst>
                                </p:cTn>
                              </p:par>
                              <p:par>
                                <p:cTn id="1627" presetID="10" presetClass="exit" presetSubtype="0" fill="hold" grpId="1" nodeType="withEffect">
                                  <p:stCondLst>
                                    <p:cond delay="6000"/>
                                  </p:stCondLst>
                                  <p:childTnLst>
                                    <p:animEffect transition="out" filter="fade">
                                      <p:cBhvr>
                                        <p:cTn id="1628" dur="1000"/>
                                        <p:tgtEl>
                                          <p:spTgt spid="286"/>
                                        </p:tgtEl>
                                      </p:cBhvr>
                                    </p:animEffect>
                                    <p:set>
                                      <p:cBhvr>
                                        <p:cTn id="1629" dur="1" fill="hold">
                                          <p:stCondLst>
                                            <p:cond delay="999"/>
                                          </p:stCondLst>
                                        </p:cTn>
                                        <p:tgtEl>
                                          <p:spTgt spid="286"/>
                                        </p:tgtEl>
                                        <p:attrNameLst>
                                          <p:attrName>style.visibility</p:attrName>
                                        </p:attrNameLst>
                                      </p:cBhvr>
                                      <p:to>
                                        <p:strVal val="hidden"/>
                                      </p:to>
                                    </p:set>
                                  </p:childTnLst>
                                </p:cTn>
                              </p:par>
                              <p:par>
                                <p:cTn id="1630" presetID="10" presetClass="exit" presetSubtype="0" fill="hold" grpId="1" nodeType="withEffect">
                                  <p:stCondLst>
                                    <p:cond delay="6000"/>
                                  </p:stCondLst>
                                  <p:childTnLst>
                                    <p:animEffect transition="out" filter="fade">
                                      <p:cBhvr>
                                        <p:cTn id="1631" dur="1000"/>
                                        <p:tgtEl>
                                          <p:spTgt spid="285"/>
                                        </p:tgtEl>
                                      </p:cBhvr>
                                    </p:animEffect>
                                    <p:set>
                                      <p:cBhvr>
                                        <p:cTn id="1632" dur="1" fill="hold">
                                          <p:stCondLst>
                                            <p:cond delay="999"/>
                                          </p:stCondLst>
                                        </p:cTn>
                                        <p:tgtEl>
                                          <p:spTgt spid="285"/>
                                        </p:tgtEl>
                                        <p:attrNameLst>
                                          <p:attrName>style.visibility</p:attrName>
                                        </p:attrNameLst>
                                      </p:cBhvr>
                                      <p:to>
                                        <p:strVal val="hidden"/>
                                      </p:to>
                                    </p:set>
                                  </p:childTnLst>
                                </p:cTn>
                              </p:par>
                              <p:par>
                                <p:cTn id="1633" presetID="10" presetClass="exit" presetSubtype="0" fill="hold" grpId="1" nodeType="withEffect">
                                  <p:stCondLst>
                                    <p:cond delay="6000"/>
                                  </p:stCondLst>
                                  <p:childTnLst>
                                    <p:animEffect transition="out" filter="fade">
                                      <p:cBhvr>
                                        <p:cTn id="1634" dur="1000"/>
                                        <p:tgtEl>
                                          <p:spTgt spid="284"/>
                                        </p:tgtEl>
                                      </p:cBhvr>
                                    </p:animEffect>
                                    <p:set>
                                      <p:cBhvr>
                                        <p:cTn id="1635" dur="1" fill="hold">
                                          <p:stCondLst>
                                            <p:cond delay="999"/>
                                          </p:stCondLst>
                                        </p:cTn>
                                        <p:tgtEl>
                                          <p:spTgt spid="284"/>
                                        </p:tgtEl>
                                        <p:attrNameLst>
                                          <p:attrName>style.visibility</p:attrName>
                                        </p:attrNameLst>
                                      </p:cBhvr>
                                      <p:to>
                                        <p:strVal val="hidden"/>
                                      </p:to>
                                    </p:set>
                                  </p:childTnLst>
                                </p:cTn>
                              </p:par>
                              <p:par>
                                <p:cTn id="1636" presetID="10" presetClass="exit" presetSubtype="0" fill="hold" grpId="1" nodeType="withEffect">
                                  <p:stCondLst>
                                    <p:cond delay="6000"/>
                                  </p:stCondLst>
                                  <p:childTnLst>
                                    <p:animEffect transition="out" filter="fade">
                                      <p:cBhvr>
                                        <p:cTn id="1637" dur="1000"/>
                                        <p:tgtEl>
                                          <p:spTgt spid="283"/>
                                        </p:tgtEl>
                                      </p:cBhvr>
                                    </p:animEffect>
                                    <p:set>
                                      <p:cBhvr>
                                        <p:cTn id="1638" dur="1" fill="hold">
                                          <p:stCondLst>
                                            <p:cond delay="999"/>
                                          </p:stCondLst>
                                        </p:cTn>
                                        <p:tgtEl>
                                          <p:spTgt spid="283"/>
                                        </p:tgtEl>
                                        <p:attrNameLst>
                                          <p:attrName>style.visibility</p:attrName>
                                        </p:attrNameLst>
                                      </p:cBhvr>
                                      <p:to>
                                        <p:strVal val="hidden"/>
                                      </p:to>
                                    </p:set>
                                  </p:childTnLst>
                                </p:cTn>
                              </p:par>
                              <p:par>
                                <p:cTn id="1639" presetID="10" presetClass="exit" presetSubtype="0" fill="hold" grpId="1" nodeType="withEffect">
                                  <p:stCondLst>
                                    <p:cond delay="6000"/>
                                  </p:stCondLst>
                                  <p:childTnLst>
                                    <p:animEffect transition="out" filter="fade">
                                      <p:cBhvr>
                                        <p:cTn id="1640" dur="1000"/>
                                        <p:tgtEl>
                                          <p:spTgt spid="282"/>
                                        </p:tgtEl>
                                      </p:cBhvr>
                                    </p:animEffect>
                                    <p:set>
                                      <p:cBhvr>
                                        <p:cTn id="1641" dur="1" fill="hold">
                                          <p:stCondLst>
                                            <p:cond delay="999"/>
                                          </p:stCondLst>
                                        </p:cTn>
                                        <p:tgtEl>
                                          <p:spTgt spid="282"/>
                                        </p:tgtEl>
                                        <p:attrNameLst>
                                          <p:attrName>style.visibility</p:attrName>
                                        </p:attrNameLst>
                                      </p:cBhvr>
                                      <p:to>
                                        <p:strVal val="hidden"/>
                                      </p:to>
                                    </p:set>
                                  </p:childTnLst>
                                </p:cTn>
                              </p:par>
                              <p:par>
                                <p:cTn id="1642" presetID="10" presetClass="exit" presetSubtype="0" fill="hold" grpId="1" nodeType="withEffect">
                                  <p:stCondLst>
                                    <p:cond delay="6000"/>
                                  </p:stCondLst>
                                  <p:childTnLst>
                                    <p:animEffect transition="out" filter="fade">
                                      <p:cBhvr>
                                        <p:cTn id="1643" dur="1000"/>
                                        <p:tgtEl>
                                          <p:spTgt spid="281"/>
                                        </p:tgtEl>
                                      </p:cBhvr>
                                    </p:animEffect>
                                    <p:set>
                                      <p:cBhvr>
                                        <p:cTn id="1644" dur="1" fill="hold">
                                          <p:stCondLst>
                                            <p:cond delay="999"/>
                                          </p:stCondLst>
                                        </p:cTn>
                                        <p:tgtEl>
                                          <p:spTgt spid="281"/>
                                        </p:tgtEl>
                                        <p:attrNameLst>
                                          <p:attrName>style.visibility</p:attrName>
                                        </p:attrNameLst>
                                      </p:cBhvr>
                                      <p:to>
                                        <p:strVal val="hidden"/>
                                      </p:to>
                                    </p:set>
                                  </p:childTnLst>
                                </p:cTn>
                              </p:par>
                              <p:par>
                                <p:cTn id="1645" presetID="10" presetClass="exit" presetSubtype="0" fill="hold" grpId="1" nodeType="withEffect">
                                  <p:stCondLst>
                                    <p:cond delay="6000"/>
                                  </p:stCondLst>
                                  <p:childTnLst>
                                    <p:animEffect transition="out" filter="fade">
                                      <p:cBhvr>
                                        <p:cTn id="1646" dur="1000"/>
                                        <p:tgtEl>
                                          <p:spTgt spid="280"/>
                                        </p:tgtEl>
                                      </p:cBhvr>
                                    </p:animEffect>
                                    <p:set>
                                      <p:cBhvr>
                                        <p:cTn id="1647" dur="1" fill="hold">
                                          <p:stCondLst>
                                            <p:cond delay="999"/>
                                          </p:stCondLst>
                                        </p:cTn>
                                        <p:tgtEl>
                                          <p:spTgt spid="280"/>
                                        </p:tgtEl>
                                        <p:attrNameLst>
                                          <p:attrName>style.visibility</p:attrName>
                                        </p:attrNameLst>
                                      </p:cBhvr>
                                      <p:to>
                                        <p:strVal val="hidden"/>
                                      </p:to>
                                    </p:set>
                                  </p:childTnLst>
                                </p:cTn>
                              </p:par>
                              <p:par>
                                <p:cTn id="1648" presetID="10" presetClass="exit" presetSubtype="0" fill="hold" grpId="1" nodeType="withEffect">
                                  <p:stCondLst>
                                    <p:cond delay="6000"/>
                                  </p:stCondLst>
                                  <p:childTnLst>
                                    <p:animEffect transition="out" filter="fade">
                                      <p:cBhvr>
                                        <p:cTn id="1649" dur="1000"/>
                                        <p:tgtEl>
                                          <p:spTgt spid="279"/>
                                        </p:tgtEl>
                                      </p:cBhvr>
                                    </p:animEffect>
                                    <p:set>
                                      <p:cBhvr>
                                        <p:cTn id="1650" dur="1" fill="hold">
                                          <p:stCondLst>
                                            <p:cond delay="999"/>
                                          </p:stCondLst>
                                        </p:cTn>
                                        <p:tgtEl>
                                          <p:spTgt spid="279"/>
                                        </p:tgtEl>
                                        <p:attrNameLst>
                                          <p:attrName>style.visibility</p:attrName>
                                        </p:attrNameLst>
                                      </p:cBhvr>
                                      <p:to>
                                        <p:strVal val="hidden"/>
                                      </p:to>
                                    </p:set>
                                  </p:childTnLst>
                                </p:cTn>
                              </p:par>
                              <p:par>
                                <p:cTn id="1651" presetID="10" presetClass="exit" presetSubtype="0" fill="hold" grpId="1" nodeType="withEffect">
                                  <p:stCondLst>
                                    <p:cond delay="6000"/>
                                  </p:stCondLst>
                                  <p:childTnLst>
                                    <p:animEffect transition="out" filter="fade">
                                      <p:cBhvr>
                                        <p:cTn id="1652" dur="1000"/>
                                        <p:tgtEl>
                                          <p:spTgt spid="278"/>
                                        </p:tgtEl>
                                      </p:cBhvr>
                                    </p:animEffect>
                                    <p:set>
                                      <p:cBhvr>
                                        <p:cTn id="1653" dur="1" fill="hold">
                                          <p:stCondLst>
                                            <p:cond delay="999"/>
                                          </p:stCondLst>
                                        </p:cTn>
                                        <p:tgtEl>
                                          <p:spTgt spid="278"/>
                                        </p:tgtEl>
                                        <p:attrNameLst>
                                          <p:attrName>style.visibility</p:attrName>
                                        </p:attrNameLst>
                                      </p:cBhvr>
                                      <p:to>
                                        <p:strVal val="hidden"/>
                                      </p:to>
                                    </p:set>
                                  </p:childTnLst>
                                </p:cTn>
                              </p:par>
                              <p:par>
                                <p:cTn id="1654" presetID="10" presetClass="exit" presetSubtype="0" fill="hold" grpId="1" nodeType="withEffect">
                                  <p:stCondLst>
                                    <p:cond delay="6000"/>
                                  </p:stCondLst>
                                  <p:childTnLst>
                                    <p:animEffect transition="out" filter="fade">
                                      <p:cBhvr>
                                        <p:cTn id="1655" dur="1000"/>
                                        <p:tgtEl>
                                          <p:spTgt spid="277"/>
                                        </p:tgtEl>
                                      </p:cBhvr>
                                    </p:animEffect>
                                    <p:set>
                                      <p:cBhvr>
                                        <p:cTn id="1656" dur="1" fill="hold">
                                          <p:stCondLst>
                                            <p:cond delay="999"/>
                                          </p:stCondLst>
                                        </p:cTn>
                                        <p:tgtEl>
                                          <p:spTgt spid="277"/>
                                        </p:tgtEl>
                                        <p:attrNameLst>
                                          <p:attrName>style.visibility</p:attrName>
                                        </p:attrNameLst>
                                      </p:cBhvr>
                                      <p:to>
                                        <p:strVal val="hidden"/>
                                      </p:to>
                                    </p:set>
                                  </p:childTnLst>
                                </p:cTn>
                              </p:par>
                              <p:par>
                                <p:cTn id="1657" presetID="10" presetClass="exit" presetSubtype="0" fill="hold" grpId="1" nodeType="withEffect">
                                  <p:stCondLst>
                                    <p:cond delay="6000"/>
                                  </p:stCondLst>
                                  <p:childTnLst>
                                    <p:animEffect transition="out" filter="fade">
                                      <p:cBhvr>
                                        <p:cTn id="1658" dur="1000"/>
                                        <p:tgtEl>
                                          <p:spTgt spid="276"/>
                                        </p:tgtEl>
                                      </p:cBhvr>
                                    </p:animEffect>
                                    <p:set>
                                      <p:cBhvr>
                                        <p:cTn id="1659" dur="1" fill="hold">
                                          <p:stCondLst>
                                            <p:cond delay="999"/>
                                          </p:stCondLst>
                                        </p:cTn>
                                        <p:tgtEl>
                                          <p:spTgt spid="276"/>
                                        </p:tgtEl>
                                        <p:attrNameLst>
                                          <p:attrName>style.visibility</p:attrName>
                                        </p:attrNameLst>
                                      </p:cBhvr>
                                      <p:to>
                                        <p:strVal val="hidden"/>
                                      </p:to>
                                    </p:set>
                                  </p:childTnLst>
                                </p:cTn>
                              </p:par>
                              <p:par>
                                <p:cTn id="1660" presetID="10" presetClass="exit" presetSubtype="0" fill="hold" grpId="1" nodeType="withEffect">
                                  <p:stCondLst>
                                    <p:cond delay="6000"/>
                                  </p:stCondLst>
                                  <p:childTnLst>
                                    <p:animEffect transition="out" filter="fade">
                                      <p:cBhvr>
                                        <p:cTn id="1661" dur="1000"/>
                                        <p:tgtEl>
                                          <p:spTgt spid="275"/>
                                        </p:tgtEl>
                                      </p:cBhvr>
                                    </p:animEffect>
                                    <p:set>
                                      <p:cBhvr>
                                        <p:cTn id="1662" dur="1" fill="hold">
                                          <p:stCondLst>
                                            <p:cond delay="999"/>
                                          </p:stCondLst>
                                        </p:cTn>
                                        <p:tgtEl>
                                          <p:spTgt spid="275"/>
                                        </p:tgtEl>
                                        <p:attrNameLst>
                                          <p:attrName>style.visibility</p:attrName>
                                        </p:attrNameLst>
                                      </p:cBhvr>
                                      <p:to>
                                        <p:strVal val="hidden"/>
                                      </p:to>
                                    </p:set>
                                  </p:childTnLst>
                                </p:cTn>
                              </p:par>
                              <p:par>
                                <p:cTn id="1663" presetID="10" presetClass="exit" presetSubtype="0" fill="hold" grpId="1" nodeType="withEffect">
                                  <p:stCondLst>
                                    <p:cond delay="6000"/>
                                  </p:stCondLst>
                                  <p:childTnLst>
                                    <p:animEffect transition="out" filter="fade">
                                      <p:cBhvr>
                                        <p:cTn id="1664" dur="1000"/>
                                        <p:tgtEl>
                                          <p:spTgt spid="274"/>
                                        </p:tgtEl>
                                      </p:cBhvr>
                                    </p:animEffect>
                                    <p:set>
                                      <p:cBhvr>
                                        <p:cTn id="1665" dur="1" fill="hold">
                                          <p:stCondLst>
                                            <p:cond delay="999"/>
                                          </p:stCondLst>
                                        </p:cTn>
                                        <p:tgtEl>
                                          <p:spTgt spid="274"/>
                                        </p:tgtEl>
                                        <p:attrNameLst>
                                          <p:attrName>style.visibility</p:attrName>
                                        </p:attrNameLst>
                                      </p:cBhvr>
                                      <p:to>
                                        <p:strVal val="hidden"/>
                                      </p:to>
                                    </p:set>
                                  </p:childTnLst>
                                </p:cTn>
                              </p:par>
                              <p:par>
                                <p:cTn id="1666" presetID="10" presetClass="exit" presetSubtype="0" fill="hold" grpId="1" nodeType="withEffect">
                                  <p:stCondLst>
                                    <p:cond delay="6000"/>
                                  </p:stCondLst>
                                  <p:childTnLst>
                                    <p:animEffect transition="out" filter="fade">
                                      <p:cBhvr>
                                        <p:cTn id="1667" dur="1000"/>
                                        <p:tgtEl>
                                          <p:spTgt spid="273"/>
                                        </p:tgtEl>
                                      </p:cBhvr>
                                    </p:animEffect>
                                    <p:set>
                                      <p:cBhvr>
                                        <p:cTn id="1668" dur="1" fill="hold">
                                          <p:stCondLst>
                                            <p:cond delay="999"/>
                                          </p:stCondLst>
                                        </p:cTn>
                                        <p:tgtEl>
                                          <p:spTgt spid="273"/>
                                        </p:tgtEl>
                                        <p:attrNameLst>
                                          <p:attrName>style.visibility</p:attrName>
                                        </p:attrNameLst>
                                      </p:cBhvr>
                                      <p:to>
                                        <p:strVal val="hidden"/>
                                      </p:to>
                                    </p:set>
                                  </p:childTnLst>
                                </p:cTn>
                              </p:par>
                              <p:par>
                                <p:cTn id="1669" presetID="10" presetClass="exit" presetSubtype="0" fill="hold" grpId="1" nodeType="withEffect">
                                  <p:stCondLst>
                                    <p:cond delay="6000"/>
                                  </p:stCondLst>
                                  <p:childTnLst>
                                    <p:animEffect transition="out" filter="fade">
                                      <p:cBhvr>
                                        <p:cTn id="1670" dur="1000"/>
                                        <p:tgtEl>
                                          <p:spTgt spid="272"/>
                                        </p:tgtEl>
                                      </p:cBhvr>
                                    </p:animEffect>
                                    <p:set>
                                      <p:cBhvr>
                                        <p:cTn id="1671" dur="1" fill="hold">
                                          <p:stCondLst>
                                            <p:cond delay="999"/>
                                          </p:stCondLst>
                                        </p:cTn>
                                        <p:tgtEl>
                                          <p:spTgt spid="272"/>
                                        </p:tgtEl>
                                        <p:attrNameLst>
                                          <p:attrName>style.visibility</p:attrName>
                                        </p:attrNameLst>
                                      </p:cBhvr>
                                      <p:to>
                                        <p:strVal val="hidden"/>
                                      </p:to>
                                    </p:set>
                                  </p:childTnLst>
                                </p:cTn>
                              </p:par>
                              <p:par>
                                <p:cTn id="1672" presetID="10" presetClass="exit" presetSubtype="0" fill="hold" grpId="1" nodeType="withEffect">
                                  <p:stCondLst>
                                    <p:cond delay="6000"/>
                                  </p:stCondLst>
                                  <p:childTnLst>
                                    <p:animEffect transition="out" filter="fade">
                                      <p:cBhvr>
                                        <p:cTn id="1673" dur="1000"/>
                                        <p:tgtEl>
                                          <p:spTgt spid="271"/>
                                        </p:tgtEl>
                                      </p:cBhvr>
                                    </p:animEffect>
                                    <p:set>
                                      <p:cBhvr>
                                        <p:cTn id="1674" dur="1" fill="hold">
                                          <p:stCondLst>
                                            <p:cond delay="999"/>
                                          </p:stCondLst>
                                        </p:cTn>
                                        <p:tgtEl>
                                          <p:spTgt spid="271"/>
                                        </p:tgtEl>
                                        <p:attrNameLst>
                                          <p:attrName>style.visibility</p:attrName>
                                        </p:attrNameLst>
                                      </p:cBhvr>
                                      <p:to>
                                        <p:strVal val="hidden"/>
                                      </p:to>
                                    </p:set>
                                  </p:childTnLst>
                                </p:cTn>
                              </p:par>
                              <p:par>
                                <p:cTn id="1675" presetID="10" presetClass="exit" presetSubtype="0" fill="hold" grpId="1" nodeType="withEffect">
                                  <p:stCondLst>
                                    <p:cond delay="6000"/>
                                  </p:stCondLst>
                                  <p:childTnLst>
                                    <p:animEffect transition="out" filter="fade">
                                      <p:cBhvr>
                                        <p:cTn id="1676" dur="1000"/>
                                        <p:tgtEl>
                                          <p:spTgt spid="270"/>
                                        </p:tgtEl>
                                      </p:cBhvr>
                                    </p:animEffect>
                                    <p:set>
                                      <p:cBhvr>
                                        <p:cTn id="1677" dur="1" fill="hold">
                                          <p:stCondLst>
                                            <p:cond delay="999"/>
                                          </p:stCondLst>
                                        </p:cTn>
                                        <p:tgtEl>
                                          <p:spTgt spid="270"/>
                                        </p:tgtEl>
                                        <p:attrNameLst>
                                          <p:attrName>style.visibility</p:attrName>
                                        </p:attrNameLst>
                                      </p:cBhvr>
                                      <p:to>
                                        <p:strVal val="hidden"/>
                                      </p:to>
                                    </p:set>
                                  </p:childTnLst>
                                </p:cTn>
                              </p:par>
                              <p:par>
                                <p:cTn id="1678" presetID="10" presetClass="exit" presetSubtype="0" fill="hold" grpId="1" nodeType="withEffect">
                                  <p:stCondLst>
                                    <p:cond delay="6000"/>
                                  </p:stCondLst>
                                  <p:childTnLst>
                                    <p:animEffect transition="out" filter="fade">
                                      <p:cBhvr>
                                        <p:cTn id="1679" dur="1000"/>
                                        <p:tgtEl>
                                          <p:spTgt spid="269"/>
                                        </p:tgtEl>
                                      </p:cBhvr>
                                    </p:animEffect>
                                    <p:set>
                                      <p:cBhvr>
                                        <p:cTn id="1680" dur="1" fill="hold">
                                          <p:stCondLst>
                                            <p:cond delay="999"/>
                                          </p:stCondLst>
                                        </p:cTn>
                                        <p:tgtEl>
                                          <p:spTgt spid="269"/>
                                        </p:tgtEl>
                                        <p:attrNameLst>
                                          <p:attrName>style.visibility</p:attrName>
                                        </p:attrNameLst>
                                      </p:cBhvr>
                                      <p:to>
                                        <p:strVal val="hidden"/>
                                      </p:to>
                                    </p:set>
                                  </p:childTnLst>
                                </p:cTn>
                              </p:par>
                              <p:par>
                                <p:cTn id="1681" presetID="10" presetClass="exit" presetSubtype="0" fill="hold" grpId="1" nodeType="withEffect">
                                  <p:stCondLst>
                                    <p:cond delay="6000"/>
                                  </p:stCondLst>
                                  <p:childTnLst>
                                    <p:animEffect transition="out" filter="fade">
                                      <p:cBhvr>
                                        <p:cTn id="1682" dur="1000"/>
                                        <p:tgtEl>
                                          <p:spTgt spid="268"/>
                                        </p:tgtEl>
                                      </p:cBhvr>
                                    </p:animEffect>
                                    <p:set>
                                      <p:cBhvr>
                                        <p:cTn id="1683" dur="1" fill="hold">
                                          <p:stCondLst>
                                            <p:cond delay="999"/>
                                          </p:stCondLst>
                                        </p:cTn>
                                        <p:tgtEl>
                                          <p:spTgt spid="268"/>
                                        </p:tgtEl>
                                        <p:attrNameLst>
                                          <p:attrName>style.visibility</p:attrName>
                                        </p:attrNameLst>
                                      </p:cBhvr>
                                      <p:to>
                                        <p:strVal val="hidden"/>
                                      </p:to>
                                    </p:set>
                                  </p:childTnLst>
                                </p:cTn>
                              </p:par>
                              <p:par>
                                <p:cTn id="1684" presetID="10" presetClass="exit" presetSubtype="0" fill="hold" grpId="1" nodeType="withEffect">
                                  <p:stCondLst>
                                    <p:cond delay="6000"/>
                                  </p:stCondLst>
                                  <p:childTnLst>
                                    <p:animEffect transition="out" filter="fade">
                                      <p:cBhvr>
                                        <p:cTn id="1685" dur="1000"/>
                                        <p:tgtEl>
                                          <p:spTgt spid="267"/>
                                        </p:tgtEl>
                                      </p:cBhvr>
                                    </p:animEffect>
                                    <p:set>
                                      <p:cBhvr>
                                        <p:cTn id="1686" dur="1" fill="hold">
                                          <p:stCondLst>
                                            <p:cond delay="999"/>
                                          </p:stCondLst>
                                        </p:cTn>
                                        <p:tgtEl>
                                          <p:spTgt spid="267"/>
                                        </p:tgtEl>
                                        <p:attrNameLst>
                                          <p:attrName>style.visibility</p:attrName>
                                        </p:attrNameLst>
                                      </p:cBhvr>
                                      <p:to>
                                        <p:strVal val="hidden"/>
                                      </p:to>
                                    </p:set>
                                  </p:childTnLst>
                                </p:cTn>
                              </p:par>
                              <p:par>
                                <p:cTn id="1687" presetID="10" presetClass="exit" presetSubtype="0" fill="hold" grpId="1" nodeType="withEffect">
                                  <p:stCondLst>
                                    <p:cond delay="6000"/>
                                  </p:stCondLst>
                                  <p:childTnLst>
                                    <p:animEffect transition="out" filter="fade">
                                      <p:cBhvr>
                                        <p:cTn id="1688" dur="1000"/>
                                        <p:tgtEl>
                                          <p:spTgt spid="266"/>
                                        </p:tgtEl>
                                      </p:cBhvr>
                                    </p:animEffect>
                                    <p:set>
                                      <p:cBhvr>
                                        <p:cTn id="1689" dur="1" fill="hold">
                                          <p:stCondLst>
                                            <p:cond delay="999"/>
                                          </p:stCondLst>
                                        </p:cTn>
                                        <p:tgtEl>
                                          <p:spTgt spid="266"/>
                                        </p:tgtEl>
                                        <p:attrNameLst>
                                          <p:attrName>style.visibility</p:attrName>
                                        </p:attrNameLst>
                                      </p:cBhvr>
                                      <p:to>
                                        <p:strVal val="hidden"/>
                                      </p:to>
                                    </p:set>
                                  </p:childTnLst>
                                </p:cTn>
                              </p:par>
                              <p:par>
                                <p:cTn id="1690" presetID="10" presetClass="exit" presetSubtype="0" fill="hold" grpId="1" nodeType="withEffect">
                                  <p:stCondLst>
                                    <p:cond delay="6000"/>
                                  </p:stCondLst>
                                  <p:childTnLst>
                                    <p:animEffect transition="out" filter="fade">
                                      <p:cBhvr>
                                        <p:cTn id="1691" dur="1000"/>
                                        <p:tgtEl>
                                          <p:spTgt spid="265"/>
                                        </p:tgtEl>
                                      </p:cBhvr>
                                    </p:animEffect>
                                    <p:set>
                                      <p:cBhvr>
                                        <p:cTn id="1692" dur="1" fill="hold">
                                          <p:stCondLst>
                                            <p:cond delay="999"/>
                                          </p:stCondLst>
                                        </p:cTn>
                                        <p:tgtEl>
                                          <p:spTgt spid="265"/>
                                        </p:tgtEl>
                                        <p:attrNameLst>
                                          <p:attrName>style.visibility</p:attrName>
                                        </p:attrNameLst>
                                      </p:cBhvr>
                                      <p:to>
                                        <p:strVal val="hidden"/>
                                      </p:to>
                                    </p:set>
                                  </p:childTnLst>
                                </p:cTn>
                              </p:par>
                              <p:par>
                                <p:cTn id="1693" presetID="10" presetClass="exit" presetSubtype="0" fill="hold" grpId="1" nodeType="withEffect">
                                  <p:stCondLst>
                                    <p:cond delay="6000"/>
                                  </p:stCondLst>
                                  <p:childTnLst>
                                    <p:animEffect transition="out" filter="fade">
                                      <p:cBhvr>
                                        <p:cTn id="1694" dur="1000"/>
                                        <p:tgtEl>
                                          <p:spTgt spid="264"/>
                                        </p:tgtEl>
                                      </p:cBhvr>
                                    </p:animEffect>
                                    <p:set>
                                      <p:cBhvr>
                                        <p:cTn id="1695" dur="1" fill="hold">
                                          <p:stCondLst>
                                            <p:cond delay="999"/>
                                          </p:stCondLst>
                                        </p:cTn>
                                        <p:tgtEl>
                                          <p:spTgt spid="264"/>
                                        </p:tgtEl>
                                        <p:attrNameLst>
                                          <p:attrName>style.visibility</p:attrName>
                                        </p:attrNameLst>
                                      </p:cBhvr>
                                      <p:to>
                                        <p:strVal val="hidden"/>
                                      </p:to>
                                    </p:set>
                                  </p:childTnLst>
                                </p:cTn>
                              </p:par>
                              <p:par>
                                <p:cTn id="1696" presetID="10" presetClass="exit" presetSubtype="0" fill="hold" grpId="1" nodeType="withEffect">
                                  <p:stCondLst>
                                    <p:cond delay="6000"/>
                                  </p:stCondLst>
                                  <p:childTnLst>
                                    <p:animEffect transition="out" filter="fade">
                                      <p:cBhvr>
                                        <p:cTn id="1697" dur="1000"/>
                                        <p:tgtEl>
                                          <p:spTgt spid="263"/>
                                        </p:tgtEl>
                                      </p:cBhvr>
                                    </p:animEffect>
                                    <p:set>
                                      <p:cBhvr>
                                        <p:cTn id="1698" dur="1" fill="hold">
                                          <p:stCondLst>
                                            <p:cond delay="999"/>
                                          </p:stCondLst>
                                        </p:cTn>
                                        <p:tgtEl>
                                          <p:spTgt spid="263"/>
                                        </p:tgtEl>
                                        <p:attrNameLst>
                                          <p:attrName>style.visibility</p:attrName>
                                        </p:attrNameLst>
                                      </p:cBhvr>
                                      <p:to>
                                        <p:strVal val="hidden"/>
                                      </p:to>
                                    </p:set>
                                  </p:childTnLst>
                                </p:cTn>
                              </p:par>
                              <p:par>
                                <p:cTn id="1699" presetID="10" presetClass="exit" presetSubtype="0" fill="hold" grpId="1" nodeType="withEffect">
                                  <p:stCondLst>
                                    <p:cond delay="6000"/>
                                  </p:stCondLst>
                                  <p:childTnLst>
                                    <p:animEffect transition="out" filter="fade">
                                      <p:cBhvr>
                                        <p:cTn id="1700" dur="1000"/>
                                        <p:tgtEl>
                                          <p:spTgt spid="262"/>
                                        </p:tgtEl>
                                      </p:cBhvr>
                                    </p:animEffect>
                                    <p:set>
                                      <p:cBhvr>
                                        <p:cTn id="1701" dur="1" fill="hold">
                                          <p:stCondLst>
                                            <p:cond delay="999"/>
                                          </p:stCondLst>
                                        </p:cTn>
                                        <p:tgtEl>
                                          <p:spTgt spid="262"/>
                                        </p:tgtEl>
                                        <p:attrNameLst>
                                          <p:attrName>style.visibility</p:attrName>
                                        </p:attrNameLst>
                                      </p:cBhvr>
                                      <p:to>
                                        <p:strVal val="hidden"/>
                                      </p:to>
                                    </p:set>
                                  </p:childTnLst>
                                </p:cTn>
                              </p:par>
                              <p:par>
                                <p:cTn id="1702" presetID="10" presetClass="exit" presetSubtype="0" fill="hold" grpId="1" nodeType="withEffect">
                                  <p:stCondLst>
                                    <p:cond delay="6000"/>
                                  </p:stCondLst>
                                  <p:childTnLst>
                                    <p:animEffect transition="out" filter="fade">
                                      <p:cBhvr>
                                        <p:cTn id="1703" dur="1000"/>
                                        <p:tgtEl>
                                          <p:spTgt spid="261"/>
                                        </p:tgtEl>
                                      </p:cBhvr>
                                    </p:animEffect>
                                    <p:set>
                                      <p:cBhvr>
                                        <p:cTn id="1704" dur="1" fill="hold">
                                          <p:stCondLst>
                                            <p:cond delay="999"/>
                                          </p:stCondLst>
                                        </p:cTn>
                                        <p:tgtEl>
                                          <p:spTgt spid="261"/>
                                        </p:tgtEl>
                                        <p:attrNameLst>
                                          <p:attrName>style.visibility</p:attrName>
                                        </p:attrNameLst>
                                      </p:cBhvr>
                                      <p:to>
                                        <p:strVal val="hidden"/>
                                      </p:to>
                                    </p:set>
                                  </p:childTnLst>
                                </p:cTn>
                              </p:par>
                              <p:par>
                                <p:cTn id="1705" presetID="10" presetClass="exit" presetSubtype="0" fill="hold" grpId="1" nodeType="withEffect">
                                  <p:stCondLst>
                                    <p:cond delay="6000"/>
                                  </p:stCondLst>
                                  <p:childTnLst>
                                    <p:animEffect transition="out" filter="fade">
                                      <p:cBhvr>
                                        <p:cTn id="1706" dur="1000"/>
                                        <p:tgtEl>
                                          <p:spTgt spid="260"/>
                                        </p:tgtEl>
                                      </p:cBhvr>
                                    </p:animEffect>
                                    <p:set>
                                      <p:cBhvr>
                                        <p:cTn id="1707" dur="1" fill="hold">
                                          <p:stCondLst>
                                            <p:cond delay="999"/>
                                          </p:stCondLst>
                                        </p:cTn>
                                        <p:tgtEl>
                                          <p:spTgt spid="260"/>
                                        </p:tgtEl>
                                        <p:attrNameLst>
                                          <p:attrName>style.visibility</p:attrName>
                                        </p:attrNameLst>
                                      </p:cBhvr>
                                      <p:to>
                                        <p:strVal val="hidden"/>
                                      </p:to>
                                    </p:set>
                                  </p:childTnLst>
                                </p:cTn>
                              </p:par>
                              <p:par>
                                <p:cTn id="1708" presetID="10" presetClass="exit" presetSubtype="0" fill="hold" grpId="1" nodeType="withEffect">
                                  <p:stCondLst>
                                    <p:cond delay="6000"/>
                                  </p:stCondLst>
                                  <p:childTnLst>
                                    <p:animEffect transition="out" filter="fade">
                                      <p:cBhvr>
                                        <p:cTn id="1709" dur="1000"/>
                                        <p:tgtEl>
                                          <p:spTgt spid="259"/>
                                        </p:tgtEl>
                                      </p:cBhvr>
                                    </p:animEffect>
                                    <p:set>
                                      <p:cBhvr>
                                        <p:cTn id="1710" dur="1" fill="hold">
                                          <p:stCondLst>
                                            <p:cond delay="999"/>
                                          </p:stCondLst>
                                        </p:cTn>
                                        <p:tgtEl>
                                          <p:spTgt spid="259"/>
                                        </p:tgtEl>
                                        <p:attrNameLst>
                                          <p:attrName>style.visibility</p:attrName>
                                        </p:attrNameLst>
                                      </p:cBhvr>
                                      <p:to>
                                        <p:strVal val="hidden"/>
                                      </p:to>
                                    </p:set>
                                  </p:childTnLst>
                                </p:cTn>
                              </p:par>
                              <p:par>
                                <p:cTn id="1711" presetID="10" presetClass="exit" presetSubtype="0" fill="hold" grpId="1" nodeType="withEffect">
                                  <p:stCondLst>
                                    <p:cond delay="6000"/>
                                  </p:stCondLst>
                                  <p:childTnLst>
                                    <p:animEffect transition="out" filter="fade">
                                      <p:cBhvr>
                                        <p:cTn id="1712" dur="1000"/>
                                        <p:tgtEl>
                                          <p:spTgt spid="258"/>
                                        </p:tgtEl>
                                      </p:cBhvr>
                                    </p:animEffect>
                                    <p:set>
                                      <p:cBhvr>
                                        <p:cTn id="1713" dur="1" fill="hold">
                                          <p:stCondLst>
                                            <p:cond delay="999"/>
                                          </p:stCondLst>
                                        </p:cTn>
                                        <p:tgtEl>
                                          <p:spTgt spid="258"/>
                                        </p:tgtEl>
                                        <p:attrNameLst>
                                          <p:attrName>style.visibility</p:attrName>
                                        </p:attrNameLst>
                                      </p:cBhvr>
                                      <p:to>
                                        <p:strVal val="hidden"/>
                                      </p:to>
                                    </p:set>
                                  </p:childTnLst>
                                </p:cTn>
                              </p:par>
                              <p:par>
                                <p:cTn id="1714" presetID="10" presetClass="exit" presetSubtype="0" fill="hold" grpId="1" nodeType="withEffect">
                                  <p:stCondLst>
                                    <p:cond delay="6000"/>
                                  </p:stCondLst>
                                  <p:childTnLst>
                                    <p:animEffect transition="out" filter="fade">
                                      <p:cBhvr>
                                        <p:cTn id="1715" dur="1000"/>
                                        <p:tgtEl>
                                          <p:spTgt spid="257"/>
                                        </p:tgtEl>
                                      </p:cBhvr>
                                    </p:animEffect>
                                    <p:set>
                                      <p:cBhvr>
                                        <p:cTn id="1716" dur="1" fill="hold">
                                          <p:stCondLst>
                                            <p:cond delay="999"/>
                                          </p:stCondLst>
                                        </p:cTn>
                                        <p:tgtEl>
                                          <p:spTgt spid="257"/>
                                        </p:tgtEl>
                                        <p:attrNameLst>
                                          <p:attrName>style.visibility</p:attrName>
                                        </p:attrNameLst>
                                      </p:cBhvr>
                                      <p:to>
                                        <p:strVal val="hidden"/>
                                      </p:to>
                                    </p:set>
                                  </p:childTnLst>
                                </p:cTn>
                              </p:par>
                              <p:par>
                                <p:cTn id="1717" presetID="10" presetClass="exit" presetSubtype="0" fill="hold" grpId="1" nodeType="withEffect">
                                  <p:stCondLst>
                                    <p:cond delay="6000"/>
                                  </p:stCondLst>
                                  <p:childTnLst>
                                    <p:animEffect transition="out" filter="fade">
                                      <p:cBhvr>
                                        <p:cTn id="1718" dur="1000"/>
                                        <p:tgtEl>
                                          <p:spTgt spid="256"/>
                                        </p:tgtEl>
                                      </p:cBhvr>
                                    </p:animEffect>
                                    <p:set>
                                      <p:cBhvr>
                                        <p:cTn id="1719" dur="1" fill="hold">
                                          <p:stCondLst>
                                            <p:cond delay="999"/>
                                          </p:stCondLst>
                                        </p:cTn>
                                        <p:tgtEl>
                                          <p:spTgt spid="256"/>
                                        </p:tgtEl>
                                        <p:attrNameLst>
                                          <p:attrName>style.visibility</p:attrName>
                                        </p:attrNameLst>
                                      </p:cBhvr>
                                      <p:to>
                                        <p:strVal val="hidden"/>
                                      </p:to>
                                    </p:set>
                                  </p:childTnLst>
                                </p:cTn>
                              </p:par>
                              <p:par>
                                <p:cTn id="1720" presetID="10" presetClass="exit" presetSubtype="0" fill="hold" grpId="1" nodeType="withEffect">
                                  <p:stCondLst>
                                    <p:cond delay="6000"/>
                                  </p:stCondLst>
                                  <p:childTnLst>
                                    <p:animEffect transition="out" filter="fade">
                                      <p:cBhvr>
                                        <p:cTn id="1721" dur="1000"/>
                                        <p:tgtEl>
                                          <p:spTgt spid="255"/>
                                        </p:tgtEl>
                                      </p:cBhvr>
                                    </p:animEffect>
                                    <p:set>
                                      <p:cBhvr>
                                        <p:cTn id="1722" dur="1" fill="hold">
                                          <p:stCondLst>
                                            <p:cond delay="999"/>
                                          </p:stCondLst>
                                        </p:cTn>
                                        <p:tgtEl>
                                          <p:spTgt spid="255"/>
                                        </p:tgtEl>
                                        <p:attrNameLst>
                                          <p:attrName>style.visibility</p:attrName>
                                        </p:attrNameLst>
                                      </p:cBhvr>
                                      <p:to>
                                        <p:strVal val="hidden"/>
                                      </p:to>
                                    </p:set>
                                  </p:childTnLst>
                                </p:cTn>
                              </p:par>
                              <p:par>
                                <p:cTn id="1723" presetID="10" presetClass="exit" presetSubtype="0" fill="hold" grpId="1" nodeType="withEffect">
                                  <p:stCondLst>
                                    <p:cond delay="6000"/>
                                  </p:stCondLst>
                                  <p:childTnLst>
                                    <p:animEffect transition="out" filter="fade">
                                      <p:cBhvr>
                                        <p:cTn id="1724" dur="1000"/>
                                        <p:tgtEl>
                                          <p:spTgt spid="254"/>
                                        </p:tgtEl>
                                      </p:cBhvr>
                                    </p:animEffect>
                                    <p:set>
                                      <p:cBhvr>
                                        <p:cTn id="1725" dur="1" fill="hold">
                                          <p:stCondLst>
                                            <p:cond delay="999"/>
                                          </p:stCondLst>
                                        </p:cTn>
                                        <p:tgtEl>
                                          <p:spTgt spid="254"/>
                                        </p:tgtEl>
                                        <p:attrNameLst>
                                          <p:attrName>style.visibility</p:attrName>
                                        </p:attrNameLst>
                                      </p:cBhvr>
                                      <p:to>
                                        <p:strVal val="hidden"/>
                                      </p:to>
                                    </p:set>
                                  </p:childTnLst>
                                </p:cTn>
                              </p:par>
                              <p:par>
                                <p:cTn id="1726" presetID="10" presetClass="exit" presetSubtype="0" fill="hold" grpId="1" nodeType="withEffect">
                                  <p:stCondLst>
                                    <p:cond delay="6000"/>
                                  </p:stCondLst>
                                  <p:childTnLst>
                                    <p:animEffect transition="out" filter="fade">
                                      <p:cBhvr>
                                        <p:cTn id="1727" dur="1000"/>
                                        <p:tgtEl>
                                          <p:spTgt spid="253"/>
                                        </p:tgtEl>
                                      </p:cBhvr>
                                    </p:animEffect>
                                    <p:set>
                                      <p:cBhvr>
                                        <p:cTn id="1728" dur="1" fill="hold">
                                          <p:stCondLst>
                                            <p:cond delay="999"/>
                                          </p:stCondLst>
                                        </p:cTn>
                                        <p:tgtEl>
                                          <p:spTgt spid="253"/>
                                        </p:tgtEl>
                                        <p:attrNameLst>
                                          <p:attrName>style.visibility</p:attrName>
                                        </p:attrNameLst>
                                      </p:cBhvr>
                                      <p:to>
                                        <p:strVal val="hidden"/>
                                      </p:to>
                                    </p:set>
                                  </p:childTnLst>
                                </p:cTn>
                              </p:par>
                              <p:par>
                                <p:cTn id="1729" presetID="10" presetClass="exit" presetSubtype="0" fill="hold" grpId="1" nodeType="withEffect">
                                  <p:stCondLst>
                                    <p:cond delay="6000"/>
                                  </p:stCondLst>
                                  <p:childTnLst>
                                    <p:animEffect transition="out" filter="fade">
                                      <p:cBhvr>
                                        <p:cTn id="1730" dur="1000"/>
                                        <p:tgtEl>
                                          <p:spTgt spid="252"/>
                                        </p:tgtEl>
                                      </p:cBhvr>
                                    </p:animEffect>
                                    <p:set>
                                      <p:cBhvr>
                                        <p:cTn id="1731" dur="1" fill="hold">
                                          <p:stCondLst>
                                            <p:cond delay="999"/>
                                          </p:stCondLst>
                                        </p:cTn>
                                        <p:tgtEl>
                                          <p:spTgt spid="252"/>
                                        </p:tgtEl>
                                        <p:attrNameLst>
                                          <p:attrName>style.visibility</p:attrName>
                                        </p:attrNameLst>
                                      </p:cBhvr>
                                      <p:to>
                                        <p:strVal val="hidden"/>
                                      </p:to>
                                    </p:set>
                                  </p:childTnLst>
                                </p:cTn>
                              </p:par>
                              <p:par>
                                <p:cTn id="1732" presetID="10" presetClass="exit" presetSubtype="0" fill="hold" grpId="1" nodeType="withEffect">
                                  <p:stCondLst>
                                    <p:cond delay="6000"/>
                                  </p:stCondLst>
                                  <p:childTnLst>
                                    <p:animEffect transition="out" filter="fade">
                                      <p:cBhvr>
                                        <p:cTn id="1733" dur="1000"/>
                                        <p:tgtEl>
                                          <p:spTgt spid="251"/>
                                        </p:tgtEl>
                                      </p:cBhvr>
                                    </p:animEffect>
                                    <p:set>
                                      <p:cBhvr>
                                        <p:cTn id="1734" dur="1" fill="hold">
                                          <p:stCondLst>
                                            <p:cond delay="999"/>
                                          </p:stCondLst>
                                        </p:cTn>
                                        <p:tgtEl>
                                          <p:spTgt spid="251"/>
                                        </p:tgtEl>
                                        <p:attrNameLst>
                                          <p:attrName>style.visibility</p:attrName>
                                        </p:attrNameLst>
                                      </p:cBhvr>
                                      <p:to>
                                        <p:strVal val="hidden"/>
                                      </p:to>
                                    </p:set>
                                  </p:childTnLst>
                                </p:cTn>
                              </p:par>
                              <p:par>
                                <p:cTn id="1735" presetID="10" presetClass="exit" presetSubtype="0" fill="hold" grpId="1" nodeType="withEffect">
                                  <p:stCondLst>
                                    <p:cond delay="6000"/>
                                  </p:stCondLst>
                                  <p:childTnLst>
                                    <p:animEffect transition="out" filter="fade">
                                      <p:cBhvr>
                                        <p:cTn id="1736" dur="1000"/>
                                        <p:tgtEl>
                                          <p:spTgt spid="250"/>
                                        </p:tgtEl>
                                      </p:cBhvr>
                                    </p:animEffect>
                                    <p:set>
                                      <p:cBhvr>
                                        <p:cTn id="1737" dur="1" fill="hold">
                                          <p:stCondLst>
                                            <p:cond delay="999"/>
                                          </p:stCondLst>
                                        </p:cTn>
                                        <p:tgtEl>
                                          <p:spTgt spid="250"/>
                                        </p:tgtEl>
                                        <p:attrNameLst>
                                          <p:attrName>style.visibility</p:attrName>
                                        </p:attrNameLst>
                                      </p:cBhvr>
                                      <p:to>
                                        <p:strVal val="hidden"/>
                                      </p:to>
                                    </p:set>
                                  </p:childTnLst>
                                </p:cTn>
                              </p:par>
                              <p:par>
                                <p:cTn id="1738" presetID="10" presetClass="exit" presetSubtype="0" fill="hold" grpId="1" nodeType="withEffect">
                                  <p:stCondLst>
                                    <p:cond delay="6000"/>
                                  </p:stCondLst>
                                  <p:childTnLst>
                                    <p:animEffect transition="out" filter="fade">
                                      <p:cBhvr>
                                        <p:cTn id="1739" dur="1000"/>
                                        <p:tgtEl>
                                          <p:spTgt spid="249"/>
                                        </p:tgtEl>
                                      </p:cBhvr>
                                    </p:animEffect>
                                    <p:set>
                                      <p:cBhvr>
                                        <p:cTn id="1740" dur="1" fill="hold">
                                          <p:stCondLst>
                                            <p:cond delay="999"/>
                                          </p:stCondLst>
                                        </p:cTn>
                                        <p:tgtEl>
                                          <p:spTgt spid="249"/>
                                        </p:tgtEl>
                                        <p:attrNameLst>
                                          <p:attrName>style.visibility</p:attrName>
                                        </p:attrNameLst>
                                      </p:cBhvr>
                                      <p:to>
                                        <p:strVal val="hidden"/>
                                      </p:to>
                                    </p:set>
                                  </p:childTnLst>
                                </p:cTn>
                              </p:par>
                              <p:par>
                                <p:cTn id="1741" presetID="10" presetClass="exit" presetSubtype="0" fill="hold" grpId="1" nodeType="withEffect">
                                  <p:stCondLst>
                                    <p:cond delay="6000"/>
                                  </p:stCondLst>
                                  <p:childTnLst>
                                    <p:animEffect transition="out" filter="fade">
                                      <p:cBhvr>
                                        <p:cTn id="1742" dur="1000"/>
                                        <p:tgtEl>
                                          <p:spTgt spid="248"/>
                                        </p:tgtEl>
                                      </p:cBhvr>
                                    </p:animEffect>
                                    <p:set>
                                      <p:cBhvr>
                                        <p:cTn id="1743" dur="1" fill="hold">
                                          <p:stCondLst>
                                            <p:cond delay="999"/>
                                          </p:stCondLst>
                                        </p:cTn>
                                        <p:tgtEl>
                                          <p:spTgt spid="248"/>
                                        </p:tgtEl>
                                        <p:attrNameLst>
                                          <p:attrName>style.visibility</p:attrName>
                                        </p:attrNameLst>
                                      </p:cBhvr>
                                      <p:to>
                                        <p:strVal val="hidden"/>
                                      </p:to>
                                    </p:set>
                                  </p:childTnLst>
                                </p:cTn>
                              </p:par>
                              <p:par>
                                <p:cTn id="1744" presetID="10" presetClass="exit" presetSubtype="0" fill="hold" grpId="1" nodeType="withEffect">
                                  <p:stCondLst>
                                    <p:cond delay="6000"/>
                                  </p:stCondLst>
                                  <p:childTnLst>
                                    <p:animEffect transition="out" filter="fade">
                                      <p:cBhvr>
                                        <p:cTn id="1745" dur="1000"/>
                                        <p:tgtEl>
                                          <p:spTgt spid="247"/>
                                        </p:tgtEl>
                                      </p:cBhvr>
                                    </p:animEffect>
                                    <p:set>
                                      <p:cBhvr>
                                        <p:cTn id="1746" dur="1" fill="hold">
                                          <p:stCondLst>
                                            <p:cond delay="999"/>
                                          </p:stCondLst>
                                        </p:cTn>
                                        <p:tgtEl>
                                          <p:spTgt spid="247"/>
                                        </p:tgtEl>
                                        <p:attrNameLst>
                                          <p:attrName>style.visibility</p:attrName>
                                        </p:attrNameLst>
                                      </p:cBhvr>
                                      <p:to>
                                        <p:strVal val="hidden"/>
                                      </p:to>
                                    </p:set>
                                  </p:childTnLst>
                                </p:cTn>
                              </p:par>
                              <p:par>
                                <p:cTn id="1747" presetID="10" presetClass="exit" presetSubtype="0" fill="hold" grpId="1" nodeType="withEffect">
                                  <p:stCondLst>
                                    <p:cond delay="6000"/>
                                  </p:stCondLst>
                                  <p:childTnLst>
                                    <p:animEffect transition="out" filter="fade">
                                      <p:cBhvr>
                                        <p:cTn id="1748" dur="1000"/>
                                        <p:tgtEl>
                                          <p:spTgt spid="246"/>
                                        </p:tgtEl>
                                      </p:cBhvr>
                                    </p:animEffect>
                                    <p:set>
                                      <p:cBhvr>
                                        <p:cTn id="1749" dur="1" fill="hold">
                                          <p:stCondLst>
                                            <p:cond delay="999"/>
                                          </p:stCondLst>
                                        </p:cTn>
                                        <p:tgtEl>
                                          <p:spTgt spid="246"/>
                                        </p:tgtEl>
                                        <p:attrNameLst>
                                          <p:attrName>style.visibility</p:attrName>
                                        </p:attrNameLst>
                                      </p:cBhvr>
                                      <p:to>
                                        <p:strVal val="hidden"/>
                                      </p:to>
                                    </p:set>
                                  </p:childTnLst>
                                </p:cTn>
                              </p:par>
                              <p:par>
                                <p:cTn id="1750" presetID="10" presetClass="exit" presetSubtype="0" fill="hold" grpId="1" nodeType="withEffect">
                                  <p:stCondLst>
                                    <p:cond delay="6000"/>
                                  </p:stCondLst>
                                  <p:childTnLst>
                                    <p:animEffect transition="out" filter="fade">
                                      <p:cBhvr>
                                        <p:cTn id="1751" dur="1000"/>
                                        <p:tgtEl>
                                          <p:spTgt spid="245"/>
                                        </p:tgtEl>
                                      </p:cBhvr>
                                    </p:animEffect>
                                    <p:set>
                                      <p:cBhvr>
                                        <p:cTn id="1752" dur="1" fill="hold">
                                          <p:stCondLst>
                                            <p:cond delay="999"/>
                                          </p:stCondLst>
                                        </p:cTn>
                                        <p:tgtEl>
                                          <p:spTgt spid="245"/>
                                        </p:tgtEl>
                                        <p:attrNameLst>
                                          <p:attrName>style.visibility</p:attrName>
                                        </p:attrNameLst>
                                      </p:cBhvr>
                                      <p:to>
                                        <p:strVal val="hidden"/>
                                      </p:to>
                                    </p:set>
                                  </p:childTnLst>
                                </p:cTn>
                              </p:par>
                              <p:par>
                                <p:cTn id="1753" presetID="10" presetClass="exit" presetSubtype="0" fill="hold" grpId="1" nodeType="withEffect">
                                  <p:stCondLst>
                                    <p:cond delay="6000"/>
                                  </p:stCondLst>
                                  <p:childTnLst>
                                    <p:animEffect transition="out" filter="fade">
                                      <p:cBhvr>
                                        <p:cTn id="1754" dur="1000"/>
                                        <p:tgtEl>
                                          <p:spTgt spid="244"/>
                                        </p:tgtEl>
                                      </p:cBhvr>
                                    </p:animEffect>
                                    <p:set>
                                      <p:cBhvr>
                                        <p:cTn id="1755" dur="1" fill="hold">
                                          <p:stCondLst>
                                            <p:cond delay="999"/>
                                          </p:stCondLst>
                                        </p:cTn>
                                        <p:tgtEl>
                                          <p:spTgt spid="244"/>
                                        </p:tgtEl>
                                        <p:attrNameLst>
                                          <p:attrName>style.visibility</p:attrName>
                                        </p:attrNameLst>
                                      </p:cBhvr>
                                      <p:to>
                                        <p:strVal val="hidden"/>
                                      </p:to>
                                    </p:set>
                                  </p:childTnLst>
                                </p:cTn>
                              </p:par>
                              <p:par>
                                <p:cTn id="1756" presetID="10" presetClass="exit" presetSubtype="0" fill="hold" grpId="1" nodeType="withEffect">
                                  <p:stCondLst>
                                    <p:cond delay="6000"/>
                                  </p:stCondLst>
                                  <p:childTnLst>
                                    <p:animEffect transition="out" filter="fade">
                                      <p:cBhvr>
                                        <p:cTn id="1757" dur="1000"/>
                                        <p:tgtEl>
                                          <p:spTgt spid="243"/>
                                        </p:tgtEl>
                                      </p:cBhvr>
                                    </p:animEffect>
                                    <p:set>
                                      <p:cBhvr>
                                        <p:cTn id="1758" dur="1" fill="hold">
                                          <p:stCondLst>
                                            <p:cond delay="999"/>
                                          </p:stCondLst>
                                        </p:cTn>
                                        <p:tgtEl>
                                          <p:spTgt spid="243"/>
                                        </p:tgtEl>
                                        <p:attrNameLst>
                                          <p:attrName>style.visibility</p:attrName>
                                        </p:attrNameLst>
                                      </p:cBhvr>
                                      <p:to>
                                        <p:strVal val="hidden"/>
                                      </p:to>
                                    </p:set>
                                  </p:childTnLst>
                                </p:cTn>
                              </p:par>
                              <p:par>
                                <p:cTn id="1759" presetID="10" presetClass="exit" presetSubtype="0" fill="hold" grpId="1" nodeType="withEffect">
                                  <p:stCondLst>
                                    <p:cond delay="6000"/>
                                  </p:stCondLst>
                                  <p:childTnLst>
                                    <p:animEffect transition="out" filter="fade">
                                      <p:cBhvr>
                                        <p:cTn id="1760" dur="1000"/>
                                        <p:tgtEl>
                                          <p:spTgt spid="242"/>
                                        </p:tgtEl>
                                      </p:cBhvr>
                                    </p:animEffect>
                                    <p:set>
                                      <p:cBhvr>
                                        <p:cTn id="1761" dur="1" fill="hold">
                                          <p:stCondLst>
                                            <p:cond delay="999"/>
                                          </p:stCondLst>
                                        </p:cTn>
                                        <p:tgtEl>
                                          <p:spTgt spid="242"/>
                                        </p:tgtEl>
                                        <p:attrNameLst>
                                          <p:attrName>style.visibility</p:attrName>
                                        </p:attrNameLst>
                                      </p:cBhvr>
                                      <p:to>
                                        <p:strVal val="hidden"/>
                                      </p:to>
                                    </p:set>
                                  </p:childTnLst>
                                </p:cTn>
                              </p:par>
                              <p:par>
                                <p:cTn id="1762" presetID="10" presetClass="exit" presetSubtype="0" fill="hold" grpId="1" nodeType="withEffect">
                                  <p:stCondLst>
                                    <p:cond delay="6000"/>
                                  </p:stCondLst>
                                  <p:childTnLst>
                                    <p:animEffect transition="out" filter="fade">
                                      <p:cBhvr>
                                        <p:cTn id="1763" dur="1000"/>
                                        <p:tgtEl>
                                          <p:spTgt spid="241"/>
                                        </p:tgtEl>
                                      </p:cBhvr>
                                    </p:animEffect>
                                    <p:set>
                                      <p:cBhvr>
                                        <p:cTn id="1764" dur="1" fill="hold">
                                          <p:stCondLst>
                                            <p:cond delay="999"/>
                                          </p:stCondLst>
                                        </p:cTn>
                                        <p:tgtEl>
                                          <p:spTgt spid="241"/>
                                        </p:tgtEl>
                                        <p:attrNameLst>
                                          <p:attrName>style.visibility</p:attrName>
                                        </p:attrNameLst>
                                      </p:cBhvr>
                                      <p:to>
                                        <p:strVal val="hidden"/>
                                      </p:to>
                                    </p:set>
                                  </p:childTnLst>
                                </p:cTn>
                              </p:par>
                              <p:par>
                                <p:cTn id="1765" presetID="10" presetClass="exit" presetSubtype="0" fill="hold" nodeType="withEffect">
                                  <p:stCondLst>
                                    <p:cond delay="6000"/>
                                  </p:stCondLst>
                                  <p:childTnLst>
                                    <p:animEffect transition="out" filter="fade">
                                      <p:cBhvr>
                                        <p:cTn id="1766" dur="1000"/>
                                        <p:tgtEl>
                                          <p:spTgt spid="129"/>
                                        </p:tgtEl>
                                      </p:cBhvr>
                                    </p:animEffect>
                                    <p:set>
                                      <p:cBhvr>
                                        <p:cTn id="1767" dur="1" fill="hold">
                                          <p:stCondLst>
                                            <p:cond delay="999"/>
                                          </p:stCondLst>
                                        </p:cTn>
                                        <p:tgtEl>
                                          <p:spTgt spid="129"/>
                                        </p:tgtEl>
                                        <p:attrNameLst>
                                          <p:attrName>style.visibility</p:attrName>
                                        </p:attrNameLst>
                                      </p:cBhvr>
                                      <p:to>
                                        <p:strVal val="hidden"/>
                                      </p:to>
                                    </p:set>
                                  </p:childTnLst>
                                </p:cTn>
                              </p:par>
                              <p:par>
                                <p:cTn id="1768" presetID="10" presetClass="exit" presetSubtype="0" fill="hold" grpId="1" nodeType="withEffect">
                                  <p:stCondLst>
                                    <p:cond delay="6000"/>
                                  </p:stCondLst>
                                  <p:childTnLst>
                                    <p:animEffect transition="out" filter="fade">
                                      <p:cBhvr>
                                        <p:cTn id="1769" dur="1000"/>
                                        <p:tgtEl>
                                          <p:spTgt spid="130"/>
                                        </p:tgtEl>
                                      </p:cBhvr>
                                    </p:animEffect>
                                    <p:set>
                                      <p:cBhvr>
                                        <p:cTn id="1770" dur="1" fill="hold">
                                          <p:stCondLst>
                                            <p:cond delay="999"/>
                                          </p:stCondLst>
                                        </p:cTn>
                                        <p:tgtEl>
                                          <p:spTgt spid="130"/>
                                        </p:tgtEl>
                                        <p:attrNameLst>
                                          <p:attrName>style.visibility</p:attrName>
                                        </p:attrNameLst>
                                      </p:cBhvr>
                                      <p:to>
                                        <p:strVal val="hidden"/>
                                      </p:to>
                                    </p:set>
                                  </p:childTnLst>
                                </p:cTn>
                              </p:par>
                              <p:par>
                                <p:cTn id="1771" presetID="10" presetClass="exit" presetSubtype="0" fill="hold" grpId="1" nodeType="withEffect">
                                  <p:stCondLst>
                                    <p:cond delay="6000"/>
                                  </p:stCondLst>
                                  <p:childTnLst>
                                    <p:animEffect transition="out" filter="fade">
                                      <p:cBhvr>
                                        <p:cTn id="1772" dur="1000"/>
                                        <p:tgtEl>
                                          <p:spTgt spid="238"/>
                                        </p:tgtEl>
                                      </p:cBhvr>
                                    </p:animEffect>
                                    <p:set>
                                      <p:cBhvr>
                                        <p:cTn id="1773" dur="1" fill="hold">
                                          <p:stCondLst>
                                            <p:cond delay="999"/>
                                          </p:stCondLst>
                                        </p:cTn>
                                        <p:tgtEl>
                                          <p:spTgt spid="238"/>
                                        </p:tgtEl>
                                        <p:attrNameLst>
                                          <p:attrName>style.visibility</p:attrName>
                                        </p:attrNameLst>
                                      </p:cBhvr>
                                      <p:to>
                                        <p:strVal val="hidden"/>
                                      </p:to>
                                    </p:set>
                                  </p:childTnLst>
                                </p:cTn>
                              </p:par>
                              <p:par>
                                <p:cTn id="1774" presetID="10" presetClass="exit" presetSubtype="0" fill="hold" grpId="1" nodeType="withEffect">
                                  <p:stCondLst>
                                    <p:cond delay="6000"/>
                                  </p:stCondLst>
                                  <p:childTnLst>
                                    <p:animEffect transition="out" filter="fade">
                                      <p:cBhvr>
                                        <p:cTn id="1775" dur="1000"/>
                                        <p:tgtEl>
                                          <p:spTgt spid="239"/>
                                        </p:tgtEl>
                                      </p:cBhvr>
                                    </p:animEffect>
                                    <p:set>
                                      <p:cBhvr>
                                        <p:cTn id="1776" dur="1" fill="hold">
                                          <p:stCondLst>
                                            <p:cond delay="999"/>
                                          </p:stCondLst>
                                        </p:cTn>
                                        <p:tgtEl>
                                          <p:spTgt spid="239"/>
                                        </p:tgtEl>
                                        <p:attrNameLst>
                                          <p:attrName>style.visibility</p:attrName>
                                        </p:attrNameLst>
                                      </p:cBhvr>
                                      <p:to>
                                        <p:strVal val="hidden"/>
                                      </p:to>
                                    </p:set>
                                  </p:childTnLst>
                                </p:cTn>
                              </p:par>
                              <p:par>
                                <p:cTn id="1777" presetID="10" presetClass="exit" presetSubtype="0" fill="hold" grpId="1" nodeType="withEffect">
                                  <p:stCondLst>
                                    <p:cond delay="6000"/>
                                  </p:stCondLst>
                                  <p:childTnLst>
                                    <p:animEffect transition="out" filter="fade">
                                      <p:cBhvr>
                                        <p:cTn id="1778" dur="1000"/>
                                        <p:tgtEl>
                                          <p:spTgt spid="240"/>
                                        </p:tgtEl>
                                      </p:cBhvr>
                                    </p:animEffect>
                                    <p:set>
                                      <p:cBhvr>
                                        <p:cTn id="1779" dur="1" fill="hold">
                                          <p:stCondLst>
                                            <p:cond delay="999"/>
                                          </p:stCondLst>
                                        </p:cTn>
                                        <p:tgtEl>
                                          <p:spTgt spid="240"/>
                                        </p:tgtEl>
                                        <p:attrNameLst>
                                          <p:attrName>style.visibility</p:attrName>
                                        </p:attrNameLst>
                                      </p:cBhvr>
                                      <p:to>
                                        <p:strVal val="hidden"/>
                                      </p:to>
                                    </p:set>
                                  </p:childTnLst>
                                </p:cTn>
                              </p:par>
                              <p:par>
                                <p:cTn id="1780" presetID="10" presetClass="exit" presetSubtype="0" fill="hold" grpId="1" nodeType="withEffect">
                                  <p:stCondLst>
                                    <p:cond delay="6000"/>
                                  </p:stCondLst>
                                  <p:childTnLst>
                                    <p:animEffect transition="out" filter="fade">
                                      <p:cBhvr>
                                        <p:cTn id="1781" dur="1000"/>
                                        <p:tgtEl>
                                          <p:spTgt spid="7"/>
                                        </p:tgtEl>
                                      </p:cBhvr>
                                    </p:animEffect>
                                    <p:set>
                                      <p:cBhvr>
                                        <p:cTn id="1782" dur="1" fill="hold">
                                          <p:stCondLst>
                                            <p:cond delay="999"/>
                                          </p:stCondLst>
                                        </p:cTn>
                                        <p:tgtEl>
                                          <p:spTgt spid="7"/>
                                        </p:tgtEl>
                                        <p:attrNameLst>
                                          <p:attrName>style.visibility</p:attrName>
                                        </p:attrNameLst>
                                      </p:cBhvr>
                                      <p:to>
                                        <p:strVal val="hidden"/>
                                      </p:to>
                                    </p:set>
                                  </p:childTnLst>
                                </p:cTn>
                              </p:par>
                              <p:par>
                                <p:cTn id="1783" presetID="10" presetClass="exit" presetSubtype="0" fill="hold" grpId="1" nodeType="withEffect">
                                  <p:stCondLst>
                                    <p:cond delay="6000"/>
                                  </p:stCondLst>
                                  <p:childTnLst>
                                    <p:animEffect transition="out" filter="fade">
                                      <p:cBhvr>
                                        <p:cTn id="1784" dur="750"/>
                                        <p:tgtEl>
                                          <p:spTgt spid="237"/>
                                        </p:tgtEl>
                                      </p:cBhvr>
                                    </p:animEffect>
                                    <p:set>
                                      <p:cBhvr>
                                        <p:cTn id="1785" dur="1" fill="hold">
                                          <p:stCondLst>
                                            <p:cond delay="749"/>
                                          </p:stCondLst>
                                        </p:cTn>
                                        <p:tgtEl>
                                          <p:spTgt spid="237"/>
                                        </p:tgtEl>
                                        <p:attrNameLst>
                                          <p:attrName>style.visibility</p:attrName>
                                        </p:attrNameLst>
                                      </p:cBhvr>
                                      <p:to>
                                        <p:strVal val="hidden"/>
                                      </p:to>
                                    </p:set>
                                  </p:childTnLst>
                                </p:cTn>
                              </p:par>
                              <p:par>
                                <p:cTn id="1786" presetID="22" presetClass="entr" presetSubtype="1" fill="hold" nodeType="withEffect">
                                  <p:stCondLst>
                                    <p:cond delay="4500"/>
                                  </p:stCondLst>
                                  <p:childTnLst>
                                    <p:set>
                                      <p:cBhvr>
                                        <p:cTn id="1787" dur="1" fill="hold">
                                          <p:stCondLst>
                                            <p:cond delay="0"/>
                                          </p:stCondLst>
                                        </p:cTn>
                                        <p:tgtEl>
                                          <p:spTgt spid="25"/>
                                        </p:tgtEl>
                                        <p:attrNameLst>
                                          <p:attrName>style.visibility</p:attrName>
                                        </p:attrNameLst>
                                      </p:cBhvr>
                                      <p:to>
                                        <p:strVal val="visible"/>
                                      </p:to>
                                    </p:set>
                                    <p:animEffect transition="in" filter="wipe(up)">
                                      <p:cBhvr>
                                        <p:cTn id="1788" dur="750"/>
                                        <p:tgtEl>
                                          <p:spTgt spid="25"/>
                                        </p:tgtEl>
                                      </p:cBhvr>
                                    </p:animEffect>
                                  </p:childTnLst>
                                </p:cTn>
                              </p:par>
                              <p:par>
                                <p:cTn id="1789" presetID="10" presetClass="entr" presetSubtype="0" fill="hold" grpId="0" nodeType="withEffect">
                                  <p:stCondLst>
                                    <p:cond delay="6250"/>
                                  </p:stCondLst>
                                  <p:childTnLst>
                                    <p:set>
                                      <p:cBhvr>
                                        <p:cTn id="1790" dur="1" fill="hold">
                                          <p:stCondLst>
                                            <p:cond delay="0"/>
                                          </p:stCondLst>
                                        </p:cTn>
                                        <p:tgtEl>
                                          <p:spTgt spid="340"/>
                                        </p:tgtEl>
                                        <p:attrNameLst>
                                          <p:attrName>style.visibility</p:attrName>
                                        </p:attrNameLst>
                                      </p:cBhvr>
                                      <p:to>
                                        <p:strVal val="visible"/>
                                      </p:to>
                                    </p:set>
                                    <p:animEffect transition="in" filter="fade">
                                      <p:cBhvr>
                                        <p:cTn id="1791" dur="1000"/>
                                        <p:tgtEl>
                                          <p:spTgt spid="340"/>
                                        </p:tgtEl>
                                      </p:cBhvr>
                                    </p:animEffect>
                                  </p:childTnLst>
                                </p:cTn>
                              </p:par>
                              <p:par>
                                <p:cTn id="1792" presetID="42" presetClass="path" presetSubtype="0" decel="100000" fill="hold" grpId="1" nodeType="withEffect">
                                  <p:stCondLst>
                                    <p:cond delay="6250"/>
                                  </p:stCondLst>
                                  <p:childTnLst>
                                    <p:animMotion origin="layout" path="M 0 4.81481E-6 L 0 0.44328 " pathEditMode="relative" rAng="0" ptsTypes="AA">
                                      <p:cBhvr>
                                        <p:cTn id="1793" dur="1000" spd="-100000" fill="hold"/>
                                        <p:tgtEl>
                                          <p:spTgt spid="340"/>
                                        </p:tgtEl>
                                        <p:attrNameLst>
                                          <p:attrName>ppt_x</p:attrName>
                                          <p:attrName>ppt_y</p:attrName>
                                        </p:attrNameLst>
                                      </p:cBhvr>
                                      <p:rCtr x="0" y="22153"/>
                                    </p:animMotion>
                                  </p:childTnLst>
                                </p:cTn>
                              </p:par>
                              <p:par>
                                <p:cTn id="1794" presetID="64" presetClass="path" presetSubtype="0" fill="hold" grpId="2" nodeType="withEffect">
                                  <p:stCondLst>
                                    <p:cond delay="6000"/>
                                  </p:stCondLst>
                                  <p:childTnLst>
                                    <p:animMotion origin="layout" path="M -1.25E-6 2.22222E-6 L -1.25E-6 -0.01528 " pathEditMode="relative" rAng="0" ptsTypes="AA">
                                      <p:cBhvr>
                                        <p:cTn id="1795" dur="1250" fill="hold"/>
                                        <p:tgtEl>
                                          <p:spTgt spid="209"/>
                                        </p:tgtEl>
                                        <p:attrNameLst>
                                          <p:attrName>ppt_x</p:attrName>
                                          <p:attrName>ppt_y</p:attrName>
                                        </p:attrNameLst>
                                      </p:cBhvr>
                                      <p:rCtr x="0" y="-764"/>
                                    </p:animMotion>
                                  </p:childTnLst>
                                </p:cTn>
                              </p:par>
                              <p:par>
                                <p:cTn id="1796" presetID="1" presetClass="exit" presetSubtype="0" fill="hold" nodeType="withEffect">
                                  <p:stCondLst>
                                    <p:cond delay="7250"/>
                                  </p:stCondLst>
                                  <p:childTnLst>
                                    <p:set>
                                      <p:cBhvr>
                                        <p:cTn id="1797" dur="1" fill="hold">
                                          <p:stCondLst>
                                            <p:cond delay="0"/>
                                          </p:stCondLst>
                                        </p:cTn>
                                        <p:tgtEl>
                                          <p:spTgt spid="25"/>
                                        </p:tgtEl>
                                        <p:attrNameLst>
                                          <p:attrName>style.visibility</p:attrName>
                                        </p:attrNameLst>
                                      </p:cBhvr>
                                      <p:to>
                                        <p:strVal val="hidden"/>
                                      </p:to>
                                    </p:set>
                                  </p:childTnLst>
                                </p:cTn>
                              </p:par>
                              <p:par>
                                <p:cTn id="1798" presetID="1" presetClass="entr" presetSubtype="0" fill="hold" grpId="0" nodeType="withEffect">
                                  <p:stCondLst>
                                    <p:cond delay="7250"/>
                                  </p:stCondLst>
                                  <p:childTnLst>
                                    <p:set>
                                      <p:cBhvr>
                                        <p:cTn id="1799" dur="1" fill="hold">
                                          <p:stCondLst>
                                            <p:cond delay="0"/>
                                          </p:stCondLst>
                                        </p:cTn>
                                        <p:tgtEl>
                                          <p:spTgt spid="26"/>
                                        </p:tgtEl>
                                        <p:attrNameLst>
                                          <p:attrName>style.visibility</p:attrName>
                                        </p:attrNameLst>
                                      </p:cBhvr>
                                      <p:to>
                                        <p:strVal val="visible"/>
                                      </p:to>
                                    </p:set>
                                  </p:childTnLst>
                                </p:cTn>
                              </p:par>
                              <p:par>
                                <p:cTn id="1800" presetID="22" presetClass="exit" presetSubtype="4" fill="hold" grpId="1" nodeType="withEffect">
                                  <p:stCondLst>
                                    <p:cond delay="7250"/>
                                  </p:stCondLst>
                                  <p:childTnLst>
                                    <p:animEffect transition="out" filter="wipe(down)">
                                      <p:cBhvr>
                                        <p:cTn id="1801" dur="1000"/>
                                        <p:tgtEl>
                                          <p:spTgt spid="26"/>
                                        </p:tgtEl>
                                      </p:cBhvr>
                                    </p:animEffect>
                                    <p:set>
                                      <p:cBhvr>
                                        <p:cTn id="1802" dur="1" fill="hold">
                                          <p:stCondLst>
                                            <p:cond delay="999"/>
                                          </p:stCondLst>
                                        </p:cTn>
                                        <p:tgtEl>
                                          <p:spTgt spid="26"/>
                                        </p:tgtEl>
                                        <p:attrNameLst>
                                          <p:attrName>style.visibility</p:attrName>
                                        </p:attrNameLst>
                                      </p:cBhvr>
                                      <p:to>
                                        <p:strVal val="hidden"/>
                                      </p:to>
                                    </p:set>
                                  </p:childTnLst>
                                </p:cTn>
                              </p:par>
                              <p:par>
                                <p:cTn id="1803" presetID="64" presetClass="path" presetSubtype="0" fill="hold" grpId="2" nodeType="withEffect">
                                  <p:stCondLst>
                                    <p:cond delay="7250"/>
                                  </p:stCondLst>
                                  <p:childTnLst>
                                    <p:animMotion origin="layout" path="M 2.91667E-6 -4.81481E-6 L 2.91667E-6 -0.51342 " pathEditMode="relative" rAng="0" ptsTypes="AA">
                                      <p:cBhvr>
                                        <p:cTn id="1804" dur="1000" fill="hold"/>
                                        <p:tgtEl>
                                          <p:spTgt spid="26"/>
                                        </p:tgtEl>
                                        <p:attrNameLst>
                                          <p:attrName>ppt_x</p:attrName>
                                          <p:attrName>ppt_y</p:attrName>
                                        </p:attrNameLst>
                                      </p:cBhvr>
                                      <p:rCtr x="0" y="-25671"/>
                                    </p:animMotion>
                                  </p:childTnLst>
                                </p:cTn>
                              </p:par>
                              <p:par>
                                <p:cTn id="1805" presetID="10" presetClass="entr" presetSubtype="0" fill="hold" grpId="0" nodeType="withEffect">
                                  <p:stCondLst>
                                    <p:cond delay="3078"/>
                                  </p:stCondLst>
                                  <p:childTnLst>
                                    <p:set>
                                      <p:cBhvr>
                                        <p:cTn id="1806" dur="1" fill="hold">
                                          <p:stCondLst>
                                            <p:cond delay="0"/>
                                          </p:stCondLst>
                                        </p:cTn>
                                        <p:tgtEl>
                                          <p:spTgt spid="342"/>
                                        </p:tgtEl>
                                        <p:attrNameLst>
                                          <p:attrName>style.visibility</p:attrName>
                                        </p:attrNameLst>
                                      </p:cBhvr>
                                      <p:to>
                                        <p:strVal val="visible"/>
                                      </p:to>
                                    </p:set>
                                    <p:animEffect transition="in" filter="fade">
                                      <p:cBhvr>
                                        <p:cTn id="1807" dur="375"/>
                                        <p:tgtEl>
                                          <p:spTgt spid="342"/>
                                        </p:tgtEl>
                                      </p:cBhvr>
                                    </p:animEffect>
                                  </p:childTnLst>
                                </p:cTn>
                              </p:par>
                              <p:par>
                                <p:cTn id="1808" presetID="0" presetClass="path" presetSubtype="0" decel="46000" fill="hold" grpId="1" nodeType="withEffect">
                                  <p:stCondLst>
                                    <p:cond delay="3078"/>
                                  </p:stCondLst>
                                  <p:childTnLst>
                                    <p:animMotion origin="layout" path="M -1.25E-6 -0.0007 C -0.17747 -0.01459 -0.28333 -0.01713 -0.31849 -0.01806 C -0.35351 -0.01875 -0.48971 -0.01621 -0.53359 -0.01482 " pathEditMode="relative" rAng="0" ptsTypes="AAA">
                                      <p:cBhvr>
                                        <p:cTn id="1809" dur="1688" spd="-100000" fill="hold"/>
                                        <p:tgtEl>
                                          <p:spTgt spid="342"/>
                                        </p:tgtEl>
                                        <p:attrNameLst>
                                          <p:attrName>ppt_x</p:attrName>
                                          <p:attrName>ppt_y</p:attrName>
                                        </p:attrNameLst>
                                      </p:cBhvr>
                                      <p:rCtr x="-26680" y="-880"/>
                                    </p:animMotion>
                                  </p:childTnLst>
                                </p:cTn>
                              </p:par>
                              <p:par>
                                <p:cTn id="1810" presetID="64" presetClass="path" presetSubtype="0" fill="hold" grpId="2" nodeType="withEffect">
                                  <p:stCondLst>
                                    <p:cond delay="6000"/>
                                  </p:stCondLst>
                                  <p:childTnLst>
                                    <p:animMotion origin="layout" path="M -1.25E-6 2.22222E-6 L -1.25E-6 -0.01528 " pathEditMode="relative" rAng="0" ptsTypes="AA">
                                      <p:cBhvr>
                                        <p:cTn id="1811" dur="1250" fill="hold"/>
                                        <p:tgtEl>
                                          <p:spTgt spid="342"/>
                                        </p:tgtEl>
                                        <p:attrNameLst>
                                          <p:attrName>ppt_x</p:attrName>
                                          <p:attrName>ppt_y</p:attrName>
                                        </p:attrNameLst>
                                      </p:cBhvr>
                                      <p:rCtr x="0" y="-764"/>
                                    </p:animMotion>
                                  </p:childTnLst>
                                </p:cTn>
                              </p:par>
                              <p:par>
                                <p:cTn id="1812" presetID="63" presetClass="path" presetSubtype="0" decel="100000" fill="hold" grpId="3" nodeType="withEffect">
                                  <p:stCondLst>
                                    <p:cond delay="8000"/>
                                  </p:stCondLst>
                                  <p:childTnLst>
                                    <p:animMotion origin="layout" path="M -1.25E-6 -0.01528 L -0.08932 -0.01528 " pathEditMode="relative" rAng="0" ptsTypes="AA">
                                      <p:cBhvr>
                                        <p:cTn id="1813" dur="750" fill="hold"/>
                                        <p:tgtEl>
                                          <p:spTgt spid="342"/>
                                        </p:tgtEl>
                                        <p:attrNameLst>
                                          <p:attrName>ppt_x</p:attrName>
                                          <p:attrName>ppt_y</p:attrName>
                                        </p:attrNameLst>
                                      </p:cBhvr>
                                      <p:rCtr x="-4466" y="0"/>
                                    </p:animMotion>
                                  </p:childTnLst>
                                </p:cTn>
                              </p:par>
                              <p:par>
                                <p:cTn id="1814" presetID="63" presetClass="path" presetSubtype="0" decel="100000" fill="hold" grpId="3" nodeType="withEffect">
                                  <p:stCondLst>
                                    <p:cond delay="8000"/>
                                  </p:stCondLst>
                                  <p:childTnLst>
                                    <p:animMotion origin="layout" path="M -1.25E-6 -0.01528 L 0.08776 -0.01528 " pathEditMode="relative" rAng="0" ptsTypes="AA">
                                      <p:cBhvr>
                                        <p:cTn id="1815" dur="750" fill="hold"/>
                                        <p:tgtEl>
                                          <p:spTgt spid="209"/>
                                        </p:tgtEl>
                                        <p:attrNameLst>
                                          <p:attrName>ppt_x</p:attrName>
                                          <p:attrName>ppt_y</p:attrName>
                                        </p:attrNameLst>
                                      </p:cBhvr>
                                      <p:rCtr x="4388" y="0"/>
                                    </p:animMotion>
                                  </p:childTnLst>
                                </p:cTn>
                              </p:par>
                              <p:par>
                                <p:cTn id="1816" presetID="6" presetClass="emph" presetSubtype="0" decel="100000" fill="hold" grpId="4" nodeType="withEffect">
                                  <p:stCondLst>
                                    <p:cond delay="8000"/>
                                  </p:stCondLst>
                                  <p:childTnLst>
                                    <p:animScale>
                                      <p:cBhvr>
                                        <p:cTn id="1817" dur="750" fill="hold"/>
                                        <p:tgtEl>
                                          <p:spTgt spid="209"/>
                                        </p:tgtEl>
                                      </p:cBhvr>
                                      <p:by x="0" y="0"/>
                                    </p:animScale>
                                  </p:childTnLst>
                                </p:cTn>
                              </p:par>
                              <p:par>
                                <p:cTn id="1818" presetID="6" presetClass="emph" presetSubtype="0" decel="100000" fill="hold" grpId="4" nodeType="withEffect">
                                  <p:stCondLst>
                                    <p:cond delay="8000"/>
                                  </p:stCondLst>
                                  <p:childTnLst>
                                    <p:animScale>
                                      <p:cBhvr>
                                        <p:cTn id="1819" dur="750" fill="hold"/>
                                        <p:tgtEl>
                                          <p:spTgt spid="342"/>
                                        </p:tgtEl>
                                      </p:cBhvr>
                                      <p:by x="0" y="0"/>
                                    </p:animScale>
                                  </p:childTnLst>
                                </p:cTn>
                              </p:par>
                              <p:par>
                                <p:cTn id="1820" presetID="1" presetClass="entr" presetSubtype="0" fill="hold" nodeType="withEffect">
                                  <p:stCondLst>
                                    <p:cond delay="8000"/>
                                  </p:stCondLst>
                                  <p:childTnLst>
                                    <p:set>
                                      <p:cBhvr>
                                        <p:cTn id="1821" dur="1" fill="hold">
                                          <p:stCondLst>
                                            <p:cond delay="0"/>
                                          </p:stCondLst>
                                        </p:cTn>
                                        <p:tgtEl>
                                          <p:spTgt spid="29"/>
                                        </p:tgtEl>
                                        <p:attrNameLst>
                                          <p:attrName>style.visibility</p:attrName>
                                        </p:attrNameLst>
                                      </p:cBhvr>
                                      <p:to>
                                        <p:strVal val="visible"/>
                                      </p:to>
                                    </p:set>
                                  </p:childTnLst>
                                </p:cTn>
                              </p:par>
                              <p:par>
                                <p:cTn id="1822" presetID="6" presetClass="emph" presetSubtype="0" decel="100000" fill="hold" nodeType="withEffect">
                                  <p:stCondLst>
                                    <p:cond delay="8000"/>
                                  </p:stCondLst>
                                  <p:childTnLst>
                                    <p:animScale>
                                      <p:cBhvr>
                                        <p:cTn id="1823" dur="750" fill="hold"/>
                                        <p:tgtEl>
                                          <p:spTgt spid="29"/>
                                        </p:tgtEl>
                                      </p:cBhvr>
                                      <p:by x="860000" y="100000"/>
                                    </p:animScale>
                                  </p:childTnLst>
                                  <p:subTnLst>
                                    <p:set>
                                      <p:cBhvr override="childStyle">
                                        <p:cTn dur="1" fill="hold" display="0" masterRel="sameClick" afterEffect="1">
                                          <p:stCondLst>
                                            <p:cond evt="end" delay="0">
                                              <p:tn val="1822"/>
                                            </p:cond>
                                          </p:stCondLst>
                                        </p:cTn>
                                        <p:tgtEl>
                                          <p:spTgt spid="29"/>
                                        </p:tgtEl>
                                        <p:attrNameLst>
                                          <p:attrName>style.visibility</p:attrName>
                                        </p:attrNameLst>
                                      </p:cBhvr>
                                      <p:to>
                                        <p:strVal val="hidden"/>
                                      </p:to>
                                    </p:set>
                                  </p:subTnLst>
                                </p:cTn>
                              </p:par>
                              <p:par>
                                <p:cTn id="1824" presetID="10" presetClass="exit" presetSubtype="0" fill="hold" grpId="3" nodeType="withEffect">
                                  <p:stCondLst>
                                    <p:cond delay="7750"/>
                                  </p:stCondLst>
                                  <p:childTnLst>
                                    <p:animEffect transition="out" filter="fade">
                                      <p:cBhvr>
                                        <p:cTn id="1825" dur="500"/>
                                        <p:tgtEl>
                                          <p:spTgt spid="340"/>
                                        </p:tgtEl>
                                      </p:cBhvr>
                                    </p:animEffect>
                                    <p:set>
                                      <p:cBhvr>
                                        <p:cTn id="1826" dur="1" fill="hold">
                                          <p:stCondLst>
                                            <p:cond delay="499"/>
                                          </p:stCondLst>
                                        </p:cTn>
                                        <p:tgtEl>
                                          <p:spTgt spid="340"/>
                                        </p:tgtEl>
                                        <p:attrNameLst>
                                          <p:attrName>style.visibility</p:attrName>
                                        </p:attrNameLst>
                                      </p:cBhvr>
                                      <p:to>
                                        <p:strVal val="hidden"/>
                                      </p:to>
                                    </p:set>
                                  </p:childTnLst>
                                </p:cTn>
                              </p:par>
                              <p:par>
                                <p:cTn id="1827" presetID="10" presetClass="entr" presetSubtype="0" fill="hold" grpId="0" nodeType="withEffect">
                                  <p:stCondLst>
                                    <p:cond delay="8250"/>
                                  </p:stCondLst>
                                  <p:childTnLst>
                                    <p:set>
                                      <p:cBhvr>
                                        <p:cTn id="1828" dur="1" fill="hold">
                                          <p:stCondLst>
                                            <p:cond delay="0"/>
                                          </p:stCondLst>
                                        </p:cTn>
                                        <p:tgtEl>
                                          <p:spTgt spid="344"/>
                                        </p:tgtEl>
                                        <p:attrNameLst>
                                          <p:attrName>style.visibility</p:attrName>
                                        </p:attrNameLst>
                                      </p:cBhvr>
                                      <p:to>
                                        <p:strVal val="visible"/>
                                      </p:to>
                                    </p:set>
                                    <p:animEffect transition="in" filter="fade">
                                      <p:cBhvr>
                                        <p:cTn id="1829" dur="750"/>
                                        <p:tgtEl>
                                          <p:spTgt spid="344"/>
                                        </p:tgtEl>
                                      </p:cBhvr>
                                    </p:animEffect>
                                  </p:childTnLst>
                                </p:cTn>
                              </p:par>
                              <p:par>
                                <p:cTn id="1830" presetID="1" presetClass="entr" presetSubtype="0" fill="hold" nodeType="withEffect">
                                  <p:stCondLst>
                                    <p:cond delay="8750"/>
                                  </p:stCondLst>
                                  <p:childTnLst>
                                    <p:set>
                                      <p:cBhvr>
                                        <p:cTn id="1831"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130" grpId="0" bldLvl="0" animBg="1"/>
      <p:bldP spid="130" grpId="1" bldLvl="0" animBg="1"/>
      <p:bldP spid="238" grpId="0" bldLvl="0" animBg="1"/>
      <p:bldP spid="238" grpId="1" bldLvl="0" animBg="1"/>
      <p:bldP spid="239" grpId="0" bldLvl="0" animBg="1"/>
      <p:bldP spid="239" grpId="1" bldLvl="0" animBg="1"/>
      <p:bldP spid="240" grpId="0" bldLvl="0" animBg="1"/>
      <p:bldP spid="240" grpId="1" bldLvl="0" animBg="1"/>
      <p:bldP spid="241" grpId="0" bldLvl="0" animBg="1"/>
      <p:bldP spid="241" grpId="1" bldLvl="0" animBg="1"/>
      <p:bldP spid="242" grpId="0" bldLvl="0" animBg="1"/>
      <p:bldP spid="242" grpId="1" bldLvl="0" animBg="1"/>
      <p:bldP spid="243" grpId="0" bldLvl="0" animBg="1"/>
      <p:bldP spid="243" grpId="1" bldLvl="0" animBg="1"/>
      <p:bldP spid="244" grpId="0" bldLvl="0" animBg="1"/>
      <p:bldP spid="244" grpId="1" bldLvl="0" animBg="1"/>
      <p:bldP spid="245" grpId="0" bldLvl="0" animBg="1"/>
      <p:bldP spid="245" grpId="1" bldLvl="0" animBg="1"/>
      <p:bldP spid="246" grpId="0" bldLvl="0" animBg="1"/>
      <p:bldP spid="246" grpId="1" bldLvl="0" animBg="1"/>
      <p:bldP spid="247" grpId="0" bldLvl="0" animBg="1"/>
      <p:bldP spid="247" grpId="1" bldLvl="0" animBg="1"/>
      <p:bldP spid="248" grpId="0" bldLvl="0" animBg="1"/>
      <p:bldP spid="248" grpId="1" bldLvl="0" animBg="1"/>
      <p:bldP spid="249" grpId="0" bldLvl="0" animBg="1"/>
      <p:bldP spid="249" grpId="1" bldLvl="0" animBg="1"/>
      <p:bldP spid="250" grpId="0" bldLvl="0" animBg="1"/>
      <p:bldP spid="250" grpId="1" bldLvl="0" animBg="1"/>
      <p:bldP spid="251" grpId="0" bldLvl="0" animBg="1"/>
      <p:bldP spid="251" grpId="1" bldLvl="0" animBg="1"/>
      <p:bldP spid="252" grpId="0" bldLvl="0" animBg="1"/>
      <p:bldP spid="252" grpId="1" bldLvl="0" animBg="1"/>
      <p:bldP spid="253" grpId="0" bldLvl="0" animBg="1"/>
      <p:bldP spid="253" grpId="1" bldLvl="0" animBg="1"/>
      <p:bldP spid="254" grpId="0" bldLvl="0" animBg="1"/>
      <p:bldP spid="254" grpId="1" bldLvl="0" animBg="1"/>
      <p:bldP spid="255" grpId="0" bldLvl="0" animBg="1"/>
      <p:bldP spid="255" grpId="1" bldLvl="0" animBg="1"/>
      <p:bldP spid="256" grpId="0" bldLvl="0" animBg="1"/>
      <p:bldP spid="256" grpId="1" bldLvl="0" animBg="1"/>
      <p:bldP spid="257" grpId="0" bldLvl="0" animBg="1"/>
      <p:bldP spid="257" grpId="1" bldLvl="0" animBg="1"/>
      <p:bldP spid="258" grpId="0" bldLvl="0" animBg="1"/>
      <p:bldP spid="258" grpId="1" bldLvl="0" animBg="1"/>
      <p:bldP spid="259" grpId="0" bldLvl="0" animBg="1"/>
      <p:bldP spid="259" grpId="1" bldLvl="0" animBg="1"/>
      <p:bldP spid="260" grpId="0" bldLvl="0" animBg="1"/>
      <p:bldP spid="260" grpId="1" bldLvl="0" animBg="1"/>
      <p:bldP spid="261" grpId="0" bldLvl="0" animBg="1"/>
      <p:bldP spid="261" grpId="1" bldLvl="0" animBg="1"/>
      <p:bldP spid="262" grpId="0" bldLvl="0" animBg="1"/>
      <p:bldP spid="262" grpId="1" bldLvl="0" animBg="1"/>
      <p:bldP spid="263" grpId="0" bldLvl="0" animBg="1"/>
      <p:bldP spid="263" grpId="1" bldLvl="0" animBg="1"/>
      <p:bldP spid="264" grpId="0" bldLvl="0" animBg="1"/>
      <p:bldP spid="264" grpId="1" bldLvl="0" animBg="1"/>
      <p:bldP spid="265" grpId="0" bldLvl="0" animBg="1"/>
      <p:bldP spid="265" grpId="1" bldLvl="0" animBg="1"/>
      <p:bldP spid="266" grpId="0" bldLvl="0" animBg="1"/>
      <p:bldP spid="266" grpId="1" bldLvl="0" animBg="1"/>
      <p:bldP spid="267" grpId="0" bldLvl="0" animBg="1"/>
      <p:bldP spid="267" grpId="1" bldLvl="0" animBg="1"/>
      <p:bldP spid="268" grpId="0" bldLvl="0" animBg="1"/>
      <p:bldP spid="268" grpId="1" bldLvl="0" animBg="1"/>
      <p:bldP spid="269" grpId="0" bldLvl="0" animBg="1"/>
      <p:bldP spid="269" grpId="1" bldLvl="0" animBg="1"/>
      <p:bldP spid="270" grpId="0" bldLvl="0" animBg="1"/>
      <p:bldP spid="270" grpId="1" bldLvl="0" animBg="1"/>
      <p:bldP spid="271" grpId="0" bldLvl="0" animBg="1"/>
      <p:bldP spid="271" grpId="1" bldLvl="0" animBg="1"/>
      <p:bldP spid="272" grpId="0" bldLvl="0" animBg="1"/>
      <p:bldP spid="272" grpId="1" bldLvl="0" animBg="1"/>
      <p:bldP spid="273" grpId="0" bldLvl="0" animBg="1"/>
      <p:bldP spid="273" grpId="1" bldLvl="0" animBg="1"/>
      <p:bldP spid="274" grpId="0" bldLvl="0" animBg="1"/>
      <p:bldP spid="274" grpId="1" bldLvl="0" animBg="1"/>
      <p:bldP spid="275" grpId="0" bldLvl="0" animBg="1"/>
      <p:bldP spid="275" grpId="1" bldLvl="0" animBg="1"/>
      <p:bldP spid="276" grpId="0" bldLvl="0" animBg="1"/>
      <p:bldP spid="276" grpId="1" bldLvl="0" animBg="1"/>
      <p:bldP spid="277" grpId="0" bldLvl="0" animBg="1"/>
      <p:bldP spid="277" grpId="1" bldLvl="0" animBg="1"/>
      <p:bldP spid="278" grpId="0" bldLvl="0" animBg="1"/>
      <p:bldP spid="278" grpId="1" bldLvl="0" animBg="1"/>
      <p:bldP spid="279" grpId="0" bldLvl="0" animBg="1"/>
      <p:bldP spid="279" grpId="1" bldLvl="0" animBg="1"/>
      <p:bldP spid="280" grpId="0" bldLvl="0" animBg="1"/>
      <p:bldP spid="280" grpId="1" bldLvl="0" animBg="1"/>
      <p:bldP spid="281" grpId="0" bldLvl="0" animBg="1"/>
      <p:bldP spid="281" grpId="1" bldLvl="0" animBg="1"/>
      <p:bldP spid="282" grpId="0" bldLvl="0" animBg="1"/>
      <p:bldP spid="282" grpId="1" bldLvl="0" animBg="1"/>
      <p:bldP spid="283" grpId="0" bldLvl="0" animBg="1"/>
      <p:bldP spid="283" grpId="1" bldLvl="0" animBg="1"/>
      <p:bldP spid="284" grpId="0" bldLvl="0" animBg="1"/>
      <p:bldP spid="284" grpId="1" bldLvl="0" animBg="1"/>
      <p:bldP spid="285" grpId="0" bldLvl="0" animBg="1"/>
      <p:bldP spid="285" grpId="1" bldLvl="0" animBg="1"/>
      <p:bldP spid="286" grpId="0" bldLvl="0" animBg="1"/>
      <p:bldP spid="286" grpId="1" bldLvl="0" animBg="1"/>
      <p:bldP spid="287" grpId="0" bldLvl="0" animBg="1"/>
      <p:bldP spid="287" grpId="1" bldLvl="0" animBg="1"/>
      <p:bldP spid="288" grpId="0" bldLvl="0" animBg="1"/>
      <p:bldP spid="288" grpId="1" bldLvl="0" animBg="1"/>
      <p:bldP spid="289" grpId="0" bldLvl="0" animBg="1"/>
      <p:bldP spid="289" grpId="1" bldLvl="0" animBg="1"/>
      <p:bldP spid="290" grpId="0" bldLvl="0" animBg="1"/>
      <p:bldP spid="290" grpId="1" bldLvl="0" animBg="1"/>
      <p:bldP spid="291" grpId="0" bldLvl="0" animBg="1"/>
      <p:bldP spid="291" grpId="1" bldLvl="0" animBg="1"/>
      <p:bldP spid="292" grpId="0" bldLvl="0" animBg="1"/>
      <p:bldP spid="292" grpId="1" bldLvl="0" animBg="1"/>
      <p:bldP spid="293" grpId="0" bldLvl="0" animBg="1"/>
      <p:bldP spid="293" grpId="1" bldLvl="0" animBg="1"/>
      <p:bldP spid="294" grpId="0" bldLvl="0" animBg="1"/>
      <p:bldP spid="294" grpId="1" bldLvl="0" animBg="1"/>
      <p:bldP spid="295" grpId="0" bldLvl="0" animBg="1"/>
      <p:bldP spid="295" grpId="1" bldLvl="0" animBg="1"/>
      <p:bldP spid="296" grpId="0" bldLvl="0" animBg="1"/>
      <p:bldP spid="296" grpId="1" bldLvl="0" animBg="1"/>
      <p:bldP spid="297" grpId="0" bldLvl="0" animBg="1"/>
      <p:bldP spid="297" grpId="1" bldLvl="0" animBg="1"/>
      <p:bldP spid="298" grpId="0" bldLvl="0" animBg="1"/>
      <p:bldP spid="298" grpId="1" bldLvl="0" animBg="1"/>
      <p:bldP spid="299" grpId="0" bldLvl="0" animBg="1"/>
      <p:bldP spid="299" grpId="1" bldLvl="0" animBg="1"/>
      <p:bldP spid="300" grpId="0" bldLvl="0" animBg="1"/>
      <p:bldP spid="300" grpId="1" bldLvl="0" animBg="1"/>
      <p:bldP spid="301" grpId="0" bldLvl="0" animBg="1"/>
      <p:bldP spid="301" grpId="1" bldLvl="0" animBg="1"/>
      <p:bldP spid="302" grpId="0" bldLvl="0" animBg="1"/>
      <p:bldP spid="302" grpId="1" bldLvl="0" animBg="1"/>
      <p:bldP spid="303" grpId="0" bldLvl="0" animBg="1"/>
      <p:bldP spid="303" grpId="1" bldLvl="0" animBg="1"/>
      <p:bldP spid="304" grpId="0" bldLvl="0" animBg="1"/>
      <p:bldP spid="304" grpId="1" bldLvl="0" animBg="1"/>
      <p:bldP spid="305" grpId="0" bldLvl="0" animBg="1"/>
      <p:bldP spid="305" grpId="1" bldLvl="0" animBg="1"/>
      <p:bldP spid="306" grpId="0" bldLvl="0" animBg="1"/>
      <p:bldP spid="306" grpId="1" bldLvl="0" animBg="1"/>
      <p:bldP spid="307" grpId="0" bldLvl="0" animBg="1"/>
      <p:bldP spid="307" grpId="1" bldLvl="0" animBg="1"/>
      <p:bldP spid="308" grpId="0" bldLvl="0" animBg="1"/>
      <p:bldP spid="308" grpId="1" bldLvl="0" animBg="1"/>
      <p:bldP spid="309" grpId="0" bldLvl="0" animBg="1"/>
      <p:bldP spid="309" grpId="1" bldLvl="0" animBg="1"/>
      <p:bldP spid="310" grpId="0" bldLvl="0" animBg="1"/>
      <p:bldP spid="310" grpId="1" bldLvl="0" animBg="1"/>
      <p:bldP spid="311" grpId="0" bldLvl="0" animBg="1"/>
      <p:bldP spid="311" grpId="1" bldLvl="0" animBg="1"/>
      <p:bldP spid="312" grpId="0" bldLvl="0" animBg="1"/>
      <p:bldP spid="312" grpId="1" bldLvl="0" animBg="1"/>
      <p:bldP spid="313" grpId="0" bldLvl="0" animBg="1"/>
      <p:bldP spid="313" grpId="1" bldLvl="0" animBg="1"/>
      <p:bldP spid="314" grpId="0" bldLvl="0" animBg="1"/>
      <p:bldP spid="314" grpId="1" bldLvl="0" animBg="1"/>
      <p:bldP spid="315" grpId="0" bldLvl="0" animBg="1"/>
      <p:bldP spid="315" grpId="1" bldLvl="0" animBg="1"/>
      <p:bldP spid="316" grpId="0" bldLvl="0" animBg="1"/>
      <p:bldP spid="316" grpId="1" bldLvl="0" animBg="1"/>
      <p:bldP spid="317" grpId="0" bldLvl="0" animBg="1"/>
      <p:bldP spid="317" grpId="1" bldLvl="0" animBg="1"/>
      <p:bldP spid="318" grpId="0" bldLvl="0" animBg="1"/>
      <p:bldP spid="318" grpId="1" bldLvl="0" animBg="1"/>
      <p:bldP spid="319" grpId="0" bldLvl="0" animBg="1"/>
      <p:bldP spid="319" grpId="1" bldLvl="0" animBg="1"/>
      <p:bldP spid="320" grpId="0" bldLvl="0" animBg="1"/>
      <p:bldP spid="320" grpId="1" bldLvl="0" animBg="1"/>
      <p:bldP spid="321" grpId="0" bldLvl="0" animBg="1"/>
      <p:bldP spid="321" grpId="1" bldLvl="0" animBg="1"/>
      <p:bldP spid="322" grpId="0" bldLvl="0" animBg="1"/>
      <p:bldP spid="322" grpId="1" bldLvl="0" animBg="1"/>
      <p:bldP spid="323" grpId="0" bldLvl="0" animBg="1"/>
      <p:bldP spid="323" grpId="1" bldLvl="0" animBg="1"/>
      <p:bldP spid="324" grpId="0" bldLvl="0" animBg="1"/>
      <p:bldP spid="324" grpId="1" bldLvl="0" animBg="1"/>
      <p:bldP spid="325" grpId="0" bldLvl="0" animBg="1"/>
      <p:bldP spid="325" grpId="1" bldLvl="0" animBg="1"/>
      <p:bldP spid="326" grpId="0" bldLvl="0" animBg="1"/>
      <p:bldP spid="326" grpId="1" bldLvl="0" animBg="1"/>
      <p:bldP spid="327" grpId="0" bldLvl="0" animBg="1"/>
      <p:bldP spid="327" grpId="1" bldLvl="0" animBg="1"/>
      <p:bldP spid="328" grpId="0" bldLvl="0" animBg="1"/>
      <p:bldP spid="328" grpId="1" bldLvl="0" animBg="1"/>
      <p:bldP spid="329" grpId="0" bldLvl="0" animBg="1"/>
      <p:bldP spid="329" grpId="1" bldLvl="0" animBg="1"/>
      <p:bldP spid="330" grpId="0" bldLvl="0" animBg="1"/>
      <p:bldP spid="330" grpId="1" bldLvl="0" animBg="1"/>
      <p:bldP spid="331" grpId="0" bldLvl="0" animBg="1"/>
      <p:bldP spid="331" grpId="1" bldLvl="0" animBg="1"/>
      <p:bldP spid="332" grpId="0" bldLvl="0" animBg="1"/>
      <p:bldP spid="332" grpId="1" bldLvl="0" animBg="1"/>
      <p:bldP spid="333" grpId="0" bldLvl="0" animBg="1"/>
      <p:bldP spid="333" grpId="1" bldLvl="0" animBg="1"/>
      <p:bldP spid="334" grpId="0" bldLvl="0" animBg="1"/>
      <p:bldP spid="334" grpId="1" bldLvl="0" animBg="1"/>
      <p:bldP spid="335" grpId="0" bldLvl="0" animBg="1"/>
      <p:bldP spid="335" grpId="1" bldLvl="0" animBg="1"/>
      <p:bldP spid="336" grpId="0" bldLvl="0" animBg="1"/>
      <p:bldP spid="336" grpId="1" bldLvl="0" animBg="1"/>
      <p:bldP spid="337" grpId="0" bldLvl="0" animBg="1"/>
      <p:bldP spid="337" grpId="1" bldLvl="0" animBg="1"/>
      <p:bldP spid="338" grpId="0" bldLvl="0" animBg="1"/>
      <p:bldP spid="338" grpId="1" bldLvl="0" animBg="1"/>
      <p:bldP spid="339" grpId="0" bldLvl="0" animBg="1"/>
      <p:bldP spid="339" grpId="1" bldLvl="0" animBg="1"/>
      <p:bldP spid="3" grpId="0"/>
      <p:bldP spid="3" grpId="1"/>
      <p:bldP spid="4" grpId="0"/>
      <p:bldP spid="4" grpId="1"/>
      <p:bldP spid="5" grpId="0"/>
      <p:bldP spid="5" grpId="1"/>
      <p:bldP spid="6" grpId="0"/>
      <p:bldP spid="6" grpId="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131" grpId="0" bldLvl="0" animBg="1"/>
      <p:bldP spid="131" grpId="1" bldLvl="0" animBg="1"/>
      <p:bldP spid="131" grpId="2" bldLvl="0" animBg="1"/>
      <p:bldP spid="131" grpId="3" bldLvl="0" animBg="1"/>
      <p:bldP spid="131" grpId="4" bldLvl="0" animBg="1"/>
      <p:bldP spid="132" grpId="0" bldLvl="0" animBg="1"/>
      <p:bldP spid="132" grpId="1" bldLvl="0" animBg="1"/>
      <p:bldP spid="132" grpId="2" bldLvl="0" animBg="1"/>
      <p:bldP spid="132" grpId="3" bldLvl="0" animBg="1"/>
      <p:bldP spid="132" grpId="4" bldLvl="0" animBg="1"/>
      <p:bldP spid="133" grpId="0" bldLvl="0" animBg="1"/>
      <p:bldP spid="133" grpId="1" bldLvl="0" animBg="1"/>
      <p:bldP spid="133" grpId="2" bldLvl="0" animBg="1"/>
      <p:bldP spid="133" grpId="3" bldLvl="0" animBg="1"/>
      <p:bldP spid="133" grpId="4" bldLvl="0" animBg="1"/>
      <p:bldP spid="134" grpId="0" bldLvl="0" animBg="1"/>
      <p:bldP spid="134" grpId="1" bldLvl="0" animBg="1"/>
      <p:bldP spid="134" grpId="2" bldLvl="0" animBg="1"/>
      <p:bldP spid="135" grpId="0" bldLvl="0" animBg="1"/>
      <p:bldP spid="135" grpId="1" bldLvl="0" animBg="1"/>
      <p:bldP spid="135" grpId="2" bldLvl="0" animBg="1"/>
      <p:bldP spid="136" grpId="0" bldLvl="0" animBg="1"/>
      <p:bldP spid="136" grpId="1" bldLvl="0" animBg="1"/>
      <p:bldP spid="136" grpId="2" bldLvl="0" animBg="1"/>
      <p:bldP spid="137" grpId="0" bldLvl="0" animBg="1"/>
      <p:bldP spid="137" grpId="1" bldLvl="0" animBg="1"/>
      <p:bldP spid="137" grpId="2" bldLvl="0" animBg="1"/>
      <p:bldP spid="137" grpId="3" bldLvl="0" animBg="1"/>
      <p:bldP spid="137" grpId="4" bldLvl="0" animBg="1"/>
      <p:bldP spid="138" grpId="0" bldLvl="0" animBg="1"/>
      <p:bldP spid="138" grpId="1" bldLvl="0" animBg="1"/>
      <p:bldP spid="138" grpId="2" bldLvl="0" animBg="1"/>
      <p:bldP spid="138" grpId="3" bldLvl="0" animBg="1"/>
      <p:bldP spid="138" grpId="4" bldLvl="0" animBg="1"/>
      <p:bldP spid="139" grpId="0" bldLvl="0" animBg="1"/>
      <p:bldP spid="139" grpId="1" bldLvl="0" animBg="1"/>
      <p:bldP spid="139" grpId="2" bldLvl="0" animBg="1"/>
      <p:bldP spid="139" grpId="3" bldLvl="0" animBg="1"/>
      <p:bldP spid="139" grpId="4" bldLvl="0" animBg="1"/>
      <p:bldP spid="140" grpId="0" bldLvl="0" animBg="1"/>
      <p:bldP spid="140" grpId="1" bldLvl="0" animBg="1"/>
      <p:bldP spid="140" grpId="2" bldLvl="0" animBg="1"/>
      <p:bldP spid="141" grpId="0" bldLvl="0" animBg="1"/>
      <p:bldP spid="141" grpId="1" bldLvl="0" animBg="1"/>
      <p:bldP spid="141" grpId="2" bldLvl="0" animBg="1"/>
      <p:bldP spid="141" grpId="3" bldLvl="0" animBg="1"/>
      <p:bldP spid="141" grpId="4" bldLvl="0" animBg="1"/>
      <p:bldP spid="142" grpId="0" bldLvl="0" animBg="1"/>
      <p:bldP spid="142" grpId="1" bldLvl="0" animBg="1"/>
      <p:bldP spid="142" grpId="2" bldLvl="0" animBg="1"/>
      <p:bldP spid="142" grpId="3" bldLvl="0" animBg="1"/>
      <p:bldP spid="142" grpId="4" bldLvl="0" animBg="1"/>
      <p:bldP spid="143" grpId="0" bldLvl="0" animBg="1"/>
      <p:bldP spid="143" grpId="1" bldLvl="0" animBg="1"/>
      <p:bldP spid="143" grpId="2" bldLvl="0" animBg="1"/>
      <p:bldP spid="144" grpId="0" bldLvl="0" animBg="1"/>
      <p:bldP spid="144" grpId="1" bldLvl="0" animBg="1"/>
      <p:bldP spid="144" grpId="2" bldLvl="0" animBg="1"/>
      <p:bldP spid="145" grpId="0" bldLvl="0" animBg="1"/>
      <p:bldP spid="145" grpId="1" bldLvl="0" animBg="1"/>
      <p:bldP spid="145" grpId="2" bldLvl="0" animBg="1"/>
      <p:bldP spid="145" grpId="3" bldLvl="0" animBg="1"/>
      <p:bldP spid="145" grpId="4" bldLvl="0" animBg="1"/>
      <p:bldP spid="146" grpId="0" bldLvl="0" animBg="1"/>
      <p:bldP spid="146" grpId="1" bldLvl="0" animBg="1"/>
      <p:bldP spid="146" grpId="2" bldLvl="0" animBg="1"/>
      <p:bldP spid="146" grpId="3" bldLvl="0" animBg="1"/>
      <p:bldP spid="146" grpId="4" bldLvl="0" animBg="1"/>
      <p:bldP spid="147" grpId="0" bldLvl="0" animBg="1"/>
      <p:bldP spid="147" grpId="1" bldLvl="0" animBg="1"/>
      <p:bldP spid="147" grpId="2" bldLvl="0" animBg="1"/>
      <p:bldP spid="148" grpId="0" bldLvl="0" animBg="1"/>
      <p:bldP spid="148" grpId="1" bldLvl="0" animBg="1"/>
      <p:bldP spid="148" grpId="2" bldLvl="0" animBg="1"/>
      <p:bldP spid="149" grpId="0" bldLvl="0" animBg="1"/>
      <p:bldP spid="149" grpId="1" bldLvl="0" animBg="1"/>
      <p:bldP spid="149" grpId="2" bldLvl="0" animBg="1"/>
      <p:bldP spid="149" grpId="3" bldLvl="0" animBg="1"/>
      <p:bldP spid="149" grpId="4" bldLvl="0" animBg="1"/>
      <p:bldP spid="150" grpId="0" bldLvl="0" animBg="1"/>
      <p:bldP spid="150" grpId="1" bldLvl="0" animBg="1"/>
      <p:bldP spid="150" grpId="2" bldLvl="0" animBg="1"/>
      <p:bldP spid="150" grpId="3" bldLvl="0" animBg="1"/>
      <p:bldP spid="150" grpId="4" bldLvl="0" animBg="1"/>
      <p:bldP spid="151" grpId="0" bldLvl="0" animBg="1"/>
      <p:bldP spid="151" grpId="1" bldLvl="0" animBg="1"/>
      <p:bldP spid="151" grpId="2" bldLvl="0" animBg="1"/>
      <p:bldP spid="152" grpId="0" bldLvl="0" animBg="1"/>
      <p:bldP spid="152" grpId="1" bldLvl="0" animBg="1"/>
      <p:bldP spid="152" grpId="2" bldLvl="0" animBg="1"/>
      <p:bldP spid="152" grpId="3" bldLvl="0" animBg="1"/>
      <p:bldP spid="152" grpId="4" bldLvl="0" animBg="1"/>
      <p:bldP spid="153" grpId="0" bldLvl="0" animBg="1"/>
      <p:bldP spid="153" grpId="1" bldLvl="0" animBg="1"/>
      <p:bldP spid="153" grpId="2" bldLvl="0" animBg="1"/>
      <p:bldP spid="153" grpId="3" bldLvl="0" animBg="1"/>
      <p:bldP spid="153" grpId="4" bldLvl="0" animBg="1"/>
      <p:bldP spid="154" grpId="0" bldLvl="0" animBg="1"/>
      <p:bldP spid="154" grpId="1" bldLvl="0" animBg="1"/>
      <p:bldP spid="154" grpId="2" bldLvl="0" animBg="1"/>
      <p:bldP spid="155" grpId="0" bldLvl="0" animBg="1"/>
      <p:bldP spid="155" grpId="1" bldLvl="0" animBg="1"/>
      <p:bldP spid="155" grpId="2" bldLvl="0" animBg="1"/>
      <p:bldP spid="156" grpId="0" bldLvl="0" animBg="1"/>
      <p:bldP spid="156" grpId="1" bldLvl="0" animBg="1"/>
      <p:bldP spid="156" grpId="2" bldLvl="0" animBg="1"/>
      <p:bldP spid="156" grpId="3" bldLvl="0" animBg="1"/>
      <p:bldP spid="156" grpId="4" bldLvl="0" animBg="1"/>
      <p:bldP spid="157" grpId="0" bldLvl="0" animBg="1"/>
      <p:bldP spid="157" grpId="1" bldLvl="0" animBg="1"/>
      <p:bldP spid="157" grpId="2" bldLvl="0" animBg="1"/>
      <p:bldP spid="157" grpId="3" bldLvl="0" animBg="1"/>
      <p:bldP spid="157" grpId="4" bldLvl="0" animBg="1"/>
      <p:bldP spid="158" grpId="0" bldLvl="0" animBg="1"/>
      <p:bldP spid="158" grpId="1" bldLvl="0" animBg="1"/>
      <p:bldP spid="158" grpId="2" bldLvl="0" animBg="1"/>
      <p:bldP spid="158" grpId="3" bldLvl="0" animBg="1"/>
      <p:bldP spid="158" grpId="4" bldLvl="0" animBg="1"/>
      <p:bldP spid="159" grpId="0" bldLvl="0" animBg="1"/>
      <p:bldP spid="159" grpId="1" bldLvl="0" animBg="1"/>
      <p:bldP spid="159" grpId="2" bldLvl="0" animBg="1"/>
      <p:bldP spid="159" grpId="3" bldLvl="0" animBg="1"/>
      <p:bldP spid="159" grpId="4" bldLvl="0" animBg="1"/>
      <p:bldP spid="160" grpId="0" bldLvl="0" animBg="1"/>
      <p:bldP spid="160" grpId="1" bldLvl="0" animBg="1"/>
      <p:bldP spid="160" grpId="2" bldLvl="0" animBg="1"/>
      <p:bldP spid="160" grpId="3" bldLvl="0" animBg="1"/>
      <p:bldP spid="160" grpId="4" bldLvl="0" animBg="1"/>
      <p:bldP spid="161" grpId="0" bldLvl="0" animBg="1"/>
      <p:bldP spid="161" grpId="1" bldLvl="0" animBg="1"/>
      <p:bldP spid="161" grpId="2" bldLvl="0" animBg="1"/>
      <p:bldP spid="162" grpId="0" bldLvl="0" animBg="1"/>
      <p:bldP spid="162" grpId="1" bldLvl="0" animBg="1"/>
      <p:bldP spid="162" grpId="2" bldLvl="0" animBg="1"/>
      <p:bldP spid="162" grpId="3" bldLvl="0" animBg="1"/>
      <p:bldP spid="162" grpId="4" bldLvl="0" animBg="1"/>
      <p:bldP spid="163" grpId="0" bldLvl="0" animBg="1"/>
      <p:bldP spid="163" grpId="1" bldLvl="0" animBg="1"/>
      <p:bldP spid="163" grpId="2" bldLvl="0" animBg="1"/>
      <p:bldP spid="163" grpId="3" bldLvl="0" animBg="1"/>
      <p:bldP spid="163" grpId="4" bldLvl="0" animBg="1"/>
      <p:bldP spid="164" grpId="0" bldLvl="0" animBg="1"/>
      <p:bldP spid="164" grpId="1" bldLvl="0" animBg="1"/>
      <p:bldP spid="164" grpId="2" bldLvl="0" animBg="1"/>
      <p:bldP spid="164" grpId="3" bldLvl="0" animBg="1"/>
      <p:bldP spid="164" grpId="4" bldLvl="0" animBg="1"/>
      <p:bldP spid="165" grpId="0" bldLvl="0" animBg="1"/>
      <p:bldP spid="165" grpId="1" bldLvl="0" animBg="1"/>
      <p:bldP spid="165" grpId="2" bldLvl="0" animBg="1"/>
      <p:bldP spid="165" grpId="3" bldLvl="0" animBg="1"/>
      <p:bldP spid="165" grpId="4" bldLvl="0" animBg="1"/>
      <p:bldP spid="166" grpId="0" bldLvl="0" animBg="1"/>
      <p:bldP spid="166" grpId="1" bldLvl="0" animBg="1"/>
      <p:bldP spid="166" grpId="2" bldLvl="0" animBg="1"/>
      <p:bldP spid="166" grpId="3" bldLvl="0" animBg="1"/>
      <p:bldP spid="166" grpId="4" bldLvl="0" animBg="1"/>
      <p:bldP spid="167" grpId="0" bldLvl="0" animBg="1"/>
      <p:bldP spid="167" grpId="1" bldLvl="0" animBg="1"/>
      <p:bldP spid="167" grpId="2" bldLvl="0" animBg="1"/>
      <p:bldP spid="167" grpId="3" bldLvl="0" animBg="1"/>
      <p:bldP spid="167" grpId="4" bldLvl="0" animBg="1"/>
      <p:bldP spid="168" grpId="0" bldLvl="0" animBg="1"/>
      <p:bldP spid="168" grpId="1" bldLvl="0" animBg="1"/>
      <p:bldP spid="168" grpId="2" bldLvl="0" animBg="1"/>
      <p:bldP spid="168" grpId="3" bldLvl="0" animBg="1"/>
      <p:bldP spid="168" grpId="4" bldLvl="0" animBg="1"/>
      <p:bldP spid="169" grpId="0" bldLvl="0" animBg="1"/>
      <p:bldP spid="169" grpId="1" bldLvl="0" animBg="1"/>
      <p:bldP spid="169" grpId="2" bldLvl="0" animBg="1"/>
      <p:bldP spid="169" grpId="3" bldLvl="0" animBg="1"/>
      <p:bldP spid="169" grpId="4" bldLvl="0" animBg="1"/>
      <p:bldP spid="170" grpId="0" bldLvl="0" animBg="1"/>
      <p:bldP spid="170" grpId="1" bldLvl="0" animBg="1"/>
      <p:bldP spid="170" grpId="2" bldLvl="0" animBg="1"/>
      <p:bldP spid="170" grpId="3" bldLvl="0" animBg="1"/>
      <p:bldP spid="170" grpId="4" bldLvl="0" animBg="1"/>
      <p:bldP spid="171" grpId="0" bldLvl="0" animBg="1"/>
      <p:bldP spid="171" grpId="1" bldLvl="0" animBg="1"/>
      <p:bldP spid="171" grpId="2" bldLvl="0" animBg="1"/>
      <p:bldP spid="172" grpId="0" bldLvl="0" animBg="1"/>
      <p:bldP spid="172" grpId="1" bldLvl="0" animBg="1"/>
      <p:bldP spid="172" grpId="2" bldLvl="0" animBg="1"/>
      <p:bldP spid="172" grpId="3" bldLvl="0" animBg="1"/>
      <p:bldP spid="172" grpId="4" bldLvl="0" animBg="1"/>
      <p:bldP spid="173" grpId="0" bldLvl="0" animBg="1"/>
      <p:bldP spid="173" grpId="1" bldLvl="0" animBg="1"/>
      <p:bldP spid="173" grpId="2" bldLvl="0" animBg="1"/>
      <p:bldP spid="174" grpId="0" bldLvl="0" animBg="1"/>
      <p:bldP spid="174" grpId="1" bldLvl="0" animBg="1"/>
      <p:bldP spid="174" grpId="2" bldLvl="0" animBg="1"/>
      <p:bldP spid="175" grpId="0" bldLvl="0" animBg="1"/>
      <p:bldP spid="175" grpId="1" bldLvl="0" animBg="1"/>
      <p:bldP spid="175" grpId="2" bldLvl="0" animBg="1"/>
      <p:bldP spid="176" grpId="0" bldLvl="0" animBg="1"/>
      <p:bldP spid="176" grpId="1" bldLvl="0" animBg="1"/>
      <p:bldP spid="176" grpId="2" bldLvl="0" animBg="1"/>
      <p:bldP spid="177" grpId="0" bldLvl="0" animBg="1"/>
      <p:bldP spid="177" grpId="1" bldLvl="0" animBg="1"/>
      <p:bldP spid="177" grpId="2" bldLvl="0" animBg="1"/>
      <p:bldP spid="177" grpId="3" bldLvl="0" animBg="1"/>
      <p:bldP spid="177" grpId="4" bldLvl="0" animBg="1"/>
      <p:bldP spid="178" grpId="0" bldLvl="0" animBg="1"/>
      <p:bldP spid="178" grpId="1" bldLvl="0" animBg="1"/>
      <p:bldP spid="178" grpId="2" bldLvl="0" animBg="1"/>
      <p:bldP spid="179" grpId="0" bldLvl="0" animBg="1"/>
      <p:bldP spid="179" grpId="1" bldLvl="0" animBg="1"/>
      <p:bldP spid="179" grpId="2" bldLvl="0" animBg="1"/>
      <p:bldP spid="180" grpId="0" bldLvl="0" animBg="1"/>
      <p:bldP spid="180" grpId="1" bldLvl="0" animBg="1"/>
      <p:bldP spid="180" grpId="2" bldLvl="0" animBg="1"/>
      <p:bldP spid="181" grpId="0" bldLvl="0" animBg="1"/>
      <p:bldP spid="181" grpId="1" bldLvl="0" animBg="1"/>
      <p:bldP spid="181" grpId="2" bldLvl="0" animBg="1"/>
      <p:bldP spid="181" grpId="3" bldLvl="0" animBg="1"/>
      <p:bldP spid="181" grpId="4" bldLvl="0" animBg="1"/>
      <p:bldP spid="182" grpId="0" bldLvl="0" animBg="1"/>
      <p:bldP spid="182" grpId="1" bldLvl="0" animBg="1"/>
      <p:bldP spid="182" grpId="2" bldLvl="0" animBg="1"/>
      <p:bldP spid="182" grpId="3" bldLvl="0" animBg="1"/>
      <p:bldP spid="182" grpId="4" bldLvl="0" animBg="1"/>
      <p:bldP spid="183" grpId="0" bldLvl="0" animBg="1"/>
      <p:bldP spid="183" grpId="1" bldLvl="0" animBg="1"/>
      <p:bldP spid="183" grpId="2" bldLvl="0" animBg="1"/>
      <p:bldP spid="184" grpId="0" bldLvl="0" animBg="1"/>
      <p:bldP spid="184" grpId="1" bldLvl="0" animBg="1"/>
      <p:bldP spid="184" grpId="2" bldLvl="0" animBg="1"/>
      <p:bldP spid="184" grpId="3" bldLvl="0" animBg="1"/>
      <p:bldP spid="184" grpId="4" bldLvl="0" animBg="1"/>
      <p:bldP spid="185" grpId="0" bldLvl="0" animBg="1"/>
      <p:bldP spid="185" grpId="1" bldLvl="0" animBg="1"/>
      <p:bldP spid="185" grpId="2" bldLvl="0" animBg="1"/>
      <p:bldP spid="185" grpId="3" bldLvl="0" animBg="1"/>
      <p:bldP spid="185" grpId="4" bldLvl="0" animBg="1"/>
      <p:bldP spid="186" grpId="0" bldLvl="0" animBg="1"/>
      <p:bldP spid="186" grpId="1" bldLvl="0" animBg="1"/>
      <p:bldP spid="186" grpId="2" bldLvl="0" animBg="1"/>
      <p:bldP spid="187" grpId="0" bldLvl="0" animBg="1"/>
      <p:bldP spid="187" grpId="1" bldLvl="0" animBg="1"/>
      <p:bldP spid="187" grpId="2" bldLvl="0" animBg="1"/>
      <p:bldP spid="187" grpId="3" bldLvl="0" animBg="1"/>
      <p:bldP spid="187" grpId="4" bldLvl="0" animBg="1"/>
      <p:bldP spid="188" grpId="0" bldLvl="0" animBg="1"/>
      <p:bldP spid="188" grpId="1" bldLvl="0" animBg="1"/>
      <p:bldP spid="188" grpId="2" bldLvl="0" animBg="1"/>
      <p:bldP spid="189" grpId="0" bldLvl="0" animBg="1"/>
      <p:bldP spid="189" grpId="1" bldLvl="0" animBg="1"/>
      <p:bldP spid="189" grpId="2" bldLvl="0" animBg="1"/>
      <p:bldP spid="189" grpId="3" bldLvl="0" animBg="1"/>
      <p:bldP spid="189" grpId="4" bldLvl="0" animBg="1"/>
      <p:bldP spid="190" grpId="0" bldLvl="0" animBg="1"/>
      <p:bldP spid="190" grpId="1" bldLvl="0" animBg="1"/>
      <p:bldP spid="190" grpId="2" bldLvl="0" animBg="1"/>
      <p:bldP spid="191" grpId="0" bldLvl="0" animBg="1"/>
      <p:bldP spid="191" grpId="1" bldLvl="0" animBg="1"/>
      <p:bldP spid="191" grpId="2" bldLvl="0" animBg="1"/>
      <p:bldP spid="192" grpId="0" bldLvl="0" animBg="1"/>
      <p:bldP spid="192" grpId="1" bldLvl="0" animBg="1"/>
      <p:bldP spid="192" grpId="2" bldLvl="0" animBg="1"/>
      <p:bldP spid="192" grpId="3" bldLvl="0" animBg="1"/>
      <p:bldP spid="192" grpId="4" bldLvl="0" animBg="1"/>
      <p:bldP spid="193" grpId="0" bldLvl="0" animBg="1"/>
      <p:bldP spid="193" grpId="1" bldLvl="0" animBg="1"/>
      <p:bldP spid="193" grpId="2" bldLvl="0" animBg="1"/>
      <p:bldP spid="194" grpId="0" bldLvl="0" animBg="1"/>
      <p:bldP spid="194" grpId="1" bldLvl="0" animBg="1"/>
      <p:bldP spid="194" grpId="2" bldLvl="0" animBg="1"/>
      <p:bldP spid="194" grpId="3" bldLvl="0" animBg="1"/>
      <p:bldP spid="194" grpId="4" bldLvl="0" animBg="1"/>
      <p:bldP spid="195" grpId="0" bldLvl="0" animBg="1"/>
      <p:bldP spid="195" grpId="1" bldLvl="0" animBg="1"/>
      <p:bldP spid="195" grpId="2" bldLvl="0" animBg="1"/>
      <p:bldP spid="195" grpId="3" bldLvl="0" animBg="1"/>
      <p:bldP spid="195" grpId="4" bldLvl="0" animBg="1"/>
      <p:bldP spid="196" grpId="0" bldLvl="0" animBg="1"/>
      <p:bldP spid="196" grpId="1" bldLvl="0" animBg="1"/>
      <p:bldP spid="196" grpId="2" bldLvl="0" animBg="1"/>
      <p:bldP spid="196" grpId="3" bldLvl="0" animBg="1"/>
      <p:bldP spid="196" grpId="4" bldLvl="0" animBg="1"/>
      <p:bldP spid="197" grpId="0" bldLvl="0" animBg="1"/>
      <p:bldP spid="197" grpId="1" bldLvl="0" animBg="1"/>
      <p:bldP spid="197" grpId="2" bldLvl="0" animBg="1"/>
      <p:bldP spid="197" grpId="3" bldLvl="0" animBg="1"/>
      <p:bldP spid="197" grpId="4" bldLvl="0" animBg="1"/>
      <p:bldP spid="198" grpId="0" bldLvl="0" animBg="1"/>
      <p:bldP spid="198" grpId="1" bldLvl="0" animBg="1"/>
      <p:bldP spid="198" grpId="2" bldLvl="0" animBg="1"/>
      <p:bldP spid="199" grpId="0" bldLvl="0" animBg="1"/>
      <p:bldP spid="199" grpId="1" bldLvl="0" animBg="1"/>
      <p:bldP spid="199" grpId="2" bldLvl="0" animBg="1"/>
      <p:bldP spid="199" grpId="3" bldLvl="0" animBg="1"/>
      <p:bldP spid="199" grpId="4" bldLvl="0" animBg="1"/>
      <p:bldP spid="200" grpId="0" bldLvl="0" animBg="1"/>
      <p:bldP spid="200" grpId="1" bldLvl="0" animBg="1"/>
      <p:bldP spid="200" grpId="2" bldLvl="0" animBg="1"/>
      <p:bldP spid="200" grpId="3" bldLvl="0" animBg="1"/>
      <p:bldP spid="200" grpId="4" bldLvl="0" animBg="1"/>
      <p:bldP spid="201" grpId="0" bldLvl="0" animBg="1"/>
      <p:bldP spid="201" grpId="1" bldLvl="0" animBg="1"/>
      <p:bldP spid="201" grpId="2" bldLvl="0" animBg="1"/>
      <p:bldP spid="202" grpId="0" bldLvl="0" animBg="1"/>
      <p:bldP spid="202" grpId="1" bldLvl="0" animBg="1"/>
      <p:bldP spid="202" grpId="2" bldLvl="0" animBg="1"/>
      <p:bldP spid="202" grpId="3" bldLvl="0" animBg="1"/>
      <p:bldP spid="202" grpId="4" bldLvl="0" animBg="1"/>
      <p:bldP spid="203" grpId="0" bldLvl="0" animBg="1"/>
      <p:bldP spid="203" grpId="1" bldLvl="0" animBg="1"/>
      <p:bldP spid="203" grpId="2" bldLvl="0" animBg="1"/>
      <p:bldP spid="204" grpId="0" bldLvl="0" animBg="1"/>
      <p:bldP spid="204" grpId="1" bldLvl="0" animBg="1"/>
      <p:bldP spid="204" grpId="2" bldLvl="0" animBg="1"/>
      <p:bldP spid="205" grpId="0" bldLvl="0" animBg="1"/>
      <p:bldP spid="205" grpId="1" bldLvl="0" animBg="1"/>
      <p:bldP spid="205" grpId="2" bldLvl="0" animBg="1"/>
      <p:bldP spid="206" grpId="0" bldLvl="0" animBg="1"/>
      <p:bldP spid="206" grpId="1" bldLvl="0" animBg="1"/>
      <p:bldP spid="206" grpId="2" bldLvl="0" animBg="1"/>
      <p:bldP spid="207" grpId="0" bldLvl="0" animBg="1"/>
      <p:bldP spid="207" grpId="1" bldLvl="0" animBg="1"/>
      <p:bldP spid="207" grpId="2" bldLvl="0" animBg="1"/>
      <p:bldP spid="207" grpId="3" bldLvl="0" animBg="1"/>
      <p:bldP spid="207" grpId="4" bldLvl="0" animBg="1"/>
      <p:bldP spid="208" grpId="0" bldLvl="0" animBg="1"/>
      <p:bldP spid="208" grpId="1" bldLvl="0" animBg="1"/>
      <p:bldP spid="208" grpId="2" bldLvl="0" animBg="1"/>
      <p:bldP spid="208" grpId="3" bldLvl="0" animBg="1"/>
      <p:bldP spid="208" grpId="4" bldLvl="0" animBg="1"/>
      <p:bldP spid="210" grpId="0" bldLvl="0" animBg="1"/>
      <p:bldP spid="210" grpId="1" bldLvl="0" animBg="1"/>
      <p:bldP spid="210" grpId="2" bldLvl="0" animBg="1"/>
      <p:bldP spid="211" grpId="0" bldLvl="0" animBg="1"/>
      <p:bldP spid="211" grpId="1" bldLvl="0" animBg="1"/>
      <p:bldP spid="211" grpId="2" bldLvl="0" animBg="1"/>
      <p:bldP spid="212" grpId="0" bldLvl="0" animBg="1"/>
      <p:bldP spid="212" grpId="1" bldLvl="0" animBg="1"/>
      <p:bldP spid="212" grpId="2" bldLvl="0" animBg="1"/>
      <p:bldP spid="212" grpId="3" bldLvl="0" animBg="1"/>
      <p:bldP spid="212" grpId="4" bldLvl="0" animBg="1"/>
      <p:bldP spid="213" grpId="0" bldLvl="0" animBg="1"/>
      <p:bldP spid="213" grpId="1" bldLvl="0" animBg="1"/>
      <p:bldP spid="213" grpId="2" bldLvl="0" animBg="1"/>
      <p:bldP spid="213" grpId="3" bldLvl="0" animBg="1"/>
      <p:bldP spid="213" grpId="4" bldLvl="0" animBg="1"/>
      <p:bldP spid="214" grpId="0" bldLvl="0" animBg="1"/>
      <p:bldP spid="214" grpId="1" bldLvl="0" animBg="1"/>
      <p:bldP spid="214" grpId="2" bldLvl="0" animBg="1"/>
      <p:bldP spid="214" grpId="3" bldLvl="0" animBg="1"/>
      <p:bldP spid="214" grpId="4" bldLvl="0" animBg="1"/>
      <p:bldP spid="215" grpId="0" bldLvl="0" animBg="1"/>
      <p:bldP spid="215" grpId="1" bldLvl="0" animBg="1"/>
      <p:bldP spid="215" grpId="2" bldLvl="0" animBg="1"/>
      <p:bldP spid="215" grpId="3" bldLvl="0" animBg="1"/>
      <p:bldP spid="215" grpId="4" bldLvl="0" animBg="1"/>
      <p:bldP spid="216" grpId="0" bldLvl="0" animBg="1"/>
      <p:bldP spid="216" grpId="1" bldLvl="0" animBg="1"/>
      <p:bldP spid="216" grpId="2" bldLvl="0" animBg="1"/>
      <p:bldP spid="216" grpId="3" bldLvl="0" animBg="1"/>
      <p:bldP spid="216" grpId="4" bldLvl="0" animBg="1"/>
      <p:bldP spid="217" grpId="0" bldLvl="0" animBg="1"/>
      <p:bldP spid="217" grpId="1" bldLvl="0" animBg="1"/>
      <p:bldP spid="217" grpId="2" bldLvl="0" animBg="1"/>
      <p:bldP spid="217" grpId="3" bldLvl="0" animBg="1"/>
      <p:bldP spid="217" grpId="4" bldLvl="0" animBg="1"/>
      <p:bldP spid="218" grpId="0" bldLvl="0" animBg="1"/>
      <p:bldP spid="218" grpId="1" bldLvl="0" animBg="1"/>
      <p:bldP spid="218" grpId="2" bldLvl="0" animBg="1"/>
      <p:bldP spid="218" grpId="3" bldLvl="0" animBg="1"/>
      <p:bldP spid="218" grpId="4" bldLvl="0" animBg="1"/>
      <p:bldP spid="219" grpId="0" bldLvl="0" animBg="1"/>
      <p:bldP spid="219" grpId="1" bldLvl="0" animBg="1"/>
      <p:bldP spid="219" grpId="2" bldLvl="0" animBg="1"/>
      <p:bldP spid="219" grpId="3" bldLvl="0" animBg="1"/>
      <p:bldP spid="219" grpId="4" bldLvl="0" animBg="1"/>
      <p:bldP spid="220" grpId="0" bldLvl="0" animBg="1"/>
      <p:bldP spid="220" grpId="1" bldLvl="0" animBg="1"/>
      <p:bldP spid="220" grpId="2" bldLvl="0" animBg="1"/>
      <p:bldP spid="221" grpId="0" bldLvl="0" animBg="1"/>
      <p:bldP spid="221" grpId="1" bldLvl="0" animBg="1"/>
      <p:bldP spid="221" grpId="2" bldLvl="0" animBg="1"/>
      <p:bldP spid="221" grpId="3" bldLvl="0" animBg="1"/>
      <p:bldP spid="221" grpId="4" bldLvl="0" animBg="1"/>
      <p:bldP spid="222" grpId="0" bldLvl="0" animBg="1"/>
      <p:bldP spid="222" grpId="1" bldLvl="0" animBg="1"/>
      <p:bldP spid="222" grpId="2" bldLvl="0" animBg="1"/>
      <p:bldP spid="223" grpId="0" bldLvl="0" animBg="1"/>
      <p:bldP spid="223" grpId="1" bldLvl="0" animBg="1"/>
      <p:bldP spid="223" grpId="2" bldLvl="0" animBg="1"/>
      <p:bldP spid="224" grpId="0" bldLvl="0" animBg="1"/>
      <p:bldP spid="224" grpId="1" bldLvl="0" animBg="1"/>
      <p:bldP spid="224" grpId="2" bldLvl="0" animBg="1"/>
      <p:bldP spid="225" grpId="0" bldLvl="0" animBg="1"/>
      <p:bldP spid="225" grpId="1" bldLvl="0" animBg="1"/>
      <p:bldP spid="225" grpId="2" bldLvl="0" animBg="1"/>
      <p:bldP spid="226" grpId="0" bldLvl="0" animBg="1"/>
      <p:bldP spid="226" grpId="1" bldLvl="0" animBg="1"/>
      <p:bldP spid="226" grpId="2" bldLvl="0" animBg="1"/>
      <p:bldP spid="227" grpId="0" bldLvl="0" animBg="1"/>
      <p:bldP spid="227" grpId="1" bldLvl="0" animBg="1"/>
      <p:bldP spid="227" grpId="2" bldLvl="0" animBg="1"/>
      <p:bldP spid="228" grpId="0" bldLvl="0" animBg="1"/>
      <p:bldP spid="228" grpId="1" bldLvl="0" animBg="1"/>
      <p:bldP spid="228" grpId="2" bldLvl="0" animBg="1"/>
      <p:bldP spid="228" grpId="3" bldLvl="0" animBg="1"/>
      <p:bldP spid="228" grpId="4" bldLvl="0" animBg="1"/>
      <p:bldP spid="229" grpId="0" bldLvl="0" animBg="1"/>
      <p:bldP spid="229" grpId="1" bldLvl="0" animBg="1"/>
      <p:bldP spid="229" grpId="2" bldLvl="0" animBg="1"/>
      <p:bldP spid="229" grpId="3" bldLvl="0" animBg="1"/>
      <p:bldP spid="229" grpId="4" bldLvl="0" animBg="1"/>
      <p:bldP spid="230" grpId="0" bldLvl="0" animBg="1"/>
      <p:bldP spid="230" grpId="1" bldLvl="0" animBg="1"/>
      <p:bldP spid="230" grpId="2" bldLvl="0" animBg="1"/>
      <p:bldP spid="230" grpId="3" bldLvl="0" animBg="1"/>
      <p:bldP spid="230" grpId="4" bldLvl="0" animBg="1"/>
      <p:bldP spid="231" grpId="0" bldLvl="0" animBg="1"/>
      <p:bldP spid="231" grpId="1" bldLvl="0" animBg="1"/>
      <p:bldP spid="231" grpId="2" bldLvl="0" animBg="1"/>
      <p:bldP spid="231" grpId="3" bldLvl="0" animBg="1"/>
      <p:bldP spid="231" grpId="4" bldLvl="0" animBg="1"/>
      <p:bldP spid="232" grpId="0" bldLvl="0" animBg="1"/>
      <p:bldP spid="232" grpId="1" bldLvl="0" animBg="1"/>
      <p:bldP spid="232" grpId="2" bldLvl="0" animBg="1"/>
      <p:bldP spid="232" grpId="3" bldLvl="0" animBg="1"/>
      <p:bldP spid="232" grpId="4" bldLvl="0" animBg="1"/>
      <p:bldP spid="233" grpId="0" bldLvl="0" animBg="1"/>
      <p:bldP spid="233" grpId="1" bldLvl="0" animBg="1"/>
      <p:bldP spid="233" grpId="2" bldLvl="0" animBg="1"/>
      <p:bldP spid="233" grpId="3" bldLvl="0" animBg="1"/>
      <p:bldP spid="233" grpId="4" bldLvl="0" animBg="1"/>
      <p:bldP spid="234" grpId="0" bldLvl="0" animBg="1"/>
      <p:bldP spid="234" grpId="1" bldLvl="0" animBg="1"/>
      <p:bldP spid="234" grpId="2" bldLvl="0" animBg="1"/>
      <p:bldP spid="235" grpId="0" bldLvl="0" animBg="1"/>
      <p:bldP spid="235" grpId="1" bldLvl="0" animBg="1"/>
      <p:bldP spid="235" grpId="2" bldLvl="0" animBg="1"/>
      <p:bldP spid="236" grpId="0" bldLvl="0" animBg="1"/>
      <p:bldP spid="236" grpId="1" bldLvl="0" animBg="1"/>
      <p:bldP spid="236" grpId="2" bldLvl="0" animBg="1"/>
      <p:bldP spid="236" grpId="3" bldLvl="0" animBg="1"/>
      <p:bldP spid="236" grpId="4" bldLvl="0" animBg="1"/>
      <p:bldP spid="237" grpId="0"/>
      <p:bldP spid="237" grpId="1"/>
      <p:bldP spid="340" grpId="0"/>
      <p:bldP spid="340" grpId="1"/>
      <p:bldP spid="340" grpId="3"/>
      <p:bldP spid="26" grpId="0" bldLvl="0" animBg="1"/>
      <p:bldP spid="26" grpId="1" bldLvl="0" animBg="1"/>
      <p:bldP spid="26" grpId="2" bldLvl="0" animBg="1"/>
      <p:bldP spid="209" grpId="0" bldLvl="0" animBg="1"/>
      <p:bldP spid="209" grpId="1" bldLvl="0" animBg="1"/>
      <p:bldP spid="209" grpId="2" bldLvl="0" animBg="1"/>
      <p:bldP spid="209" grpId="3" bldLvl="0" animBg="1"/>
      <p:bldP spid="209" grpId="4" bldLvl="0" animBg="1"/>
      <p:bldP spid="342" grpId="0" bldLvl="0" animBg="1"/>
      <p:bldP spid="342" grpId="1" bldLvl="0" animBg="1"/>
      <p:bldP spid="342" grpId="2" bldLvl="0" animBg="1"/>
      <p:bldP spid="342" grpId="3" bldLvl="0" animBg="1"/>
      <p:bldP spid="342" grpId="4" bldLvl="0" animBg="1"/>
      <p:bldP spid="3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descr="5206ed87d5e49dd0a27876405d2c0a1"/>
          <p:cNvPicPr>
            <a:picLocks noChangeAspect="1"/>
          </p:cNvPicPr>
          <p:nvPr/>
        </p:nvPicPr>
        <p:blipFill>
          <a:blip r:embed="rId3" cstate="screen"/>
          <a:stretch>
            <a:fillRect/>
          </a:stretch>
        </p:blipFill>
        <p:spPr>
          <a:xfrm>
            <a:off x="6137356" y="2775035"/>
            <a:ext cx="2278067" cy="3233413"/>
          </a:xfrm>
          <a:prstGeom prst="rect">
            <a:avLst/>
          </a:prstGeom>
          <a:ln>
            <a:noFill/>
          </a:ln>
          <a:effectLst>
            <a:outerShdw blurRad="292100" dist="139700" dir="2700000" algn="tl" rotWithShape="0">
              <a:srgbClr val="333333">
                <a:alpha val="65000"/>
              </a:srgbClr>
            </a:outerShdw>
          </a:effectLst>
        </p:spPr>
      </p:pic>
      <p:pic>
        <p:nvPicPr>
          <p:cNvPr id="40" name="图片 39" descr="1a4e4e2f91c3230f1c92e4086630572"/>
          <p:cNvPicPr>
            <a:picLocks noChangeAspect="1"/>
          </p:cNvPicPr>
          <p:nvPr/>
        </p:nvPicPr>
        <p:blipFill>
          <a:blip r:embed="rId4" cstate="screen"/>
          <a:stretch>
            <a:fillRect/>
          </a:stretch>
        </p:blipFill>
        <p:spPr>
          <a:xfrm>
            <a:off x="3456839" y="2807481"/>
            <a:ext cx="2237368" cy="3166452"/>
          </a:xfrm>
          <a:prstGeom prst="rect">
            <a:avLst/>
          </a:prstGeom>
          <a:ln>
            <a:noFill/>
          </a:ln>
          <a:effectLst>
            <a:outerShdw blurRad="292100" dist="139700" dir="2700000" algn="tl" rotWithShape="0">
              <a:srgbClr val="333333">
                <a:alpha val="65000"/>
              </a:srgbClr>
            </a:outerShdw>
          </a:effectLst>
        </p:spPr>
      </p:pic>
      <p:sp>
        <p:nvSpPr>
          <p:cNvPr id="39" name="矩形 38"/>
          <p:cNvSpPr/>
          <p:nvPr/>
        </p:nvSpPr>
        <p:spPr>
          <a:xfrm>
            <a:off x="325799" y="961701"/>
            <a:ext cx="11227387" cy="5337269"/>
          </a:xfrm>
          <a:prstGeom prst="rect">
            <a:avLst/>
          </a:prstGeom>
          <a:gradFill flip="none" rotWithShape="1">
            <a:gsLst>
              <a:gs pos="0">
                <a:srgbClr val="C00000">
                  <a:lumMod val="90000"/>
                </a:srgbClr>
              </a:gs>
              <a:gs pos="100000">
                <a:srgbClr val="F16A6A">
                  <a:lumMod val="70000"/>
                  <a:lumOff val="30000"/>
                </a:srgbClr>
              </a:gs>
              <a:gs pos="0">
                <a:srgbClr val="C00000">
                  <a:alpha val="20000"/>
                  <a:lumMod val="40000"/>
                  <a:lumOff val="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pic>
        <p:nvPicPr>
          <p:cNvPr id="24" name="图片 23"/>
          <p:cNvPicPr>
            <a:picLocks noChangeAspect="1"/>
          </p:cNvPicPr>
          <p:nvPr/>
        </p:nvPicPr>
        <p:blipFill>
          <a:blip r:embed="rId5" cstate="email"/>
          <a:stretch>
            <a:fillRect/>
          </a:stretch>
        </p:blipFill>
        <p:spPr>
          <a:xfrm>
            <a:off x="8723267" y="-35445"/>
            <a:ext cx="2829919" cy="1080850"/>
          </a:xfrm>
          <a:prstGeom prst="rect">
            <a:avLst/>
          </a:prstGeom>
        </p:spPr>
      </p:pic>
      <p:sp>
        <p:nvSpPr>
          <p:cNvPr id="25" name="矩形 24"/>
          <p:cNvSpPr/>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6" name="矩形 25"/>
          <p:cNvSpPr/>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8" name="矩形 27"/>
          <p:cNvSpPr/>
          <p:nvPr/>
        </p:nvSpPr>
        <p:spPr>
          <a:xfrm rot="16200000">
            <a:off x="134354" y="503095"/>
            <a:ext cx="461664" cy="78773"/>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9" name="文本框 28"/>
          <p:cNvSpPr txBox="1"/>
          <p:nvPr/>
        </p:nvSpPr>
        <p:spPr>
          <a:xfrm>
            <a:off x="414871" y="311649"/>
            <a:ext cx="7700010" cy="460375"/>
          </a:xfrm>
          <a:prstGeom prst="rect">
            <a:avLst/>
          </a:prstGeom>
          <a:noFill/>
        </p:spPr>
        <p:txBody>
          <a:bodyPr wrap="square" rtlCol="0">
            <a:spAutoFit/>
          </a:bodyPr>
          <a:lstStyle/>
          <a:p>
            <a:pPr>
              <a:defRPr/>
            </a:pPr>
            <a:r>
              <a:rPr kumimoji="1" lang="zh-CN" altLang="en-US" sz="2400" b="1" kern="100" dirty="0">
                <a:solidFill>
                  <a:srgbClr val="9B0000"/>
                </a:solidFill>
                <a:latin typeface="黑体" charset="0"/>
                <a:ea typeface="黑体" charset="0"/>
                <a:cs typeface="Times New Roman" panose="02020603050405020304" pitchFamily="18" charset="0"/>
              </a:rPr>
              <a:t>体育强身</a:t>
            </a:r>
            <a:r>
              <a:rPr lang="zh-CN" altLang="en-US" kern="100" dirty="0">
                <a:latin typeface="黑体" charset="0"/>
                <a:ea typeface="黑体" charset="0"/>
                <a:cs typeface="Times New Roman" panose="02020603050405020304" pitchFamily="18" charset="0"/>
              </a:rPr>
              <a:t>：</a:t>
            </a:r>
            <a:r>
              <a:rPr kumimoji="1" lang="zh-CN" altLang="en-US" sz="2000" b="1" i="0" u="none" strike="noStrike" kern="1200" cap="none" spc="0" normalizeH="0" baseline="0" noProof="0" dirty="0">
                <a:ln>
                  <a:noFill/>
                </a:ln>
                <a:solidFill>
                  <a:srgbClr val="9B0000"/>
                </a:solidFill>
                <a:effectLst/>
                <a:uLnTx/>
                <a:uFillTx/>
                <a:latin typeface="黑体" charset="0"/>
                <a:ea typeface="黑体" charset="0"/>
                <a:cs typeface="FZJinLS-B-GB" panose="02000000000000000000" pitchFamily="2" charset="-122"/>
              </a:rPr>
              <a:t>塑造强健体魄</a:t>
            </a:r>
          </a:p>
        </p:txBody>
      </p:sp>
      <p:sp>
        <p:nvSpPr>
          <p:cNvPr id="30" name="矩形 29"/>
          <p:cNvSpPr/>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2" name="图片 1" descr="WechatIMG643"/>
          <p:cNvPicPr>
            <a:picLocks noChangeAspect="1"/>
          </p:cNvPicPr>
          <p:nvPr/>
        </p:nvPicPr>
        <p:blipFill rotWithShape="1">
          <a:blip r:embed="rId6" cstate="screen"/>
          <a:srcRect/>
          <a:stretch>
            <a:fillRect/>
          </a:stretch>
        </p:blipFill>
        <p:spPr>
          <a:xfrm>
            <a:off x="468842" y="1094531"/>
            <a:ext cx="2627449" cy="1477940"/>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rotWithShape="1">
          <a:blip r:embed="rId7" cstate="screen"/>
          <a:srcRect/>
          <a:stretch>
            <a:fillRect/>
          </a:stretch>
        </p:blipFill>
        <p:spPr>
          <a:xfrm>
            <a:off x="5912685" y="1098694"/>
            <a:ext cx="2652533" cy="149205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rotWithShape="1">
          <a:blip r:embed="rId8" cstate="screen"/>
          <a:srcRect/>
          <a:stretch>
            <a:fillRect/>
          </a:stretch>
        </p:blipFill>
        <p:spPr>
          <a:xfrm>
            <a:off x="490316" y="2777859"/>
            <a:ext cx="2627449" cy="1477940"/>
          </a:xfrm>
          <a:prstGeom prst="rect">
            <a:avLst/>
          </a:prstGeom>
          <a:ln>
            <a:noFill/>
          </a:ln>
          <a:effectLst>
            <a:outerShdw blurRad="292100" dist="139700" dir="2700000" algn="tl" rotWithShape="0">
              <a:srgbClr val="333333">
                <a:alpha val="65000"/>
              </a:srgbClr>
            </a:outerShdw>
          </a:effectLst>
        </p:spPr>
      </p:pic>
      <p:pic>
        <p:nvPicPr>
          <p:cNvPr id="7" name="图片 6" descr="7c63744a26b7901925da1fa87fff4980"/>
          <p:cNvPicPr>
            <a:picLocks noChangeAspect="1"/>
          </p:cNvPicPr>
          <p:nvPr/>
        </p:nvPicPr>
        <p:blipFill rotWithShape="1">
          <a:blip r:embed="rId9" cstate="screen"/>
          <a:srcRect/>
          <a:stretch>
            <a:fillRect/>
          </a:stretch>
        </p:blipFill>
        <p:spPr>
          <a:xfrm>
            <a:off x="490315" y="4473807"/>
            <a:ext cx="2627450" cy="1477941"/>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rotWithShape="1">
          <a:blip r:embed="rId10" cstate="screen"/>
          <a:srcRect/>
          <a:stretch>
            <a:fillRect/>
          </a:stretch>
        </p:blipFill>
        <p:spPr>
          <a:xfrm>
            <a:off x="8701145" y="1094531"/>
            <a:ext cx="2627449" cy="1477940"/>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11" cstate="screen"/>
          <a:srcRect/>
          <a:stretch>
            <a:fillRect/>
          </a:stretch>
        </p:blipFill>
        <p:spPr>
          <a:xfrm>
            <a:off x="3149309" y="1094531"/>
            <a:ext cx="2627449" cy="1496213"/>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rotWithShape="1">
          <a:blip r:embed="rId12" cstate="screen"/>
          <a:srcRect/>
          <a:stretch>
            <a:fillRect/>
          </a:stretch>
        </p:blipFill>
        <p:spPr>
          <a:xfrm>
            <a:off x="8701145" y="2782805"/>
            <a:ext cx="2627449" cy="1477940"/>
          </a:xfrm>
          <a:prstGeom prst="rect">
            <a:avLst/>
          </a:prstGeom>
        </p:spPr>
      </p:pic>
      <p:pic>
        <p:nvPicPr>
          <p:cNvPr id="17" name="图片 16"/>
          <p:cNvPicPr>
            <a:picLocks noChangeAspect="1"/>
          </p:cNvPicPr>
          <p:nvPr/>
        </p:nvPicPr>
        <p:blipFill rotWithShape="1">
          <a:blip r:embed="rId13" cstate="screen"/>
          <a:srcRect/>
          <a:stretch>
            <a:fillRect/>
          </a:stretch>
        </p:blipFill>
        <p:spPr>
          <a:xfrm>
            <a:off x="8669477" y="4530508"/>
            <a:ext cx="2627451" cy="1477941"/>
          </a:xfrm>
          <a:prstGeom prst="rect">
            <a:avLst/>
          </a:prstGeom>
        </p:spPr>
      </p:pic>
      <p:sp>
        <p:nvSpPr>
          <p:cNvPr id="49" name="矩形 48"/>
          <p:cNvSpPr/>
          <p:nvPr/>
        </p:nvSpPr>
        <p:spPr>
          <a:xfrm>
            <a:off x="298991" y="961700"/>
            <a:ext cx="11227387" cy="5337269"/>
          </a:xfrm>
          <a:prstGeom prst="rect">
            <a:avLst/>
          </a:prstGeom>
          <a:gradFill flip="none" rotWithShape="1">
            <a:gsLst>
              <a:gs pos="3000">
                <a:srgbClr val="880100">
                  <a:alpha val="30000"/>
                </a:srgbClr>
              </a:gs>
              <a:gs pos="0">
                <a:srgbClr val="9B000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11" name="组合 10"/>
          <p:cNvGrpSpPr/>
          <p:nvPr/>
        </p:nvGrpSpPr>
        <p:grpSpPr>
          <a:xfrm>
            <a:off x="492133" y="2433981"/>
            <a:ext cx="3252623" cy="2960284"/>
            <a:chOff x="1653043" y="4056579"/>
            <a:chExt cx="3924300" cy="3852873"/>
          </a:xfrm>
        </p:grpSpPr>
        <p:sp>
          <p:nvSpPr>
            <p:cNvPr id="12" name="圆角矩形 5"/>
            <p:cNvSpPr>
              <a:spLocks noChangeArrowheads="1"/>
            </p:cNvSpPr>
            <p:nvPr/>
          </p:nvSpPr>
          <p:spPr bwMode="auto">
            <a:xfrm>
              <a:off x="1745766" y="4254501"/>
              <a:ext cx="3738855" cy="3274915"/>
            </a:xfrm>
            <a:prstGeom prst="roundRect">
              <a:avLst>
                <a:gd name="adj" fmla="val 9083"/>
              </a:avLst>
            </a:prstGeom>
            <a:noFill/>
            <a:ln w="63500">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eaLnBrk="1" hangingPunct="1"/>
              <a:endParaRPr lang="zh-CN" altLang="en-US">
                <a:solidFill>
                  <a:srgbClr val="FFFFFF"/>
                </a:solidFill>
                <a:latin typeface="FZShengShiKaiShuS-EB-GB" panose="02010600030101010101" pitchFamily="2" charset="-122"/>
                <a:ea typeface="FZShengShiKaiShuS-EB-GB" panose="02010600030101010101" pitchFamily="2" charset="-122"/>
                <a:cs typeface="+mn-ea"/>
                <a:sym typeface="+mn-lt"/>
              </a:endParaRPr>
            </a:p>
          </p:txBody>
        </p:sp>
        <p:sp>
          <p:nvSpPr>
            <p:cNvPr id="13" name="矩形 6"/>
            <p:cNvSpPr>
              <a:spLocks noChangeArrowheads="1"/>
            </p:cNvSpPr>
            <p:nvPr/>
          </p:nvSpPr>
          <p:spPr bwMode="auto">
            <a:xfrm>
              <a:off x="1653043" y="4656481"/>
              <a:ext cx="3924300" cy="325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charset="0"/>
                  <a:ea typeface="宋体" pitchFamily="2" charset="-122"/>
                </a:defRPr>
              </a:lvl1pPr>
              <a:lvl2pPr marL="742950" indent="-285750" defTabSz="1216025">
                <a:defRPr>
                  <a:solidFill>
                    <a:schemeClr val="tx1"/>
                  </a:solidFill>
                  <a:latin typeface="Calibri" charset="0"/>
                  <a:ea typeface="宋体" pitchFamily="2" charset="-122"/>
                </a:defRPr>
              </a:lvl2pPr>
              <a:lvl3pPr marL="1143000" indent="-228600" defTabSz="1216025">
                <a:defRPr>
                  <a:solidFill>
                    <a:schemeClr val="tx1"/>
                  </a:solidFill>
                  <a:latin typeface="Calibri" charset="0"/>
                  <a:ea typeface="宋体" pitchFamily="2" charset="-122"/>
                </a:defRPr>
              </a:lvl3pPr>
              <a:lvl4pPr marL="1600200" indent="-228600" defTabSz="1216025">
                <a:defRPr>
                  <a:solidFill>
                    <a:schemeClr val="tx1"/>
                  </a:solidFill>
                  <a:latin typeface="Calibri" charset="0"/>
                  <a:ea typeface="宋体" pitchFamily="2" charset="-122"/>
                </a:defRPr>
              </a:lvl4pPr>
              <a:lvl5pPr marL="2057400" indent="-228600" defTabSz="1216025">
                <a:defRPr>
                  <a:solidFill>
                    <a:schemeClr val="tx1"/>
                  </a:solidFill>
                  <a:latin typeface="Calibri" charset="0"/>
                  <a:ea typeface="宋体" pitchFamily="2" charset="-122"/>
                </a:defRPr>
              </a:lvl5pPr>
              <a:lvl6pPr marL="25146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仿宋" panose="02010609060101010101" pitchFamily="49" charset="-122"/>
                </a:rPr>
                <a:t>辩论队荣获冠军</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仿宋" panose="02010609060101010101" pitchFamily="49" charset="-122"/>
                </a:rPr>
                <a:t>女排年内卫冕冠军</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仿宋" panose="02010609060101010101" pitchFamily="49" charset="-122"/>
                </a:rPr>
                <a:t>慢垒队荣获亚军</a:t>
              </a:r>
            </a:p>
            <a:p>
              <a:pPr algn="ctr">
                <a:lnSpc>
                  <a:spcPct val="15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仿宋" panose="02010609060101010101" pitchFamily="49" charset="-122"/>
                </a:rPr>
                <a:t>男篮荣获季军</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仿宋" panose="02010609060101010101" pitchFamily="49" charset="-122"/>
                </a:rPr>
                <a:t>女篮荣获季军</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仿宋" panose="02010609060101010101" pitchFamily="49" charset="-122"/>
                </a:rPr>
                <a:t>男足甲组四强</a:t>
              </a:r>
            </a:p>
            <a:p>
              <a:pPr marL="342900" indent="-342900">
                <a:lnSpc>
                  <a:spcPct val="120000"/>
                </a:lnSpc>
                <a:buFont typeface="Arial" panose="020B0604020202090204" pitchFamily="34" charset="0"/>
                <a:buChar char="•"/>
              </a:pPr>
              <a:endParaRPr lang="zh-CN" altLang="en-US" sz="1800" kern="0" dirty="0">
                <a:solidFill>
                  <a:schemeClr val="tx1">
                    <a:lumMod val="75000"/>
                    <a:lumOff val="25000"/>
                  </a:schemeClr>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仿宋" panose="02010609060101010101" pitchFamily="49" charset="-122"/>
              </a:endParaRPr>
            </a:p>
          </p:txBody>
        </p:sp>
        <p:sp>
          <p:nvSpPr>
            <p:cNvPr id="14" name="圆角矩形 9"/>
            <p:cNvSpPr>
              <a:spLocks noChangeArrowheads="1"/>
            </p:cNvSpPr>
            <p:nvPr/>
          </p:nvSpPr>
          <p:spPr bwMode="auto">
            <a:xfrm>
              <a:off x="2220053" y="4072375"/>
              <a:ext cx="2797175" cy="560809"/>
            </a:xfrm>
            <a:prstGeom prst="roundRect">
              <a:avLst>
                <a:gd name="adj" fmla="val 16667"/>
              </a:avLst>
            </a:prstGeom>
            <a:solidFill>
              <a:srgbClr val="7E181B"/>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eaLnBrk="1" hangingPunct="1"/>
              <a:endParaRPr lang="zh-CN" altLang="en-US">
                <a:solidFill>
                  <a:srgbClr val="FFFFFF"/>
                </a:solidFill>
                <a:latin typeface="FZShengShiKaiShuS-EB-GB" panose="02010600030101010101" pitchFamily="2" charset="-122"/>
                <a:ea typeface="FZShengShiKaiShuS-EB-GB" panose="02010600030101010101" pitchFamily="2" charset="-122"/>
                <a:cs typeface="+mn-ea"/>
                <a:sym typeface="+mn-lt"/>
              </a:endParaRPr>
            </a:p>
          </p:txBody>
        </p:sp>
        <p:sp>
          <p:nvSpPr>
            <p:cNvPr id="15" name="文本框 12"/>
            <p:cNvSpPr txBox="1">
              <a:spLocks noChangeArrowheads="1"/>
            </p:cNvSpPr>
            <p:nvPr/>
          </p:nvSpPr>
          <p:spPr bwMode="auto">
            <a:xfrm>
              <a:off x="2234374" y="4056579"/>
              <a:ext cx="2797176" cy="5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charset="0"/>
                  <a:ea typeface="宋体" pitchFamily="2" charset="-122"/>
                </a:defRPr>
              </a:lvl1pPr>
              <a:lvl2pPr marL="742950" indent="-285750" defTabSz="1216025">
                <a:defRPr>
                  <a:solidFill>
                    <a:schemeClr val="tx1"/>
                  </a:solidFill>
                  <a:latin typeface="Calibri" charset="0"/>
                  <a:ea typeface="宋体" pitchFamily="2" charset="-122"/>
                </a:defRPr>
              </a:lvl2pPr>
              <a:lvl3pPr marL="1143000" indent="-228600" defTabSz="1216025">
                <a:defRPr>
                  <a:solidFill>
                    <a:schemeClr val="tx1"/>
                  </a:solidFill>
                  <a:latin typeface="Calibri" charset="0"/>
                  <a:ea typeface="宋体" pitchFamily="2" charset="-122"/>
                </a:defRPr>
              </a:lvl3pPr>
              <a:lvl4pPr marL="1600200" indent="-228600" defTabSz="1216025">
                <a:defRPr>
                  <a:solidFill>
                    <a:schemeClr val="tx1"/>
                  </a:solidFill>
                  <a:latin typeface="Calibri" charset="0"/>
                  <a:ea typeface="宋体" pitchFamily="2" charset="-122"/>
                </a:defRPr>
              </a:lvl4pPr>
              <a:lvl5pPr marL="2057400" indent="-228600" defTabSz="1216025">
                <a:defRPr>
                  <a:solidFill>
                    <a:schemeClr val="tx1"/>
                  </a:solidFill>
                  <a:latin typeface="Calibri" charset="0"/>
                  <a:ea typeface="宋体" pitchFamily="2" charset="-122"/>
                </a:defRPr>
              </a:lvl5pPr>
              <a:lvl6pPr marL="25146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a:r>
                <a:rPr lang="zh-CN" altLang="en-US" sz="2200" dirty="0">
                  <a:solidFill>
                    <a:schemeClr val="bg1"/>
                  </a:solidFill>
                  <a:latin typeface="三极魏碑简" panose="00000500000000000000" charset="-122"/>
                  <a:ea typeface="三极魏碑简" panose="00000500000000000000" charset="-122"/>
                  <a:cs typeface="+mn-ea"/>
                  <a:sym typeface="+mn-lt"/>
                </a:rPr>
                <a:t>新生杯</a:t>
              </a:r>
            </a:p>
          </p:txBody>
        </p:sp>
      </p:grpSp>
      <p:grpSp>
        <p:nvGrpSpPr>
          <p:cNvPr id="22" name="组合 21"/>
          <p:cNvGrpSpPr/>
          <p:nvPr/>
        </p:nvGrpSpPr>
        <p:grpSpPr>
          <a:xfrm>
            <a:off x="4164700" y="1039002"/>
            <a:ext cx="3549584" cy="5148173"/>
            <a:chOff x="1560323" y="4047634"/>
            <a:chExt cx="4282585" cy="5472472"/>
          </a:xfrm>
        </p:grpSpPr>
        <p:sp>
          <p:nvSpPr>
            <p:cNvPr id="23" name="圆角矩形 5"/>
            <p:cNvSpPr>
              <a:spLocks noChangeArrowheads="1"/>
            </p:cNvSpPr>
            <p:nvPr/>
          </p:nvSpPr>
          <p:spPr bwMode="auto">
            <a:xfrm>
              <a:off x="1560323" y="4254501"/>
              <a:ext cx="4282585" cy="5265605"/>
            </a:xfrm>
            <a:prstGeom prst="roundRect">
              <a:avLst>
                <a:gd name="adj" fmla="val 9083"/>
              </a:avLst>
            </a:prstGeom>
            <a:noFill/>
            <a:ln w="63500">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eaLnBrk="1" hangingPunct="1"/>
              <a:endParaRPr lang="zh-CN" altLang="en-US">
                <a:solidFill>
                  <a:srgbClr val="FFFFFF"/>
                </a:solidFill>
                <a:latin typeface="FZShengShiKaiShuS-EB-GB" panose="02010600030101010101" pitchFamily="2" charset="-122"/>
                <a:ea typeface="FZShengShiKaiShuS-EB-GB" panose="02010600030101010101" pitchFamily="2" charset="-122"/>
                <a:cs typeface="+mn-ea"/>
                <a:sym typeface="+mn-lt"/>
              </a:endParaRPr>
            </a:p>
          </p:txBody>
        </p:sp>
        <p:sp>
          <p:nvSpPr>
            <p:cNvPr id="27" name="矩形 6"/>
            <p:cNvSpPr>
              <a:spLocks noChangeArrowheads="1"/>
            </p:cNvSpPr>
            <p:nvPr/>
          </p:nvSpPr>
          <p:spPr bwMode="auto">
            <a:xfrm>
              <a:off x="1909763" y="4644436"/>
              <a:ext cx="3924301" cy="4775629"/>
            </a:xfrm>
            <a:prstGeom prst="rect">
              <a:avLst/>
            </a:prstGeom>
            <a:noFill/>
            <a:ln>
              <a:noFill/>
            </a:ln>
            <a:effectLst>
              <a:outerShdw blurRad="88900" dist="50800" dir="5400000" sx="183319" sy="183319" algn="ctr" rotWithShape="0">
                <a:srgbClr val="000000">
                  <a:alpha val="70723"/>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charset="0"/>
                  <a:ea typeface="宋体" pitchFamily="2" charset="-122"/>
                </a:defRPr>
              </a:lvl1pPr>
              <a:lvl2pPr marL="742950" indent="-285750" defTabSz="1216025">
                <a:defRPr>
                  <a:solidFill>
                    <a:schemeClr val="tx1"/>
                  </a:solidFill>
                  <a:latin typeface="Calibri" charset="0"/>
                  <a:ea typeface="宋体" pitchFamily="2" charset="-122"/>
                </a:defRPr>
              </a:lvl2pPr>
              <a:lvl3pPr marL="1143000" indent="-228600" defTabSz="1216025">
                <a:defRPr>
                  <a:solidFill>
                    <a:schemeClr val="tx1"/>
                  </a:solidFill>
                  <a:latin typeface="Calibri" charset="0"/>
                  <a:ea typeface="宋体" pitchFamily="2" charset="-122"/>
                </a:defRPr>
              </a:lvl3pPr>
              <a:lvl4pPr marL="1600200" indent="-228600" defTabSz="1216025">
                <a:defRPr>
                  <a:solidFill>
                    <a:schemeClr val="tx1"/>
                  </a:solidFill>
                  <a:latin typeface="Calibri" charset="0"/>
                  <a:ea typeface="宋体" pitchFamily="2" charset="-122"/>
                </a:defRPr>
              </a:lvl4pPr>
              <a:lvl5pPr marL="2057400" indent="-228600" defTabSz="1216025">
                <a:defRPr>
                  <a:solidFill>
                    <a:schemeClr val="tx1"/>
                  </a:solidFill>
                  <a:latin typeface="Calibri" charset="0"/>
                  <a:ea typeface="宋体" pitchFamily="2" charset="-122"/>
                </a:defRPr>
              </a:lvl5pPr>
              <a:lvl6pPr marL="25146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a:lnSpc>
                  <a:spcPct val="120000"/>
                </a:lnSpc>
              </a:pPr>
              <a:r>
                <a:rPr lang="en-GB" altLang="zh-CN"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High game</a:t>
              </a: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第一名</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男子</a:t>
              </a:r>
              <a:r>
                <a:rPr lang="en-US" altLang="zh-CN"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4×100</a:t>
              </a: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米接力第四名</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射门大赛第四名</a:t>
              </a:r>
            </a:p>
            <a:p>
              <a:pPr algn="ctr">
                <a:lnSpc>
                  <a:spcPct val="15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崔又文获女子跳绳第二名</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马嘉茵获女子毽球第三名</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王曦获女子</a:t>
              </a:r>
              <a:r>
                <a:rPr lang="en-US" altLang="zh-CN"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1500</a:t>
              </a: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米第三名</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梁天昊获男子</a:t>
              </a:r>
              <a:r>
                <a:rPr lang="en-US" altLang="zh-CN"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100</a:t>
              </a: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米第五名</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王梦姣获女子铅球第五名</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袁麟、陈洪锋获男子</a:t>
              </a:r>
              <a:r>
                <a:rPr lang="en-US" altLang="zh-CN"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1500</a:t>
              </a: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米第五、七名</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魏煜宸获女子</a:t>
              </a:r>
              <a:r>
                <a:rPr lang="en-US" altLang="zh-CN"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400</a:t>
              </a: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米第六名</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崔又文获女子踢毽第七名</a:t>
              </a:r>
            </a:p>
            <a:p>
              <a:pPr algn="ctr">
                <a:lnSpc>
                  <a:spcPct val="120000"/>
                </a:lnSpc>
              </a:pPr>
              <a:r>
                <a:rPr lang="zh-CN" altLang="en-US" sz="1800" kern="0" dirty="0">
                  <a:solidFill>
                    <a:schemeClr val="bg1"/>
                  </a:solidFill>
                  <a:effectLst>
                    <a:outerShdw sx="1000" sy="1000" algn="tl">
                      <a:srgbClr val="000000"/>
                    </a:outerShdw>
                  </a:effectLst>
                  <a:latin typeface="三极魏碑简" panose="00000500000000000000" charset="-122"/>
                  <a:ea typeface="三极魏碑简" panose="00000500000000000000" charset="-122"/>
                  <a:cs typeface="三极魏碑简" panose="00000500000000000000" charset="-122"/>
                </a:rPr>
                <a:t>张天琰获男子跳远第八名</a:t>
              </a:r>
            </a:p>
          </p:txBody>
        </p:sp>
        <p:sp>
          <p:nvSpPr>
            <p:cNvPr id="31" name="圆角矩形 9"/>
            <p:cNvSpPr>
              <a:spLocks noChangeArrowheads="1"/>
            </p:cNvSpPr>
            <p:nvPr/>
          </p:nvSpPr>
          <p:spPr bwMode="auto">
            <a:xfrm>
              <a:off x="2303027" y="4047634"/>
              <a:ext cx="2797175" cy="560809"/>
            </a:xfrm>
            <a:prstGeom prst="roundRect">
              <a:avLst>
                <a:gd name="adj" fmla="val 16667"/>
              </a:avLst>
            </a:prstGeom>
            <a:solidFill>
              <a:srgbClr val="7E181B"/>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eaLnBrk="1" hangingPunct="1"/>
              <a:endParaRPr lang="zh-CN" altLang="en-US">
                <a:solidFill>
                  <a:srgbClr val="FFFFFF"/>
                </a:solidFill>
                <a:latin typeface="FZShengShiKaiShuS-EB-GB" panose="02010600030101010101" pitchFamily="2" charset="-122"/>
                <a:ea typeface="FZShengShiKaiShuS-EB-GB" panose="02010600030101010101" pitchFamily="2" charset="-122"/>
                <a:cs typeface="+mn-ea"/>
                <a:sym typeface="+mn-lt"/>
              </a:endParaRPr>
            </a:p>
          </p:txBody>
        </p:sp>
        <p:sp>
          <p:nvSpPr>
            <p:cNvPr id="32" name="文本框 12"/>
            <p:cNvSpPr txBox="1">
              <a:spLocks noChangeArrowheads="1"/>
            </p:cNvSpPr>
            <p:nvPr/>
          </p:nvSpPr>
          <p:spPr bwMode="auto">
            <a:xfrm>
              <a:off x="2303027" y="4102247"/>
              <a:ext cx="2797175" cy="45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charset="0"/>
                  <a:ea typeface="宋体" pitchFamily="2" charset="-122"/>
                </a:defRPr>
              </a:lvl1pPr>
              <a:lvl2pPr marL="742950" indent="-285750" defTabSz="1216025">
                <a:defRPr>
                  <a:solidFill>
                    <a:schemeClr val="tx1"/>
                  </a:solidFill>
                  <a:latin typeface="Calibri" charset="0"/>
                  <a:ea typeface="宋体" pitchFamily="2" charset="-122"/>
                </a:defRPr>
              </a:lvl2pPr>
              <a:lvl3pPr marL="1143000" indent="-228600" defTabSz="1216025">
                <a:defRPr>
                  <a:solidFill>
                    <a:schemeClr val="tx1"/>
                  </a:solidFill>
                  <a:latin typeface="Calibri" charset="0"/>
                  <a:ea typeface="宋体" pitchFamily="2" charset="-122"/>
                </a:defRPr>
              </a:lvl3pPr>
              <a:lvl4pPr marL="1600200" indent="-228600" defTabSz="1216025">
                <a:defRPr>
                  <a:solidFill>
                    <a:schemeClr val="tx1"/>
                  </a:solidFill>
                  <a:latin typeface="Calibri" charset="0"/>
                  <a:ea typeface="宋体" pitchFamily="2" charset="-122"/>
                </a:defRPr>
              </a:lvl4pPr>
              <a:lvl5pPr marL="2057400" indent="-228600" defTabSz="1216025">
                <a:defRPr>
                  <a:solidFill>
                    <a:schemeClr val="tx1"/>
                  </a:solidFill>
                  <a:latin typeface="Calibri" charset="0"/>
                  <a:ea typeface="宋体" pitchFamily="2" charset="-122"/>
                </a:defRPr>
              </a:lvl5pPr>
              <a:lvl6pPr marL="25146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a:r>
                <a:rPr lang="zh-CN" altLang="en-US" sz="2200" dirty="0">
                  <a:solidFill>
                    <a:schemeClr val="bg1"/>
                  </a:solidFill>
                  <a:latin typeface="三极魏碑简" panose="00000500000000000000" charset="-122"/>
                  <a:ea typeface="三极魏碑简" panose="00000500000000000000" charset="-122"/>
                  <a:cs typeface="+mn-ea"/>
                  <a:sym typeface="+mn-lt"/>
                </a:rPr>
                <a:t>秋季运动会</a:t>
              </a:r>
            </a:p>
          </p:txBody>
        </p:sp>
      </p:grpSp>
      <p:grpSp>
        <p:nvGrpSpPr>
          <p:cNvPr id="33" name="组合 32"/>
          <p:cNvGrpSpPr/>
          <p:nvPr/>
        </p:nvGrpSpPr>
        <p:grpSpPr>
          <a:xfrm>
            <a:off x="8090701" y="2292616"/>
            <a:ext cx="3252624" cy="2987942"/>
            <a:chOff x="1670811" y="4056579"/>
            <a:chExt cx="3924301" cy="3888871"/>
          </a:xfrm>
        </p:grpSpPr>
        <p:sp>
          <p:nvSpPr>
            <p:cNvPr id="34" name="圆角矩形 5"/>
            <p:cNvSpPr>
              <a:spLocks noChangeArrowheads="1"/>
            </p:cNvSpPr>
            <p:nvPr/>
          </p:nvSpPr>
          <p:spPr bwMode="auto">
            <a:xfrm>
              <a:off x="1816049" y="4254501"/>
              <a:ext cx="3668572" cy="3690949"/>
            </a:xfrm>
            <a:prstGeom prst="roundRect">
              <a:avLst>
                <a:gd name="adj" fmla="val 9083"/>
              </a:avLst>
            </a:prstGeom>
            <a:noFill/>
            <a:ln w="63500">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eaLnBrk="1" hangingPunct="1"/>
              <a:endParaRPr lang="zh-CN" altLang="en-US">
                <a:solidFill>
                  <a:srgbClr val="FFFFFF"/>
                </a:solidFill>
                <a:latin typeface="FZShengShiKaiShuS-EB-GB" panose="02010600030101010101" pitchFamily="2" charset="-122"/>
                <a:ea typeface="FZShengShiKaiShuS-EB-GB" panose="02010600030101010101" pitchFamily="2" charset="-122"/>
                <a:cs typeface="+mn-ea"/>
                <a:sym typeface="+mn-lt"/>
              </a:endParaRPr>
            </a:p>
          </p:txBody>
        </p:sp>
        <p:sp>
          <p:nvSpPr>
            <p:cNvPr id="35" name="矩形 6"/>
            <p:cNvSpPr>
              <a:spLocks noChangeArrowheads="1"/>
            </p:cNvSpPr>
            <p:nvPr/>
          </p:nvSpPr>
          <p:spPr bwMode="auto">
            <a:xfrm>
              <a:off x="1670811" y="4642521"/>
              <a:ext cx="3924301" cy="325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charset="0"/>
                  <a:ea typeface="宋体" pitchFamily="2" charset="-122"/>
                </a:defRPr>
              </a:lvl1pPr>
              <a:lvl2pPr marL="742950" indent="-285750" defTabSz="1216025">
                <a:defRPr>
                  <a:solidFill>
                    <a:schemeClr val="tx1"/>
                  </a:solidFill>
                  <a:latin typeface="Calibri" charset="0"/>
                  <a:ea typeface="宋体" pitchFamily="2" charset="-122"/>
                </a:defRPr>
              </a:lvl2pPr>
              <a:lvl3pPr marL="1143000" indent="-228600" defTabSz="1216025">
                <a:defRPr>
                  <a:solidFill>
                    <a:schemeClr val="tx1"/>
                  </a:solidFill>
                  <a:latin typeface="Calibri" charset="0"/>
                  <a:ea typeface="宋体" pitchFamily="2" charset="-122"/>
                </a:defRPr>
              </a:lvl3pPr>
              <a:lvl4pPr marL="1600200" indent="-228600" defTabSz="1216025">
                <a:defRPr>
                  <a:solidFill>
                    <a:schemeClr val="tx1"/>
                  </a:solidFill>
                  <a:latin typeface="Calibri" charset="0"/>
                  <a:ea typeface="宋体" pitchFamily="2" charset="-122"/>
                </a:defRPr>
              </a:lvl4pPr>
              <a:lvl5pPr marL="2057400" indent="-228600" defTabSz="1216025">
                <a:defRPr>
                  <a:solidFill>
                    <a:schemeClr val="tx1"/>
                  </a:solidFill>
                  <a:latin typeface="Calibri" charset="0"/>
                  <a:ea typeface="宋体" pitchFamily="2" charset="-122"/>
                </a:defRPr>
              </a:lvl5pPr>
              <a:lvl6pPr marL="25146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a:lnSpc>
                  <a:spcPct val="120000"/>
                </a:lnSpc>
              </a:pPr>
              <a:r>
                <a:rPr lang="zh-CN" altLang="en-US" sz="1800" kern="0" dirty="0">
                  <a:solidFill>
                    <a:schemeClr val="bg1"/>
                  </a:solidFill>
                  <a:effectLst>
                    <a:outerShdw sx="28000" sy="28000" algn="tl">
                      <a:srgbClr val="000000">
                        <a:alpha val="58000"/>
                      </a:srgbClr>
                    </a:outerShdw>
                  </a:effectLst>
                  <a:latin typeface="三极魏碑简" panose="00000500000000000000" charset="-122"/>
                  <a:ea typeface="三极魏碑简" panose="00000500000000000000" charset="-122"/>
                  <a:cs typeface="仿宋" panose="02010609060101010101" pitchFamily="49" charset="-122"/>
                </a:rPr>
                <a:t>女排荣获亚军</a:t>
              </a:r>
            </a:p>
            <a:p>
              <a:pPr algn="ctr">
                <a:lnSpc>
                  <a:spcPct val="120000"/>
                </a:lnSpc>
              </a:pPr>
              <a:r>
                <a:rPr lang="zh-CN" altLang="en-US" sz="1800" kern="0" dirty="0">
                  <a:solidFill>
                    <a:schemeClr val="bg1"/>
                  </a:solidFill>
                  <a:effectLst>
                    <a:outerShdw sx="28000" sy="28000" algn="tl">
                      <a:srgbClr val="000000">
                        <a:alpha val="58000"/>
                      </a:srgbClr>
                    </a:outerShdw>
                  </a:effectLst>
                  <a:latin typeface="三极魏碑简" panose="00000500000000000000" charset="-122"/>
                  <a:ea typeface="三极魏碑简" panose="00000500000000000000" charset="-122"/>
                  <a:cs typeface="仿宋" panose="02010609060101010101" pitchFamily="49" charset="-122"/>
                </a:rPr>
                <a:t>慢垒荣获亚军</a:t>
              </a:r>
            </a:p>
            <a:p>
              <a:pPr algn="ctr">
                <a:lnSpc>
                  <a:spcPct val="120000"/>
                </a:lnSpc>
              </a:pPr>
              <a:r>
                <a:rPr lang="zh-CN" altLang="en-US" sz="1800" kern="0" dirty="0">
                  <a:solidFill>
                    <a:schemeClr val="bg1"/>
                  </a:solidFill>
                  <a:effectLst>
                    <a:outerShdw sx="28000" sy="28000" algn="tl">
                      <a:srgbClr val="000000">
                        <a:alpha val="58000"/>
                      </a:srgbClr>
                    </a:outerShdw>
                  </a:effectLst>
                  <a:latin typeface="三极魏碑简" panose="00000500000000000000" charset="-122"/>
                  <a:ea typeface="三极魏碑简" panose="00000500000000000000" charset="-122"/>
                  <a:cs typeface="仿宋" panose="02010609060101010101" pitchFamily="49" charset="-122"/>
                </a:rPr>
                <a:t>女篮荣获季军</a:t>
              </a:r>
            </a:p>
            <a:p>
              <a:pPr algn="ctr">
                <a:lnSpc>
                  <a:spcPct val="150000"/>
                </a:lnSpc>
              </a:pPr>
              <a:r>
                <a:rPr lang="zh-CN" altLang="en-US" sz="1800" kern="0" dirty="0">
                  <a:solidFill>
                    <a:schemeClr val="bg1"/>
                  </a:solidFill>
                  <a:effectLst>
                    <a:outerShdw sx="28000" sy="28000" algn="tl">
                      <a:srgbClr val="000000">
                        <a:alpha val="58000"/>
                      </a:srgbClr>
                    </a:outerShdw>
                  </a:effectLst>
                  <a:latin typeface="三极魏碑简" panose="00000500000000000000" charset="-122"/>
                  <a:ea typeface="三极魏碑简" panose="00000500000000000000" charset="-122"/>
                  <a:cs typeface="仿宋" panose="02010609060101010101" pitchFamily="49" charset="-122"/>
                </a:rPr>
                <a:t>男足乙组四强</a:t>
              </a:r>
            </a:p>
            <a:p>
              <a:pPr algn="ctr">
                <a:lnSpc>
                  <a:spcPct val="120000"/>
                </a:lnSpc>
              </a:pPr>
              <a:r>
                <a:rPr lang="zh-CN" altLang="en-US" sz="1800" kern="0" dirty="0">
                  <a:solidFill>
                    <a:schemeClr val="bg1"/>
                  </a:solidFill>
                  <a:effectLst>
                    <a:outerShdw sx="28000" sy="28000" algn="tl">
                      <a:srgbClr val="000000">
                        <a:alpha val="58000"/>
                      </a:srgbClr>
                    </a:outerShdw>
                  </a:effectLst>
                  <a:latin typeface="三极魏碑简" panose="00000500000000000000" charset="-122"/>
                  <a:ea typeface="三极魏碑简" panose="00000500000000000000" charset="-122"/>
                  <a:cs typeface="仿宋" panose="02010609060101010101" pitchFamily="49" charset="-122"/>
                </a:rPr>
                <a:t>男篮甲组第七</a:t>
              </a:r>
            </a:p>
            <a:p>
              <a:pPr algn="ctr">
                <a:lnSpc>
                  <a:spcPct val="120000"/>
                </a:lnSpc>
              </a:pPr>
              <a:r>
                <a:rPr lang="zh-CN" altLang="en-US" sz="1800" kern="0" dirty="0">
                  <a:solidFill>
                    <a:schemeClr val="bg1"/>
                  </a:solidFill>
                  <a:effectLst>
                    <a:outerShdw sx="28000" sy="28000" algn="tl">
                      <a:srgbClr val="000000">
                        <a:alpha val="58000"/>
                      </a:srgbClr>
                    </a:outerShdw>
                  </a:effectLst>
                  <a:latin typeface="三极魏碑简" panose="00000500000000000000" charset="-122"/>
                  <a:ea typeface="三极魏碑简" panose="00000500000000000000" charset="-122"/>
                  <a:cs typeface="仿宋" panose="02010609060101010101" pitchFamily="49" charset="-122"/>
                </a:rPr>
                <a:t>乒乓球团体总分第三名</a:t>
              </a:r>
            </a:p>
            <a:p>
              <a:pPr algn="ctr">
                <a:lnSpc>
                  <a:spcPct val="120000"/>
                </a:lnSpc>
              </a:pPr>
              <a:r>
                <a:rPr lang="zh-CN" altLang="en-US" sz="1800" kern="0" dirty="0">
                  <a:solidFill>
                    <a:schemeClr val="bg1"/>
                  </a:solidFill>
                  <a:effectLst>
                    <a:outerShdw sx="28000" sy="28000" algn="tl">
                      <a:srgbClr val="000000">
                        <a:alpha val="58000"/>
                      </a:srgbClr>
                    </a:outerShdw>
                  </a:effectLst>
                  <a:latin typeface="三极魏碑简" panose="00000500000000000000" charset="-122"/>
                  <a:ea typeface="三极魏碑简" panose="00000500000000000000" charset="-122"/>
                  <a:cs typeface="仿宋" panose="02010609060101010101" pitchFamily="49" charset="-122"/>
                </a:rPr>
                <a:t>女双亚军、男双第四名</a:t>
              </a:r>
            </a:p>
          </p:txBody>
        </p:sp>
        <p:sp>
          <p:nvSpPr>
            <p:cNvPr id="36" name="圆角矩形 9"/>
            <p:cNvSpPr>
              <a:spLocks noChangeArrowheads="1"/>
            </p:cNvSpPr>
            <p:nvPr/>
          </p:nvSpPr>
          <p:spPr bwMode="auto">
            <a:xfrm>
              <a:off x="2220053" y="4072375"/>
              <a:ext cx="2797175" cy="560809"/>
            </a:xfrm>
            <a:prstGeom prst="roundRect">
              <a:avLst>
                <a:gd name="adj" fmla="val 16667"/>
              </a:avLst>
            </a:prstGeom>
            <a:solidFill>
              <a:srgbClr val="7E181B"/>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eaLnBrk="1" hangingPunct="1"/>
              <a:endParaRPr lang="zh-CN" altLang="en-US">
                <a:solidFill>
                  <a:srgbClr val="FFFFFF"/>
                </a:solidFill>
                <a:latin typeface="FZShengShiKaiShuS-EB-GB" panose="02010600030101010101" pitchFamily="2" charset="-122"/>
                <a:ea typeface="FZShengShiKaiShuS-EB-GB" panose="02010600030101010101" pitchFamily="2" charset="-122"/>
                <a:cs typeface="+mn-ea"/>
                <a:sym typeface="+mn-lt"/>
              </a:endParaRPr>
            </a:p>
          </p:txBody>
        </p:sp>
        <p:sp>
          <p:nvSpPr>
            <p:cNvPr id="37" name="文本框 12"/>
            <p:cNvSpPr txBox="1">
              <a:spLocks noChangeArrowheads="1"/>
            </p:cNvSpPr>
            <p:nvPr/>
          </p:nvSpPr>
          <p:spPr bwMode="auto">
            <a:xfrm>
              <a:off x="2234374" y="4056579"/>
              <a:ext cx="2797176" cy="5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charset="0"/>
                  <a:ea typeface="宋体" pitchFamily="2" charset="-122"/>
                </a:defRPr>
              </a:lvl1pPr>
              <a:lvl2pPr marL="742950" indent="-285750" defTabSz="1216025">
                <a:defRPr>
                  <a:solidFill>
                    <a:schemeClr val="tx1"/>
                  </a:solidFill>
                  <a:latin typeface="Calibri" charset="0"/>
                  <a:ea typeface="宋体" pitchFamily="2" charset="-122"/>
                </a:defRPr>
              </a:lvl2pPr>
              <a:lvl3pPr marL="1143000" indent="-228600" defTabSz="1216025">
                <a:defRPr>
                  <a:solidFill>
                    <a:schemeClr val="tx1"/>
                  </a:solidFill>
                  <a:latin typeface="Calibri" charset="0"/>
                  <a:ea typeface="宋体" pitchFamily="2" charset="-122"/>
                </a:defRPr>
              </a:lvl3pPr>
              <a:lvl4pPr marL="1600200" indent="-228600" defTabSz="1216025">
                <a:defRPr>
                  <a:solidFill>
                    <a:schemeClr val="tx1"/>
                  </a:solidFill>
                  <a:latin typeface="Calibri" charset="0"/>
                  <a:ea typeface="宋体" pitchFamily="2" charset="-122"/>
                </a:defRPr>
              </a:lvl4pPr>
              <a:lvl5pPr marL="2057400" indent="-228600" defTabSz="1216025">
                <a:defRPr>
                  <a:solidFill>
                    <a:schemeClr val="tx1"/>
                  </a:solidFill>
                  <a:latin typeface="Calibri" charset="0"/>
                  <a:ea typeface="宋体" pitchFamily="2" charset="-122"/>
                </a:defRPr>
              </a:lvl5pPr>
              <a:lvl6pPr marL="25146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6pPr>
              <a:lvl7pPr marL="29718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7pPr>
              <a:lvl8pPr marL="34290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8pPr>
              <a:lvl9pPr marL="3886200" indent="-228600" defTabSz="1216025" eaLnBrk="0" fontAlgn="base" hangingPunct="0">
                <a:spcBef>
                  <a:spcPct val="0"/>
                </a:spcBef>
                <a:spcAft>
                  <a:spcPct val="0"/>
                </a:spcAft>
                <a:buFont typeface="Arial" panose="020B0604020202090204" pitchFamily="34" charset="0"/>
                <a:defRPr>
                  <a:solidFill>
                    <a:schemeClr val="tx1"/>
                  </a:solidFill>
                  <a:latin typeface="Calibri" charset="0"/>
                  <a:ea typeface="宋体" pitchFamily="2" charset="-122"/>
                </a:defRPr>
              </a:lvl9pPr>
            </a:lstStyle>
            <a:p>
              <a:pPr algn="ctr"/>
              <a:r>
                <a:rPr lang="zh-CN" altLang="en-US" sz="2200" dirty="0">
                  <a:solidFill>
                    <a:schemeClr val="bg1"/>
                  </a:solidFill>
                  <a:latin typeface="三极魏碑简" panose="00000500000000000000" charset="-122"/>
                  <a:ea typeface="三极魏碑简" panose="00000500000000000000" charset="-122"/>
                  <a:cs typeface="+mn-ea"/>
                  <a:sym typeface="+mn-lt"/>
                </a:rPr>
                <a:t>北大杯</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email">
            <a:alphaModFix amt="20000"/>
            <a:duotone>
              <a:prstClr val="black"/>
              <a:schemeClr val="accent2">
                <a:tint val="45000"/>
                <a:satMod val="400000"/>
              </a:schemeClr>
            </a:duotone>
          </a:blip>
          <a:srcRect/>
          <a:stretch>
            <a:fillRect/>
          </a:stretch>
        </p:blipFill>
        <p:spPr>
          <a:xfrm>
            <a:off x="-19896" y="5433130"/>
            <a:ext cx="12211896" cy="1424869"/>
          </a:xfrm>
          <a:prstGeom prst="rect">
            <a:avLst/>
          </a:prstGeom>
          <a:solidFill>
            <a:srgbClr val="9D0000"/>
          </a:solidFill>
        </p:spPr>
      </p:pic>
      <p:pic>
        <p:nvPicPr>
          <p:cNvPr id="11" name="图片 10"/>
          <p:cNvPicPr>
            <a:picLocks noChangeAspect="1"/>
          </p:cNvPicPr>
          <p:nvPr/>
        </p:nvPicPr>
        <p:blipFill>
          <a:blip r:embed="rId3" cstate="email">
            <a:alphaModFix amt="20000"/>
            <a:duotone>
              <a:prstClr val="black"/>
              <a:schemeClr val="accent2">
                <a:tint val="45000"/>
                <a:satMod val="400000"/>
              </a:schemeClr>
            </a:duotone>
          </a:blip>
          <a:srcRect/>
          <a:stretch>
            <a:fillRect/>
          </a:stretch>
        </p:blipFill>
        <p:spPr>
          <a:xfrm>
            <a:off x="-19896" y="1852318"/>
            <a:ext cx="12211896" cy="2091636"/>
          </a:xfrm>
          <a:prstGeom prst="rect">
            <a:avLst/>
          </a:prstGeom>
          <a:solidFill>
            <a:srgbClr val="9D0000"/>
          </a:solidFill>
        </p:spPr>
      </p:pic>
      <p:pic>
        <p:nvPicPr>
          <p:cNvPr id="24" name="图片 23"/>
          <p:cNvPicPr>
            <a:picLocks noChangeAspect="1"/>
          </p:cNvPicPr>
          <p:nvPr/>
        </p:nvPicPr>
        <p:blipFill>
          <a:blip r:embed="rId4" cstate="email"/>
          <a:stretch>
            <a:fillRect/>
          </a:stretch>
        </p:blipFill>
        <p:spPr>
          <a:xfrm>
            <a:off x="8723267" y="-35445"/>
            <a:ext cx="2829919" cy="1080850"/>
          </a:xfrm>
          <a:prstGeom prst="rect">
            <a:avLst/>
          </a:prstGeom>
        </p:spPr>
      </p:pic>
      <p:sp>
        <p:nvSpPr>
          <p:cNvPr id="25" name="矩形 24"/>
          <p:cNvSpPr/>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6" name="矩形 25"/>
          <p:cNvSpPr/>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8" name="矩形 27"/>
          <p:cNvSpPr/>
          <p:nvPr/>
        </p:nvSpPr>
        <p:spPr>
          <a:xfrm rot="16200000">
            <a:off x="134354" y="503095"/>
            <a:ext cx="461664" cy="78773"/>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9" name="文本框 28"/>
          <p:cNvSpPr txBox="1"/>
          <p:nvPr/>
        </p:nvSpPr>
        <p:spPr>
          <a:xfrm>
            <a:off x="414871" y="311649"/>
            <a:ext cx="7700010" cy="460375"/>
          </a:xfrm>
          <a:prstGeom prst="rect">
            <a:avLst/>
          </a:prstGeom>
          <a:noFill/>
        </p:spPr>
        <p:txBody>
          <a:bodyPr wrap="square" rtlCol="0">
            <a:spAutoFit/>
          </a:bodyPr>
          <a:lstStyle/>
          <a:p>
            <a:pPr>
              <a:defRPr/>
            </a:pPr>
            <a:r>
              <a:rPr kumimoji="1" lang="zh-CN" altLang="en-US" sz="2400" b="1" kern="100" dirty="0">
                <a:solidFill>
                  <a:srgbClr val="9B0000"/>
                </a:solidFill>
                <a:latin typeface="黑体" charset="0"/>
                <a:ea typeface="黑体" charset="0"/>
                <a:cs typeface="Times New Roman" panose="02020603050405020304" pitchFamily="18" charset="0"/>
              </a:rPr>
              <a:t>美育润心</a:t>
            </a:r>
            <a:r>
              <a:rPr lang="zh-CN" altLang="en-US" kern="100" dirty="0">
                <a:latin typeface="黑体" charset="0"/>
                <a:ea typeface="黑体" charset="0"/>
                <a:cs typeface="Times New Roman" panose="02020603050405020304" pitchFamily="18" charset="0"/>
              </a:rPr>
              <a:t>：</a:t>
            </a:r>
            <a:r>
              <a:rPr kumimoji="1" lang="zh-CN" altLang="en-US" sz="2000" b="1" dirty="0">
                <a:solidFill>
                  <a:srgbClr val="9B0000"/>
                </a:solidFill>
                <a:latin typeface="黑体" charset="0"/>
                <a:ea typeface="黑体" charset="0"/>
                <a:cs typeface="Times New Roman" panose="02020603050405020304" pitchFamily="18" charset="0"/>
              </a:rPr>
              <a:t>涵育青春亮色</a:t>
            </a:r>
            <a:endParaRPr kumimoji="1" lang="zh-CN" altLang="en-US" sz="2000" b="1" i="0" u="none" strike="noStrike" kern="1200" cap="none" spc="0" normalizeH="0" baseline="0" noProof="0" dirty="0">
              <a:ln>
                <a:noFill/>
              </a:ln>
              <a:solidFill>
                <a:srgbClr val="9B0000"/>
              </a:solidFill>
              <a:effectLst/>
              <a:uLnTx/>
              <a:uFillTx/>
              <a:latin typeface="黑体" charset="0"/>
              <a:ea typeface="黑体" charset="0"/>
              <a:cs typeface="FZJinLS-B-GB" panose="02000000000000000000" pitchFamily="2" charset="-122"/>
            </a:endParaRPr>
          </a:p>
        </p:txBody>
      </p:sp>
      <p:sp>
        <p:nvSpPr>
          <p:cNvPr id="30" name="矩形 29"/>
          <p:cNvSpPr/>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2" name="图片 1"/>
          <p:cNvPicPr>
            <a:picLocks noChangeAspect="1"/>
          </p:cNvPicPr>
          <p:nvPr/>
        </p:nvPicPr>
        <p:blipFill rotWithShape="1">
          <a:blip r:embed="rId5" cstate="screen"/>
          <a:srcRect/>
          <a:stretch>
            <a:fillRect/>
          </a:stretch>
        </p:blipFill>
        <p:spPr>
          <a:xfrm>
            <a:off x="325799" y="1227351"/>
            <a:ext cx="3078724" cy="1731782"/>
          </a:xfrm>
          <a:prstGeom prst="rect">
            <a:avLst/>
          </a:prstGeom>
          <a:ln>
            <a:noFill/>
          </a:ln>
          <a:effectLst>
            <a:outerShdw blurRad="292100" dist="139700" dir="2700000" algn="tl" rotWithShape="0">
              <a:srgbClr val="333333">
                <a:alpha val="65000"/>
              </a:srgbClr>
            </a:outerShdw>
          </a:effectLst>
          <a:scene3d>
            <a:camera prst="perspectiveRight" fov="4800000"/>
            <a:lightRig rig="threePt" dir="t"/>
          </a:scene3d>
        </p:spPr>
      </p:pic>
      <p:pic>
        <p:nvPicPr>
          <p:cNvPr id="3" name="图片 2"/>
          <p:cNvPicPr>
            <a:picLocks noChangeAspect="1"/>
          </p:cNvPicPr>
          <p:nvPr/>
        </p:nvPicPr>
        <p:blipFill rotWithShape="1">
          <a:blip r:embed="rId6" cstate="screen"/>
          <a:srcRect/>
          <a:stretch>
            <a:fillRect/>
          </a:stretch>
        </p:blipFill>
        <p:spPr>
          <a:xfrm>
            <a:off x="3017276" y="1215555"/>
            <a:ext cx="3078724" cy="1731782"/>
          </a:xfrm>
          <a:prstGeom prst="rect">
            <a:avLst/>
          </a:prstGeom>
          <a:ln>
            <a:noFill/>
          </a:ln>
          <a:effectLst>
            <a:outerShdw blurRad="292100" dist="139700" dir="2700000" algn="tl" rotWithShape="0">
              <a:srgbClr val="333333">
                <a:alpha val="65000"/>
              </a:srgbClr>
            </a:outerShdw>
          </a:effectLst>
          <a:scene3d>
            <a:camera prst="perspectiveLeft" fov="4800000"/>
            <a:lightRig rig="threePt" dir="t"/>
          </a:scene3d>
        </p:spPr>
      </p:pic>
      <p:pic>
        <p:nvPicPr>
          <p:cNvPr id="5" name="图片 4"/>
          <p:cNvPicPr>
            <a:picLocks noChangeAspect="1"/>
          </p:cNvPicPr>
          <p:nvPr/>
        </p:nvPicPr>
        <p:blipFill rotWithShape="1">
          <a:blip r:embed="rId7" cstate="screen"/>
          <a:srcRect/>
          <a:stretch>
            <a:fillRect/>
          </a:stretch>
        </p:blipFill>
        <p:spPr>
          <a:xfrm>
            <a:off x="8795598" y="1227351"/>
            <a:ext cx="3078722" cy="1731782"/>
          </a:xfrm>
          <a:prstGeom prst="rect">
            <a:avLst/>
          </a:prstGeom>
          <a:ln>
            <a:noFill/>
          </a:ln>
          <a:effectLst>
            <a:outerShdw blurRad="292100" dist="139700" dir="2700000" algn="tl" rotWithShape="0">
              <a:srgbClr val="333333">
                <a:alpha val="65000"/>
              </a:srgbClr>
            </a:outerShdw>
          </a:effectLst>
          <a:scene3d>
            <a:camera prst="perspectiveLeft" fov="4800000"/>
            <a:lightRig rig="threePt" dir="t"/>
          </a:scene3d>
        </p:spPr>
      </p:pic>
      <p:pic>
        <p:nvPicPr>
          <p:cNvPr id="6" name="图片 5"/>
          <p:cNvPicPr>
            <a:picLocks noChangeAspect="1"/>
          </p:cNvPicPr>
          <p:nvPr/>
        </p:nvPicPr>
        <p:blipFill rotWithShape="1">
          <a:blip r:embed="rId8" cstate="screen"/>
          <a:srcRect/>
          <a:stretch>
            <a:fillRect/>
          </a:stretch>
        </p:blipFill>
        <p:spPr>
          <a:xfrm>
            <a:off x="6095999" y="1227351"/>
            <a:ext cx="3078723" cy="1731782"/>
          </a:xfrm>
          <a:prstGeom prst="rect">
            <a:avLst/>
          </a:prstGeom>
          <a:ln>
            <a:noFill/>
          </a:ln>
          <a:effectLst>
            <a:outerShdw blurRad="292100" dist="139700" dir="2700000" algn="tl" rotWithShape="0">
              <a:srgbClr val="333333">
                <a:alpha val="65000"/>
              </a:srgbClr>
            </a:outerShdw>
          </a:effectLst>
          <a:scene3d>
            <a:camera prst="perspectiveRight" fov="4800000"/>
            <a:lightRig rig="threePt" dir="t"/>
          </a:scene3d>
        </p:spPr>
      </p:pic>
      <p:pic>
        <p:nvPicPr>
          <p:cNvPr id="7" name="图片 6"/>
          <p:cNvPicPr>
            <a:picLocks noChangeAspect="1"/>
          </p:cNvPicPr>
          <p:nvPr/>
        </p:nvPicPr>
        <p:blipFill rotWithShape="1">
          <a:blip r:embed="rId9" cstate="screen"/>
          <a:srcRect/>
          <a:stretch>
            <a:fillRect/>
          </a:stretch>
        </p:blipFill>
        <p:spPr>
          <a:xfrm>
            <a:off x="3335148" y="4169407"/>
            <a:ext cx="3078724" cy="1731782"/>
          </a:xfrm>
          <a:prstGeom prst="rect">
            <a:avLst/>
          </a:prstGeom>
          <a:ln>
            <a:noFill/>
          </a:ln>
          <a:effectLst>
            <a:outerShdw blurRad="292100" dist="139700" dir="2700000" algn="tl" rotWithShape="0">
              <a:srgbClr val="333333">
                <a:alpha val="65000"/>
              </a:srgbClr>
            </a:outerShdw>
          </a:effectLst>
          <a:scene3d>
            <a:camera prst="perspectiveRight" fov="4800000"/>
            <a:lightRig rig="threePt" dir="t"/>
          </a:scene3d>
        </p:spPr>
      </p:pic>
      <p:pic>
        <p:nvPicPr>
          <p:cNvPr id="8" name="图片 7"/>
          <p:cNvPicPr>
            <a:picLocks noChangeAspect="1"/>
          </p:cNvPicPr>
          <p:nvPr/>
        </p:nvPicPr>
        <p:blipFill rotWithShape="1">
          <a:blip r:embed="rId10" cstate="screen"/>
          <a:srcRect/>
          <a:stretch>
            <a:fillRect/>
          </a:stretch>
        </p:blipFill>
        <p:spPr>
          <a:xfrm>
            <a:off x="256425" y="4157067"/>
            <a:ext cx="3078723" cy="1731782"/>
          </a:xfrm>
          <a:prstGeom prst="rect">
            <a:avLst/>
          </a:prstGeom>
          <a:scene3d>
            <a:camera prst="perspectiveLeft" fov="4800000"/>
            <a:lightRig rig="threePt" dir="t"/>
          </a:scene3d>
        </p:spPr>
      </p:pic>
      <p:pic>
        <p:nvPicPr>
          <p:cNvPr id="9" name="图片 8"/>
          <p:cNvPicPr>
            <a:picLocks noChangeAspect="1"/>
          </p:cNvPicPr>
          <p:nvPr/>
        </p:nvPicPr>
        <p:blipFill rotWithShape="1">
          <a:blip r:embed="rId11" cstate="screen"/>
          <a:srcRect/>
          <a:stretch>
            <a:fillRect/>
          </a:stretch>
        </p:blipFill>
        <p:spPr>
          <a:xfrm>
            <a:off x="5920415" y="4158838"/>
            <a:ext cx="3058830" cy="1720592"/>
          </a:xfrm>
          <a:prstGeom prst="rect">
            <a:avLst/>
          </a:prstGeom>
          <a:scene3d>
            <a:camera prst="perspectiveLeft" fov="4800000"/>
            <a:lightRig rig="threePt" dir="t"/>
          </a:scene3d>
        </p:spPr>
      </p:pic>
      <p:pic>
        <p:nvPicPr>
          <p:cNvPr id="4098" name="Picture 2"/>
          <p:cNvPicPr>
            <a:picLocks noChangeAspect="1" noChangeArrowheads="1"/>
          </p:cNvPicPr>
          <p:nvPr/>
        </p:nvPicPr>
        <p:blipFill rotWithShape="1">
          <a:blip r:embed="rId12" cstate="screen"/>
          <a:srcRect/>
          <a:stretch>
            <a:fillRect/>
          </a:stretch>
        </p:blipFill>
        <p:spPr bwMode="auto">
          <a:xfrm>
            <a:off x="9045792" y="4162948"/>
            <a:ext cx="3057065" cy="1719599"/>
          </a:xfrm>
          <a:prstGeom prst="rect">
            <a:avLst/>
          </a:prstGeom>
          <a:noFill/>
          <a:scene3d>
            <a:camera prst="perspectiveRight" fov="4800000"/>
            <a:lightRig rig="threePt" dir="t"/>
          </a:scene3d>
          <a:extLst>
            <a:ext uri="{909E8E84-426E-40DD-AFC4-6F175D3DCCD1}">
              <a14:hiddenFill xmlns:a14="http://schemas.microsoft.com/office/drawing/2010/main">
                <a:solidFill>
                  <a:srgbClr val="FFFFFF"/>
                </a:solidFill>
              </a14:hiddenFill>
            </a:ext>
          </a:extLst>
        </p:spPr>
      </p:pic>
      <p:sp>
        <p:nvSpPr>
          <p:cNvPr id="13" name="矩形 12"/>
          <p:cNvSpPr/>
          <p:nvPr/>
        </p:nvSpPr>
        <p:spPr>
          <a:xfrm>
            <a:off x="886540" y="2944487"/>
            <a:ext cx="3972253" cy="922020"/>
          </a:xfrm>
          <a:prstGeom prst="rect">
            <a:avLst/>
          </a:prstGeom>
        </p:spPr>
        <p:txBody>
          <a:bodyPr wrap="square">
            <a:spAutoFit/>
          </a:bodyPr>
          <a:lstStyle/>
          <a:p>
            <a:pPr indent="457200" algn="ctr">
              <a:lnSpc>
                <a:spcPct val="150000"/>
              </a:lnSpc>
            </a:pPr>
            <a:r>
              <a:rPr lang="zh-CN" altLang="en-US" kern="100" dirty="0">
                <a:solidFill>
                  <a:schemeClr val="bg1"/>
                </a:solidFill>
                <a:latin typeface="三极魏碑简" panose="00000500000000000000" charset="-122"/>
                <a:ea typeface="三极魏碑简" panose="00000500000000000000" charset="-122"/>
                <a:cs typeface="三极魏碑简" panose="00000500000000000000" charset="-122"/>
              </a:rPr>
              <a:t>“海棠观世界 共语燕园情”</a:t>
            </a:r>
            <a:endParaRPr lang="en-US" altLang="zh-CN" kern="100" dirty="0">
              <a:solidFill>
                <a:schemeClr val="bg1"/>
              </a:solidFill>
              <a:latin typeface="三极魏碑简" panose="00000500000000000000" charset="-122"/>
              <a:ea typeface="三极魏碑简" panose="00000500000000000000" charset="-122"/>
              <a:cs typeface="三极魏碑简" panose="00000500000000000000" charset="-122"/>
            </a:endParaRPr>
          </a:p>
          <a:p>
            <a:pPr indent="457200" algn="ctr">
              <a:lnSpc>
                <a:spcPct val="150000"/>
              </a:lnSpc>
            </a:pPr>
            <a:r>
              <a:rPr lang="zh-CN" altLang="en-US" kern="100" dirty="0">
                <a:solidFill>
                  <a:schemeClr val="bg1"/>
                </a:solidFill>
                <a:latin typeface="三极魏碑简" panose="00000500000000000000" charset="-122"/>
                <a:ea typeface="三极魏碑简" panose="00000500000000000000" charset="-122"/>
                <a:cs typeface="三极魏碑简" panose="00000500000000000000" charset="-122"/>
              </a:rPr>
              <a:t>文化节暨多语种歌会</a:t>
            </a:r>
            <a:endParaRPr lang="en-US" altLang="zh-CN" sz="1800" kern="100" dirty="0">
              <a:solidFill>
                <a:schemeClr val="bg1"/>
              </a:solidFill>
              <a:effectLst/>
              <a:latin typeface="三极魏碑简" panose="00000500000000000000" charset="-122"/>
              <a:ea typeface="三极魏碑简" panose="00000500000000000000" charset="-122"/>
              <a:cs typeface="三极魏碑简" panose="00000500000000000000" charset="-122"/>
            </a:endParaRPr>
          </a:p>
        </p:txBody>
      </p:sp>
      <p:sp>
        <p:nvSpPr>
          <p:cNvPr id="14" name="矩形 13"/>
          <p:cNvSpPr/>
          <p:nvPr/>
        </p:nvSpPr>
        <p:spPr>
          <a:xfrm>
            <a:off x="5709377" y="2976031"/>
            <a:ext cx="3013890" cy="874278"/>
          </a:xfrm>
          <a:prstGeom prst="rect">
            <a:avLst/>
          </a:prstGeom>
        </p:spPr>
        <p:txBody>
          <a:bodyPr wrap="square">
            <a:spAutoFit/>
          </a:bodyPr>
          <a:lstStyle/>
          <a:p>
            <a:pPr indent="457200" algn="ctr">
              <a:lnSpc>
                <a:spcPct val="150000"/>
              </a:lnSpc>
            </a:pPr>
            <a:r>
              <a:rPr lang="zh-CN" altLang="en-US" kern="100" dirty="0">
                <a:solidFill>
                  <a:schemeClr val="bg1"/>
                </a:solidFill>
                <a:latin typeface="三极魏碑简" panose="00000500000000000000" charset="-122"/>
                <a:ea typeface="三极魏碑简" panose="00000500000000000000" charset="-122"/>
                <a:cs typeface="三极魏碑简" panose="00000500000000000000" charset="-122"/>
              </a:rPr>
              <a:t>“新秋流光 燕舞云裳”</a:t>
            </a:r>
            <a:endParaRPr lang="en-US" altLang="zh-CN" kern="100" dirty="0">
              <a:solidFill>
                <a:schemeClr val="bg1"/>
              </a:solidFill>
              <a:latin typeface="三极魏碑简" panose="00000500000000000000" charset="-122"/>
              <a:ea typeface="三极魏碑简" panose="00000500000000000000" charset="-122"/>
              <a:cs typeface="三极魏碑简" panose="00000500000000000000" charset="-122"/>
            </a:endParaRPr>
          </a:p>
          <a:p>
            <a:pPr indent="457200" algn="ctr">
              <a:lnSpc>
                <a:spcPct val="150000"/>
              </a:lnSpc>
            </a:pPr>
            <a:r>
              <a:rPr lang="zh-CN" altLang="en-US" kern="100" dirty="0">
                <a:solidFill>
                  <a:schemeClr val="bg1"/>
                </a:solidFill>
                <a:latin typeface="三极魏碑简" panose="00000500000000000000" charset="-122"/>
                <a:ea typeface="三极魏碑简" panose="00000500000000000000" charset="-122"/>
                <a:cs typeface="三极魏碑简" panose="00000500000000000000" charset="-122"/>
              </a:rPr>
              <a:t>新生舞会</a:t>
            </a:r>
            <a:endParaRPr lang="en-US" altLang="zh-CN" sz="1800" kern="100" dirty="0">
              <a:solidFill>
                <a:schemeClr val="bg1"/>
              </a:solidFill>
              <a:effectLst/>
              <a:latin typeface="三极魏碑简" panose="00000500000000000000" charset="-122"/>
              <a:ea typeface="三极魏碑简" panose="00000500000000000000" charset="-122"/>
              <a:cs typeface="三极魏碑简" panose="00000500000000000000" charset="-122"/>
            </a:endParaRPr>
          </a:p>
        </p:txBody>
      </p:sp>
      <p:sp>
        <p:nvSpPr>
          <p:cNvPr id="15" name="矩形 14"/>
          <p:cNvSpPr/>
          <p:nvPr/>
        </p:nvSpPr>
        <p:spPr>
          <a:xfrm>
            <a:off x="8573111" y="2957017"/>
            <a:ext cx="3301209" cy="874278"/>
          </a:xfrm>
          <a:prstGeom prst="rect">
            <a:avLst/>
          </a:prstGeom>
        </p:spPr>
        <p:txBody>
          <a:bodyPr wrap="square">
            <a:spAutoFit/>
          </a:bodyPr>
          <a:lstStyle/>
          <a:p>
            <a:pPr indent="457200" algn="ctr">
              <a:lnSpc>
                <a:spcPct val="150000"/>
              </a:lnSpc>
            </a:pPr>
            <a:r>
              <a:rPr lang="zh-CN" altLang="en-US" kern="100" dirty="0">
                <a:solidFill>
                  <a:schemeClr val="bg1"/>
                </a:solidFill>
                <a:latin typeface="三极魏碑简" panose="00000500000000000000" charset="-122"/>
                <a:ea typeface="三极魏碑简" panose="00000500000000000000" charset="-122"/>
                <a:cs typeface="三极魏碑简" panose="00000500000000000000" charset="-122"/>
              </a:rPr>
              <a:t>“共语海棠禧 齐贺新年至”</a:t>
            </a:r>
            <a:endParaRPr lang="en-US" altLang="zh-CN" kern="100" dirty="0">
              <a:solidFill>
                <a:schemeClr val="bg1"/>
              </a:solidFill>
              <a:latin typeface="三极魏碑简" panose="00000500000000000000" charset="-122"/>
              <a:ea typeface="三极魏碑简" panose="00000500000000000000" charset="-122"/>
              <a:cs typeface="三极魏碑简" panose="00000500000000000000" charset="-122"/>
            </a:endParaRPr>
          </a:p>
          <a:p>
            <a:pPr indent="457200" algn="ctr">
              <a:lnSpc>
                <a:spcPct val="150000"/>
              </a:lnSpc>
            </a:pPr>
            <a:r>
              <a:rPr lang="zh-CN" altLang="en-US" kern="100" dirty="0">
                <a:solidFill>
                  <a:schemeClr val="bg1"/>
                </a:solidFill>
                <a:latin typeface="三极魏碑简" panose="00000500000000000000" charset="-122"/>
                <a:ea typeface="三极魏碑简" panose="00000500000000000000" charset="-122"/>
                <a:cs typeface="三极魏碑简" panose="00000500000000000000" charset="-122"/>
              </a:rPr>
              <a:t>新年晚会</a:t>
            </a:r>
            <a:endParaRPr lang="en-US" altLang="zh-CN" kern="100" dirty="0">
              <a:solidFill>
                <a:schemeClr val="bg1"/>
              </a:solidFill>
              <a:effectLst/>
              <a:latin typeface="三极魏碑简" panose="00000500000000000000" charset="-122"/>
              <a:ea typeface="三极魏碑简" panose="00000500000000000000" charset="-122"/>
              <a:cs typeface="三极魏碑简" panose="00000500000000000000" charset="-122"/>
            </a:endParaRPr>
          </a:p>
        </p:txBody>
      </p:sp>
      <p:pic>
        <p:nvPicPr>
          <p:cNvPr id="34" name="图片 33"/>
          <p:cNvPicPr>
            <a:picLocks noChangeAspect="1"/>
          </p:cNvPicPr>
          <p:nvPr/>
        </p:nvPicPr>
        <p:blipFill>
          <a:blip r:embed="rId13"/>
          <a:stretch>
            <a:fillRect/>
          </a:stretch>
        </p:blipFill>
        <p:spPr>
          <a:xfrm>
            <a:off x="5285302" y="4437087"/>
            <a:ext cx="2444530" cy="2634738"/>
          </a:xfrm>
          <a:prstGeom prst="rect">
            <a:avLst/>
          </a:prstGeom>
        </p:spPr>
      </p:pic>
      <p:sp>
        <p:nvSpPr>
          <p:cNvPr id="36" name="文本框 35"/>
          <p:cNvSpPr txBox="1"/>
          <p:nvPr/>
        </p:nvSpPr>
        <p:spPr>
          <a:xfrm>
            <a:off x="0" y="5754456"/>
            <a:ext cx="6183086" cy="1012778"/>
          </a:xfrm>
          <a:prstGeom prst="rect">
            <a:avLst/>
          </a:prstGeom>
          <a:noFill/>
        </p:spPr>
        <p:txBody>
          <a:bodyPr wrap="square">
            <a:spAutoFit/>
          </a:bodyPr>
          <a:lstStyle/>
          <a:p>
            <a:pPr algn="ctr">
              <a:lnSpc>
                <a:spcPct val="150000"/>
              </a:lnSpc>
            </a:pPr>
            <a:r>
              <a:rPr lang="zh-CN" altLang="en-US" sz="20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共</a:t>
            </a:r>
            <a:r>
              <a:rPr lang="en-US" altLang="zh-CN" sz="24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176</a:t>
            </a:r>
            <a:r>
              <a:rPr lang="zh-CN" altLang="en-US" sz="20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名同学参加</a:t>
            </a:r>
            <a:endParaRPr lang="en-US" altLang="zh-CN" sz="20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algn="ctr">
              <a:lnSpc>
                <a:spcPct val="150000"/>
              </a:lnSpc>
            </a:pPr>
            <a:r>
              <a:rPr lang="zh-CN" altLang="en-US"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合唱</a:t>
            </a:r>
            <a:r>
              <a:rPr lang="en-US" altLang="zh-CN"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102</a:t>
            </a:r>
            <a:r>
              <a:rPr lang="zh-CN" altLang="en-US"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名、舞台剧</a:t>
            </a:r>
            <a:r>
              <a:rPr lang="en-US" altLang="zh-CN"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19</a:t>
            </a:r>
            <a:r>
              <a:rPr lang="zh-CN" altLang="en-US"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名</a:t>
            </a:r>
            <a:r>
              <a:rPr lang="zh-CN" altLang="en-US"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a:t>
            </a:r>
            <a:r>
              <a:rPr lang="zh-CN" altLang="en-US"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后勤及视频</a:t>
            </a:r>
            <a:r>
              <a:rPr lang="en-US" altLang="zh-CN"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55</a:t>
            </a:r>
            <a:r>
              <a:rPr lang="zh-CN" altLang="en-US"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名</a:t>
            </a:r>
            <a:endParaRPr lang="en-US" altLang="zh-CN"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p:txBody>
      </p:sp>
      <p:sp>
        <p:nvSpPr>
          <p:cNvPr id="39" name="文本框 38"/>
          <p:cNvSpPr txBox="1"/>
          <p:nvPr/>
        </p:nvSpPr>
        <p:spPr>
          <a:xfrm>
            <a:off x="5865106" y="5771814"/>
            <a:ext cx="6183086" cy="1012778"/>
          </a:xfrm>
          <a:prstGeom prst="rect">
            <a:avLst/>
          </a:prstGeom>
          <a:noFill/>
        </p:spPr>
        <p:txBody>
          <a:bodyPr wrap="square">
            <a:spAutoFit/>
          </a:bodyPr>
          <a:lstStyle/>
          <a:p>
            <a:pPr algn="ctr">
              <a:lnSpc>
                <a:spcPct val="150000"/>
              </a:lnSpc>
            </a:pPr>
            <a:r>
              <a:rPr lang="zh-CN" altLang="en-US"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Times New Roman" panose="02020603050405020304" pitchFamily="18" charset="0"/>
              </a:rPr>
              <a:t>甲组</a:t>
            </a:r>
            <a:r>
              <a:rPr lang="zh-CN" altLang="en-US" sz="24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Times New Roman" panose="02020603050405020304" pitchFamily="18" charset="0"/>
              </a:rPr>
              <a:t>一等奖</a:t>
            </a:r>
            <a:endParaRPr lang="en-US" altLang="zh-CN"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Times New Roman" panose="02020603050405020304" pitchFamily="18" charset="0"/>
            </a:endParaRPr>
          </a:p>
          <a:p>
            <a:pPr algn="ctr">
              <a:lnSpc>
                <a:spcPct val="150000"/>
              </a:lnSpc>
            </a:pPr>
            <a:r>
              <a:rPr lang="zh-CN" altLang="en-US"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Times New Roman" panose="02020603050405020304" pitchFamily="18" charset="0"/>
              </a:rPr>
              <a:t>优秀活动组织奖</a:t>
            </a:r>
            <a:endParaRPr lang="en-US" altLang="zh-CN" sz="18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email">
            <a:alphaModFix amt="20000"/>
            <a:duotone>
              <a:prstClr val="black"/>
              <a:schemeClr val="accent2">
                <a:tint val="45000"/>
                <a:satMod val="400000"/>
              </a:schemeClr>
            </a:duotone>
          </a:blip>
          <a:srcRect/>
          <a:stretch>
            <a:fillRect/>
          </a:stretch>
        </p:blipFill>
        <p:spPr>
          <a:xfrm>
            <a:off x="-5978" y="1728789"/>
            <a:ext cx="12192000" cy="2835713"/>
          </a:xfrm>
          <a:prstGeom prst="rect">
            <a:avLst/>
          </a:prstGeom>
          <a:solidFill>
            <a:srgbClr val="9D0000"/>
          </a:solidFill>
        </p:spPr>
      </p:pic>
      <p:sp>
        <p:nvSpPr>
          <p:cNvPr id="4" name="矩形 3"/>
          <p:cNvSpPr/>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pic>
        <p:nvPicPr>
          <p:cNvPr id="24" name="图片 23"/>
          <p:cNvPicPr>
            <a:picLocks noChangeAspect="1"/>
          </p:cNvPicPr>
          <p:nvPr/>
        </p:nvPicPr>
        <p:blipFill>
          <a:blip r:embed="rId4" cstate="email"/>
          <a:stretch>
            <a:fillRect/>
          </a:stretch>
        </p:blipFill>
        <p:spPr>
          <a:xfrm>
            <a:off x="8723267" y="-35445"/>
            <a:ext cx="2829919" cy="1080850"/>
          </a:xfrm>
          <a:prstGeom prst="rect">
            <a:avLst/>
          </a:prstGeom>
        </p:spPr>
      </p:pic>
      <p:sp>
        <p:nvSpPr>
          <p:cNvPr id="25" name="矩形 24"/>
          <p:cNvSpPr/>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6" name="矩形 25"/>
          <p:cNvSpPr/>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8" name="矩形 27"/>
          <p:cNvSpPr/>
          <p:nvPr/>
        </p:nvSpPr>
        <p:spPr>
          <a:xfrm rot="16200000">
            <a:off x="134354" y="503095"/>
            <a:ext cx="461664" cy="78773"/>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9" name="文本框 28"/>
          <p:cNvSpPr txBox="1"/>
          <p:nvPr/>
        </p:nvSpPr>
        <p:spPr>
          <a:xfrm>
            <a:off x="414871" y="311649"/>
            <a:ext cx="7700010" cy="460375"/>
          </a:xfrm>
          <a:prstGeom prst="rect">
            <a:avLst/>
          </a:prstGeom>
          <a:noFill/>
        </p:spPr>
        <p:txBody>
          <a:bodyPr wrap="square" rtlCol="0">
            <a:spAutoFit/>
          </a:bodyPr>
          <a:lstStyle/>
          <a:p>
            <a:pPr>
              <a:defRPr/>
            </a:pPr>
            <a:r>
              <a:rPr kumimoji="1" lang="zh-CN" altLang="en-US" sz="2400" b="1" kern="100" dirty="0">
                <a:solidFill>
                  <a:srgbClr val="9B0000"/>
                </a:solidFill>
                <a:latin typeface="黑体" charset="0"/>
                <a:ea typeface="黑体" charset="0"/>
                <a:cs typeface="Times New Roman" panose="02020603050405020304" pitchFamily="18" charset="0"/>
              </a:rPr>
              <a:t>劳育为基</a:t>
            </a:r>
            <a:r>
              <a:rPr lang="zh-CN" altLang="en-US" kern="100" dirty="0">
                <a:latin typeface="黑体" charset="0"/>
                <a:ea typeface="黑体" charset="0"/>
                <a:cs typeface="Times New Roman" panose="02020603050405020304" pitchFamily="18" charset="0"/>
              </a:rPr>
              <a:t>：</a:t>
            </a:r>
            <a:r>
              <a:rPr kumimoji="1" lang="zh-CN" altLang="en-US" sz="2000" b="1" i="0" u="none" strike="noStrike" kern="1200" cap="none" spc="0" normalizeH="0" baseline="0" noProof="0" dirty="0">
                <a:ln>
                  <a:noFill/>
                </a:ln>
                <a:solidFill>
                  <a:srgbClr val="9B0000"/>
                </a:solidFill>
                <a:effectLst/>
                <a:uLnTx/>
                <a:uFillTx/>
                <a:latin typeface="黑体" charset="0"/>
                <a:ea typeface="黑体" charset="0"/>
                <a:cs typeface="FZJinLS-B-GB" panose="02000000000000000000" pitchFamily="2" charset="-122"/>
              </a:rPr>
              <a:t>擦亮奋斗底色</a:t>
            </a:r>
          </a:p>
        </p:txBody>
      </p:sp>
      <p:sp>
        <p:nvSpPr>
          <p:cNvPr id="30" name="矩形 29"/>
          <p:cNvSpPr/>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2" name="图片 1"/>
          <p:cNvPicPr>
            <a:picLocks noChangeAspect="1"/>
          </p:cNvPicPr>
          <p:nvPr/>
        </p:nvPicPr>
        <p:blipFill rotWithShape="1">
          <a:blip r:embed="rId5" cstate="screen"/>
          <a:srcRect/>
          <a:stretch>
            <a:fillRect/>
          </a:stretch>
        </p:blipFill>
        <p:spPr>
          <a:xfrm>
            <a:off x="349945" y="1105119"/>
            <a:ext cx="3629381" cy="2041526"/>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rotWithShape="1">
          <a:blip r:embed="rId6" cstate="screen"/>
          <a:srcRect/>
          <a:stretch>
            <a:fillRect/>
          </a:stretch>
        </p:blipFill>
        <p:spPr>
          <a:xfrm>
            <a:off x="315577" y="4397706"/>
            <a:ext cx="3629379" cy="2041525"/>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rotWithShape="1">
          <a:blip r:embed="rId7" cstate="screen"/>
          <a:srcRect b="-419"/>
          <a:stretch>
            <a:fillRect/>
          </a:stretch>
        </p:blipFill>
        <p:spPr bwMode="auto">
          <a:xfrm>
            <a:off x="8305117" y="1105118"/>
            <a:ext cx="3629382" cy="2041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8" cstate="screen"/>
          <a:srcRect/>
          <a:stretch>
            <a:fillRect/>
          </a:stretch>
        </p:blipFill>
        <p:spPr bwMode="auto">
          <a:xfrm>
            <a:off x="8272341" y="4397707"/>
            <a:ext cx="3629379" cy="204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rotWithShape="1">
          <a:blip r:embed="rId9" cstate="screen"/>
          <a:srcRect/>
          <a:stretch>
            <a:fillRect/>
          </a:stretch>
        </p:blipFill>
        <p:spPr>
          <a:xfrm>
            <a:off x="4327531" y="1105119"/>
            <a:ext cx="3629381" cy="2041526"/>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rotWithShape="1">
          <a:blip r:embed="rId10" cstate="screen"/>
          <a:srcRect/>
          <a:stretch>
            <a:fillRect/>
          </a:stretch>
        </p:blipFill>
        <p:spPr>
          <a:xfrm>
            <a:off x="4293959" y="4397705"/>
            <a:ext cx="3629378" cy="2041525"/>
          </a:xfrm>
          <a:prstGeom prst="rect">
            <a:avLst/>
          </a:prstGeom>
          <a:ln>
            <a:noFill/>
          </a:ln>
          <a:effectLst>
            <a:outerShdw blurRad="292100" dist="139700" dir="2700000" algn="tl" rotWithShape="0">
              <a:srgbClr val="333333">
                <a:alpha val="65000"/>
              </a:srgbClr>
            </a:outerShdw>
          </a:effectLst>
        </p:spPr>
      </p:pic>
      <p:sp>
        <p:nvSpPr>
          <p:cNvPr id="11" name="矩形 10"/>
          <p:cNvSpPr/>
          <p:nvPr/>
        </p:nvSpPr>
        <p:spPr>
          <a:xfrm>
            <a:off x="-264375" y="3192818"/>
            <a:ext cx="4526143" cy="1060450"/>
          </a:xfrm>
          <a:prstGeom prst="rect">
            <a:avLst/>
          </a:prstGeom>
        </p:spPr>
        <p:txBody>
          <a:bodyPr wrap="square">
            <a:spAutoFit/>
          </a:bodyPr>
          <a:lstStyle/>
          <a:p>
            <a:pPr indent="457200" algn="ctr">
              <a:lnSpc>
                <a:spcPct val="150000"/>
              </a:lnSpc>
            </a:pPr>
            <a:r>
              <a:rPr lang="zh-CN" altLang="en-US" b="1" dirty="0">
                <a:solidFill>
                  <a:schemeClr val="bg1"/>
                </a:solidFill>
                <a:latin typeface="三极魏碑简" panose="00000500000000000000" charset="-122"/>
                <a:ea typeface="三极魏碑简" panose="00000500000000000000" charset="-122"/>
                <a:cs typeface="三极魏碑简" panose="00000500000000000000" charset="-122"/>
              </a:rPr>
              <a:t>连续</a:t>
            </a:r>
            <a:r>
              <a:rPr lang="en-US" altLang="zh-CN" sz="2400" b="1" dirty="0">
                <a:solidFill>
                  <a:schemeClr val="bg1"/>
                </a:solidFill>
                <a:latin typeface="三极魏碑简" panose="00000500000000000000" charset="-122"/>
                <a:ea typeface="三极魏碑简" panose="00000500000000000000" charset="-122"/>
                <a:cs typeface="三极魏碑简" panose="00000500000000000000" charset="-122"/>
              </a:rPr>
              <a:t>15</a:t>
            </a:r>
            <a:r>
              <a:rPr lang="zh-CN" altLang="en-US" b="1" dirty="0">
                <a:solidFill>
                  <a:schemeClr val="bg1"/>
                </a:solidFill>
                <a:latin typeface="三极魏碑简" panose="00000500000000000000" charset="-122"/>
                <a:ea typeface="三极魏碑简" panose="00000500000000000000" charset="-122"/>
                <a:cs typeface="三极魏碑简" panose="00000500000000000000" charset="-122"/>
              </a:rPr>
              <a:t>年开设“一福”老人班项目</a:t>
            </a:r>
            <a:endParaRPr lang="en-US" altLang="zh-CN" b="1" dirty="0">
              <a:solidFill>
                <a:schemeClr val="bg1"/>
              </a:solidFill>
              <a:latin typeface="三极魏碑简" panose="00000500000000000000" charset="-122"/>
              <a:ea typeface="三极魏碑简" panose="00000500000000000000" charset="-122"/>
              <a:cs typeface="三极魏碑简" panose="00000500000000000000" charset="-122"/>
            </a:endParaRPr>
          </a:p>
          <a:p>
            <a:pPr indent="457200" algn="ctr">
              <a:lnSpc>
                <a:spcPct val="150000"/>
              </a:lnSpc>
            </a:pPr>
            <a:r>
              <a:rPr lang="zh-CN" altLang="en-US" b="1" dirty="0">
                <a:solidFill>
                  <a:schemeClr val="bg1"/>
                </a:solidFill>
                <a:latin typeface="三极魏碑简" panose="00000500000000000000" charset="-122"/>
                <a:ea typeface="三极魏碑简" panose="00000500000000000000" charset="-122"/>
                <a:cs typeface="三极魏碑简" panose="00000500000000000000" charset="-122"/>
              </a:rPr>
              <a:t>曾受海淀区优秀志愿服务团队嘉奖</a:t>
            </a:r>
          </a:p>
        </p:txBody>
      </p:sp>
      <p:sp>
        <p:nvSpPr>
          <p:cNvPr id="12" name="矩形 11"/>
          <p:cNvSpPr/>
          <p:nvPr/>
        </p:nvSpPr>
        <p:spPr>
          <a:xfrm>
            <a:off x="3708280" y="3116844"/>
            <a:ext cx="4276667" cy="1134926"/>
          </a:xfrm>
          <a:prstGeom prst="rect">
            <a:avLst/>
          </a:prstGeom>
        </p:spPr>
        <p:txBody>
          <a:bodyPr wrap="square">
            <a:spAutoFit/>
          </a:bodyPr>
          <a:lstStyle/>
          <a:p>
            <a:pPr indent="457200" algn="ctr">
              <a:lnSpc>
                <a:spcPct val="150000"/>
              </a:lnSpc>
            </a:pPr>
            <a:r>
              <a:rPr lang="zh-CN" altLang="en-US" sz="1800" kern="100" dirty="0">
                <a:solidFill>
                  <a:schemeClr val="bg1"/>
                </a:solidFill>
                <a:effectLst/>
                <a:latin typeface="三极魏碑简" panose="00000500000000000000" charset="-122"/>
                <a:ea typeface="三极魏碑简" panose="00000500000000000000" charset="-122"/>
                <a:cs typeface="三极魏碑简" panose="00000500000000000000" charset="-122"/>
              </a:rPr>
              <a:t>学生累计志愿服务时长</a:t>
            </a:r>
            <a:r>
              <a:rPr lang="en-US" altLang="zh-CN" sz="2400" b="1" kern="100" dirty="0">
                <a:solidFill>
                  <a:schemeClr val="bg1"/>
                </a:solidFill>
                <a:effectLst/>
                <a:latin typeface="三极魏碑简" panose="00000500000000000000" charset="-122"/>
                <a:ea typeface="三极魏碑简" panose="00000500000000000000" charset="-122"/>
                <a:cs typeface="三极魏碑简" panose="00000500000000000000" charset="-122"/>
              </a:rPr>
              <a:t>7808</a:t>
            </a:r>
            <a:r>
              <a:rPr lang="zh-CN" altLang="en-US" sz="1800" kern="100" dirty="0">
                <a:solidFill>
                  <a:schemeClr val="bg1"/>
                </a:solidFill>
                <a:effectLst/>
                <a:latin typeface="三极魏碑简" panose="00000500000000000000" charset="-122"/>
                <a:ea typeface="三极魏碑简" panose="00000500000000000000" charset="-122"/>
                <a:cs typeface="三极魏碑简" panose="00000500000000000000" charset="-122"/>
              </a:rPr>
              <a:t>小时</a:t>
            </a:r>
            <a:endParaRPr lang="en-US" altLang="zh-CN" sz="1800" kern="100" dirty="0">
              <a:solidFill>
                <a:schemeClr val="bg1"/>
              </a:solidFill>
              <a:effectLst/>
              <a:latin typeface="三极魏碑简" panose="00000500000000000000" charset="-122"/>
              <a:ea typeface="三极魏碑简" panose="00000500000000000000" charset="-122"/>
              <a:cs typeface="三极魏碑简" panose="00000500000000000000" charset="-122"/>
            </a:endParaRPr>
          </a:p>
          <a:p>
            <a:pPr indent="457200" algn="ctr">
              <a:lnSpc>
                <a:spcPct val="150000"/>
              </a:lnSpc>
            </a:pPr>
            <a:r>
              <a:rPr lang="zh-CN" altLang="en-US" sz="1800" kern="100" dirty="0">
                <a:solidFill>
                  <a:schemeClr val="bg1"/>
                </a:solidFill>
                <a:effectLst/>
                <a:latin typeface="三极魏碑简" panose="00000500000000000000" charset="-122"/>
                <a:ea typeface="三极魏碑简" panose="00000500000000000000" charset="-122"/>
                <a:cs typeface="三极魏碑简" panose="00000500000000000000" charset="-122"/>
              </a:rPr>
              <a:t>参与人数达</a:t>
            </a:r>
            <a:r>
              <a:rPr lang="en-US" altLang="zh-CN" sz="2400" b="1" kern="100" dirty="0">
                <a:solidFill>
                  <a:schemeClr val="bg1"/>
                </a:solidFill>
                <a:effectLst/>
                <a:latin typeface="三极魏碑简" panose="00000500000000000000" charset="-122"/>
                <a:ea typeface="三极魏碑简" panose="00000500000000000000" charset="-122"/>
                <a:cs typeface="三极魏碑简" panose="00000500000000000000" charset="-122"/>
              </a:rPr>
              <a:t>1075</a:t>
            </a:r>
            <a:r>
              <a:rPr lang="zh-CN" altLang="en-US" sz="1800" kern="100" dirty="0">
                <a:solidFill>
                  <a:schemeClr val="bg1"/>
                </a:solidFill>
                <a:effectLst/>
                <a:latin typeface="三极魏碑简" panose="00000500000000000000" charset="-122"/>
                <a:ea typeface="三极魏碑简" panose="00000500000000000000" charset="-122"/>
                <a:cs typeface="三极魏碑简" panose="00000500000000000000" charset="-122"/>
              </a:rPr>
              <a:t>人次</a:t>
            </a:r>
            <a:endParaRPr lang="zh-CN" altLang="en-US" b="1" dirty="0">
              <a:solidFill>
                <a:schemeClr val="bg1"/>
              </a:solidFill>
              <a:latin typeface="三极魏碑简" panose="00000500000000000000" charset="-122"/>
              <a:ea typeface="三极魏碑简" panose="00000500000000000000" charset="-122"/>
              <a:cs typeface="三极魏碑简" panose="00000500000000000000" charset="-122"/>
            </a:endParaRPr>
          </a:p>
        </p:txBody>
      </p:sp>
      <p:sp>
        <p:nvSpPr>
          <p:cNvPr id="13" name="矩形 12"/>
          <p:cNvSpPr/>
          <p:nvPr/>
        </p:nvSpPr>
        <p:spPr>
          <a:xfrm>
            <a:off x="7502097" y="3185443"/>
            <a:ext cx="4689903" cy="1012778"/>
          </a:xfrm>
          <a:prstGeom prst="rect">
            <a:avLst/>
          </a:prstGeom>
        </p:spPr>
        <p:txBody>
          <a:bodyPr wrap="square">
            <a:spAutoFit/>
          </a:bodyPr>
          <a:lstStyle/>
          <a:p>
            <a:pPr indent="457200" algn="ctr">
              <a:lnSpc>
                <a:spcPct val="150000"/>
              </a:lnSpc>
            </a:pPr>
            <a:r>
              <a:rPr lang="zh-CN" altLang="en-US" sz="1800" kern="100" dirty="0">
                <a:solidFill>
                  <a:schemeClr val="bg1"/>
                </a:solidFill>
                <a:effectLst/>
                <a:latin typeface="三极魏碑简" panose="00000500000000000000" charset="-122"/>
                <a:ea typeface="三极魏碑简" panose="00000500000000000000" charset="-122"/>
                <a:cs typeface="Times New Roman" panose="02020603050405020304" pitchFamily="18" charset="0"/>
              </a:rPr>
              <a:t>赴房山窦店</a:t>
            </a:r>
            <a:r>
              <a:rPr lang="zh-CN" altLang="en-US" b="0" i="0" dirty="0">
                <a:solidFill>
                  <a:schemeClr val="bg1"/>
                </a:solidFill>
                <a:effectLst/>
                <a:latin typeface="三极魏碑简" panose="00000500000000000000" charset="-122"/>
                <a:ea typeface="三极魏碑简" panose="00000500000000000000" charset="-122"/>
              </a:rPr>
              <a:t>接受</a:t>
            </a:r>
            <a:r>
              <a:rPr lang="zh-CN" altLang="en-US" sz="2400" b="0" i="0" dirty="0">
                <a:solidFill>
                  <a:schemeClr val="bg1"/>
                </a:solidFill>
                <a:effectLst/>
                <a:latin typeface="三极魏碑简" panose="00000500000000000000" charset="-122"/>
                <a:ea typeface="三极魏碑简" panose="00000500000000000000" charset="-122"/>
              </a:rPr>
              <a:t>劳动教育</a:t>
            </a:r>
            <a:endParaRPr lang="en-US" altLang="zh-CN" b="0" i="0" dirty="0">
              <a:solidFill>
                <a:schemeClr val="bg1"/>
              </a:solidFill>
              <a:effectLst/>
              <a:latin typeface="三极魏碑简" panose="00000500000000000000" charset="-122"/>
              <a:ea typeface="三极魏碑简" panose="00000500000000000000" charset="-122"/>
            </a:endParaRPr>
          </a:p>
          <a:p>
            <a:pPr indent="457200" algn="ctr">
              <a:lnSpc>
                <a:spcPct val="150000"/>
              </a:lnSpc>
            </a:pPr>
            <a:r>
              <a:rPr lang="zh-CN" altLang="en-US" b="0" i="0" dirty="0">
                <a:solidFill>
                  <a:schemeClr val="bg1"/>
                </a:solidFill>
                <a:effectLst/>
                <a:latin typeface="三极魏碑简" panose="00000500000000000000" charset="-122"/>
                <a:ea typeface="三极魏碑简" panose="00000500000000000000" charset="-122"/>
              </a:rPr>
              <a:t>开展生产劳动与服务性劳动</a:t>
            </a:r>
            <a:endParaRPr lang="zh-CN" altLang="en-US" b="1" dirty="0">
              <a:solidFill>
                <a:schemeClr val="bg1"/>
              </a:solidFill>
              <a:latin typeface="三极魏碑简" panose="00000500000000000000" charset="-122"/>
              <a:ea typeface="三极魏碑简" panose="00000500000000000000"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srcRect/>
          <a:stretch>
            <a:fillRect/>
          </a:stretch>
        </p:blipFill>
        <p:spPr>
          <a:xfrm>
            <a:off x="0" y="0"/>
            <a:ext cx="12192000" cy="6858000"/>
          </a:xfrm>
          <a:prstGeom prst="rect">
            <a:avLst/>
          </a:prstGeom>
        </p:spPr>
      </p:pic>
      <p:sp>
        <p:nvSpPr>
          <p:cNvPr id="2" name="矩形 1"/>
          <p:cNvSpPr>
            <a:spLocks noGrp="1" noRot="1" noMove="1" noResize="1" noEditPoints="1" noAdjustHandles="1" noChangeArrowheads="1" noChangeShapeType="1"/>
          </p:cNvSpPr>
          <p:nvPr/>
        </p:nvSpPr>
        <p:spPr>
          <a:xfrm>
            <a:off x="-578734" y="-1903097"/>
            <a:ext cx="18958562" cy="10664192"/>
          </a:xfrm>
          <a:prstGeom prst="rect">
            <a:avLst/>
          </a:prstGeom>
          <a:gradFill flip="none" rotWithShape="1">
            <a:gsLst>
              <a:gs pos="84000">
                <a:srgbClr val="B71C27"/>
              </a:gs>
              <a:gs pos="0">
                <a:srgbClr val="F6C6C9">
                  <a:alpha val="0"/>
                </a:srgbClr>
              </a:gs>
            </a:gsLst>
            <a:path path="circle">
              <a:fillToRect l="50000" t="50000" r="50000" b="5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DaBiaoSong-B06S" panose="03000509000000000000" pitchFamily="66" charset="-122"/>
              <a:ea typeface="FZDaBiaoSong-B06S" panose="03000509000000000000" pitchFamily="66" charset="-122"/>
            </a:endParaRPr>
          </a:p>
        </p:txBody>
      </p:sp>
      <p:pic>
        <p:nvPicPr>
          <p:cNvPr id="7" name="图片 6"/>
          <p:cNvPicPr>
            <a:picLocks noChangeAspect="1"/>
          </p:cNvPicPr>
          <p:nvPr/>
        </p:nvPicPr>
        <p:blipFill>
          <a:blip r:embed="rId3" cstate="email"/>
          <a:stretch>
            <a:fillRect/>
          </a:stretch>
        </p:blipFill>
        <p:spPr>
          <a:xfrm>
            <a:off x="8967453" y="362149"/>
            <a:ext cx="2802673" cy="789485"/>
          </a:xfrm>
          <a:prstGeom prst="rect">
            <a:avLst/>
          </a:prstGeom>
        </p:spPr>
      </p:pic>
      <p:pic>
        <p:nvPicPr>
          <p:cNvPr id="3" name="Picture 2"/>
          <p:cNvPicPr>
            <a:picLocks noChangeAspect="1" noChangeArrowheads="1"/>
          </p:cNvPicPr>
          <p:nvPr/>
        </p:nvPicPr>
        <p:blipFill rotWithShape="1">
          <a:blip r:embed="rId4" cstate="screen"/>
          <a:srcRect r="79963"/>
          <a:stretch>
            <a:fillRect/>
          </a:stretch>
        </p:blipFill>
        <p:spPr bwMode="auto">
          <a:xfrm>
            <a:off x="1500230" y="362149"/>
            <a:ext cx="1988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rotWithShape="1">
          <a:blip r:embed="rId5" cstate="screen"/>
          <a:srcRect r="43466"/>
          <a:stretch>
            <a:fillRect/>
          </a:stretch>
        </p:blipFill>
        <p:spPr bwMode="auto">
          <a:xfrm>
            <a:off x="3185742" y="2493952"/>
            <a:ext cx="7506028" cy="31429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email">
            <a:alphaModFix amt="20000"/>
            <a:duotone>
              <a:prstClr val="black"/>
              <a:schemeClr val="accent2">
                <a:tint val="45000"/>
                <a:satMod val="400000"/>
              </a:schemeClr>
            </a:duotone>
          </a:blip>
          <a:srcRect/>
          <a:stretch>
            <a:fillRect/>
          </a:stretch>
        </p:blipFill>
        <p:spPr>
          <a:xfrm>
            <a:off x="-19896" y="3534552"/>
            <a:ext cx="12211896" cy="2091636"/>
          </a:xfrm>
          <a:prstGeom prst="rect">
            <a:avLst/>
          </a:prstGeom>
          <a:solidFill>
            <a:srgbClr val="9D0000"/>
          </a:solidFill>
        </p:spPr>
      </p:pic>
      <p:sp>
        <p:nvSpPr>
          <p:cNvPr id="4" name="矩形 3"/>
          <p:cNvSpPr/>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三极魏碑简" panose="00000500000000000000" charset="-122"/>
              <a:ea typeface="三极魏碑简" panose="00000500000000000000" charset="-122"/>
              <a:cs typeface="+mn-cs"/>
            </a:endParaRPr>
          </a:p>
        </p:txBody>
      </p:sp>
      <p:pic>
        <p:nvPicPr>
          <p:cNvPr id="24" name="图片 23"/>
          <p:cNvPicPr>
            <a:picLocks noChangeAspect="1"/>
          </p:cNvPicPr>
          <p:nvPr/>
        </p:nvPicPr>
        <p:blipFill>
          <a:blip r:embed="rId4" cstate="email"/>
          <a:stretch>
            <a:fillRect/>
          </a:stretch>
        </p:blipFill>
        <p:spPr>
          <a:xfrm>
            <a:off x="8723267" y="-35445"/>
            <a:ext cx="2829919" cy="1080850"/>
          </a:xfrm>
          <a:prstGeom prst="rect">
            <a:avLst/>
          </a:prstGeom>
        </p:spPr>
      </p:pic>
      <p:sp>
        <p:nvSpPr>
          <p:cNvPr id="25" name="矩形 24"/>
          <p:cNvSpPr/>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6" name="矩形 25"/>
          <p:cNvSpPr/>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8" name="矩形 27"/>
          <p:cNvSpPr/>
          <p:nvPr/>
        </p:nvSpPr>
        <p:spPr>
          <a:xfrm rot="16200000">
            <a:off x="26849" y="507895"/>
            <a:ext cx="609490" cy="78771"/>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9" name="文本框 28"/>
          <p:cNvSpPr txBox="1"/>
          <p:nvPr/>
        </p:nvSpPr>
        <p:spPr>
          <a:xfrm>
            <a:off x="438785" y="162560"/>
            <a:ext cx="7700010" cy="768350"/>
          </a:xfrm>
          <a:prstGeom prst="rect">
            <a:avLst/>
          </a:prstGeom>
          <a:noFill/>
        </p:spPr>
        <p:txBody>
          <a:bodyPr wrap="square" rtlCol="0">
            <a:spAutoFit/>
          </a:bodyPr>
          <a:lstStyle/>
          <a:p>
            <a:pPr>
              <a:defRPr/>
            </a:pPr>
            <a:r>
              <a:rPr kumimoji="1" lang="zh-CN" altLang="en-US" sz="2400" b="1">
                <a:solidFill>
                  <a:srgbClr val="9B0000"/>
                </a:solidFill>
                <a:latin typeface="黑体" charset="0"/>
                <a:ea typeface="黑体" charset="0"/>
                <a:cs typeface="黑体" charset="0"/>
              </a:rPr>
              <a:t>深化有机协同 构筑坚实保障</a:t>
            </a:r>
            <a:endParaRPr kumimoji="1" lang="en-US" altLang="zh-CN" sz="2400" b="1">
              <a:solidFill>
                <a:srgbClr val="9B0000"/>
              </a:solidFill>
              <a:latin typeface="黑体" charset="0"/>
              <a:ea typeface="黑体" charset="0"/>
              <a:cs typeface="黑体" charset="0"/>
            </a:endParaRPr>
          </a:p>
          <a:p>
            <a:pPr>
              <a:defRPr/>
            </a:pPr>
            <a:r>
              <a:rPr kumimoji="1" lang="zh-CN" altLang="en-US" sz="2000" b="1">
                <a:solidFill>
                  <a:srgbClr val="9B0000"/>
                </a:solidFill>
                <a:latin typeface="黑体" charset="0"/>
                <a:ea typeface="黑体" charset="0"/>
                <a:cs typeface="黑体" charset="0"/>
              </a:rPr>
              <a:t>举全院之力</a:t>
            </a:r>
            <a:endParaRPr kumimoji="1" lang="zh-CN" altLang="en-US" sz="2000" b="1" i="0" u="none" strike="noStrike" kern="1200" cap="none" spc="0" normalizeH="0" baseline="0" noProof="0" dirty="0">
              <a:ln>
                <a:noFill/>
              </a:ln>
              <a:solidFill>
                <a:srgbClr val="9B0000"/>
              </a:solidFill>
              <a:effectLst/>
              <a:uLnTx/>
              <a:uFillTx/>
              <a:latin typeface="黑体" charset="0"/>
              <a:ea typeface="黑体" charset="0"/>
              <a:cs typeface="黑体" charset="0"/>
            </a:endParaRPr>
          </a:p>
        </p:txBody>
      </p:sp>
      <p:sp>
        <p:nvSpPr>
          <p:cNvPr id="30" name="矩形 29"/>
          <p:cNvSpPr/>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 name="Inhaltsplatzhalter 4"/>
          <p:cNvSpPr txBox="1"/>
          <p:nvPr/>
        </p:nvSpPr>
        <p:spPr>
          <a:xfrm>
            <a:off x="700951" y="5663429"/>
            <a:ext cx="10791759" cy="95026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lvl="0" indent="457200" algn="just">
              <a:lnSpc>
                <a:spcPct val="150000"/>
              </a:lnSpc>
              <a:spcAft>
                <a:spcPts val="1200"/>
              </a:spcAft>
              <a:buNone/>
              <a:defRPr/>
            </a:pPr>
            <a:r>
              <a:rPr lang="zh-CN" altLang="en-US" sz="2000" dirty="0">
                <a:solidFill>
                  <a:schemeClr val="bg2">
                    <a:lumMod val="25000"/>
                  </a:schemeClr>
                </a:solidFill>
                <a:latin typeface="三极魏碑简" panose="00000500000000000000" charset="-122"/>
                <a:ea typeface="三极魏碑简" panose="00000500000000000000" charset="-122"/>
                <a:cs typeface="三极魏碑简" panose="00000500000000000000" charset="-122"/>
              </a:rPr>
              <a:t>设立俞敏洪奖学金、李赋宁外国语言文学奖学金、金鼎汉印度研究奖学金、新东方优秀学生团队奖励基金等</a:t>
            </a:r>
            <a:r>
              <a:rPr lang="zh-CN" altLang="en-US" sz="2000" noProof="0" dirty="0">
                <a:solidFill>
                  <a:srgbClr val="990000"/>
                </a:solidFill>
                <a:latin typeface="三极魏碑简" panose="00000500000000000000" charset="-122"/>
                <a:ea typeface="三极魏碑简" panose="00000500000000000000" charset="-122"/>
                <a:cs typeface="三极魏碑简" panose="00000500000000000000" charset="-122"/>
              </a:rPr>
              <a:t>院级奖学金、助学金</a:t>
            </a:r>
            <a:r>
              <a:rPr lang="zh-CN" altLang="en-US" sz="2000" noProof="0" dirty="0">
                <a:solidFill>
                  <a:schemeClr val="bg2">
                    <a:lumMod val="25000"/>
                  </a:schemeClr>
                </a:solidFill>
                <a:latin typeface="三极魏碑简" panose="00000500000000000000" charset="-122"/>
                <a:ea typeface="三极魏碑简" panose="00000500000000000000" charset="-122"/>
                <a:cs typeface="三极魏碑简" panose="00000500000000000000" charset="-122"/>
              </a:rPr>
              <a:t>，发放院级奖学金</a:t>
            </a:r>
            <a:r>
              <a:rPr lang="en-US" altLang="zh-CN" sz="2400" b="1" noProof="0" dirty="0">
                <a:solidFill>
                  <a:schemeClr val="bg2">
                    <a:lumMod val="25000"/>
                  </a:schemeClr>
                </a:solidFill>
                <a:latin typeface="三极魏碑简" panose="00000500000000000000" charset="-122"/>
                <a:ea typeface="三极魏碑简" panose="00000500000000000000" charset="-122"/>
                <a:cs typeface="三极魏碑简" panose="00000500000000000000" charset="-122"/>
              </a:rPr>
              <a:t>127000</a:t>
            </a:r>
            <a:r>
              <a:rPr lang="zh-CN" altLang="en-US" sz="2000" noProof="0" dirty="0">
                <a:solidFill>
                  <a:schemeClr val="bg2">
                    <a:lumMod val="25000"/>
                  </a:schemeClr>
                </a:solidFill>
                <a:latin typeface="三极魏碑简" panose="00000500000000000000" charset="-122"/>
                <a:ea typeface="三极魏碑简" panose="00000500000000000000" charset="-122"/>
                <a:cs typeface="三极魏碑简" panose="00000500000000000000" charset="-122"/>
              </a:rPr>
              <a:t>元，助学金</a:t>
            </a:r>
            <a:r>
              <a:rPr lang="en-US" altLang="zh-CN" sz="2400" b="1" dirty="0">
                <a:solidFill>
                  <a:schemeClr val="bg2">
                    <a:lumMod val="25000"/>
                  </a:schemeClr>
                </a:solidFill>
                <a:latin typeface="三极魏碑简" panose="00000500000000000000" charset="-122"/>
                <a:ea typeface="三极魏碑简" panose="00000500000000000000" charset="-122"/>
                <a:cs typeface="三极魏碑简" panose="00000500000000000000" charset="-122"/>
              </a:rPr>
              <a:t>45000</a:t>
            </a:r>
            <a:r>
              <a:rPr lang="zh-CN" altLang="en-US" sz="2000" noProof="0" dirty="0">
                <a:solidFill>
                  <a:schemeClr val="bg2">
                    <a:lumMod val="25000"/>
                  </a:schemeClr>
                </a:solidFill>
                <a:latin typeface="三极魏碑简" panose="00000500000000000000" charset="-122"/>
                <a:ea typeface="三极魏碑简" panose="00000500000000000000" charset="-122"/>
                <a:cs typeface="三极魏碑简" panose="00000500000000000000" charset="-122"/>
              </a:rPr>
              <a:t>元。</a:t>
            </a:r>
            <a:endParaRPr kumimoji="0" lang="zh-CN" altLang="en-US" sz="2000" i="0" u="none" strike="noStrike" kern="1200" cap="none" spc="0" normalizeH="0" baseline="0" noProof="0" dirty="0">
              <a:ln>
                <a:noFill/>
              </a:ln>
              <a:solidFill>
                <a:schemeClr val="bg2">
                  <a:lumMod val="25000"/>
                </a:schemeClr>
              </a:solidFill>
              <a:effectLst/>
              <a:uLnTx/>
              <a:uFillTx/>
              <a:latin typeface="三极魏碑简" panose="00000500000000000000" charset="-122"/>
              <a:ea typeface="三极魏碑简" panose="00000500000000000000" charset="-122"/>
              <a:cs typeface="三极魏碑简" panose="00000500000000000000" charset="-122"/>
            </a:endParaRPr>
          </a:p>
        </p:txBody>
      </p:sp>
      <p:graphicFrame>
        <p:nvGraphicFramePr>
          <p:cNvPr id="6" name="图示 5"/>
          <p:cNvGraphicFramePr/>
          <p:nvPr/>
        </p:nvGraphicFramePr>
        <p:xfrm>
          <a:off x="4288790" y="1328926"/>
          <a:ext cx="8128000" cy="20104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7" name="组合 6"/>
          <p:cNvGrpSpPr/>
          <p:nvPr/>
        </p:nvGrpSpPr>
        <p:grpSpPr>
          <a:xfrm>
            <a:off x="-19896" y="3801402"/>
            <a:ext cx="20092997" cy="1620000"/>
            <a:chOff x="0" y="3820830"/>
            <a:chExt cx="20092997" cy="1620000"/>
          </a:xfrm>
        </p:grpSpPr>
        <p:pic>
          <p:nvPicPr>
            <p:cNvPr id="23" name="图片 22"/>
            <p:cNvPicPr>
              <a:picLocks noChangeAspect="1"/>
            </p:cNvPicPr>
            <p:nvPr/>
          </p:nvPicPr>
          <p:blipFill>
            <a:blip r:embed="rId10" cstate="screen"/>
            <a:stretch>
              <a:fillRect/>
            </a:stretch>
          </p:blipFill>
          <p:spPr>
            <a:xfrm>
              <a:off x="0" y="3820830"/>
              <a:ext cx="2880000" cy="1619935"/>
            </a:xfrm>
            <a:prstGeom prst="rect">
              <a:avLst/>
            </a:prstGeom>
          </p:spPr>
        </p:pic>
        <p:pic>
          <p:nvPicPr>
            <p:cNvPr id="27" name="图片 26"/>
            <p:cNvPicPr>
              <a:picLocks noChangeAspect="1"/>
            </p:cNvPicPr>
            <p:nvPr/>
          </p:nvPicPr>
          <p:blipFill rotWithShape="1">
            <a:blip r:embed="rId11" cstate="screen"/>
            <a:srcRect/>
            <a:stretch>
              <a:fillRect/>
            </a:stretch>
          </p:blipFill>
          <p:spPr>
            <a:xfrm>
              <a:off x="14344165" y="3820830"/>
              <a:ext cx="2880000" cy="1620000"/>
            </a:xfrm>
            <a:prstGeom prst="rect">
              <a:avLst/>
            </a:prstGeom>
            <a:ln>
              <a:noFill/>
            </a:ln>
            <a:effectLst>
              <a:outerShdw blurRad="292100" dist="139700" dir="2700000" algn="tl" rotWithShape="0">
                <a:srgbClr val="333333">
                  <a:alpha val="65000"/>
                </a:srgbClr>
              </a:outerShdw>
            </a:effectLst>
          </p:spPr>
        </p:pic>
        <p:pic>
          <p:nvPicPr>
            <p:cNvPr id="40" name="图片 39"/>
            <p:cNvPicPr>
              <a:picLocks noChangeAspect="1"/>
            </p:cNvPicPr>
            <p:nvPr/>
          </p:nvPicPr>
          <p:blipFill rotWithShape="1">
            <a:blip r:embed="rId12" cstate="screen"/>
            <a:srcRect/>
            <a:stretch>
              <a:fillRect/>
            </a:stretch>
          </p:blipFill>
          <p:spPr>
            <a:xfrm>
              <a:off x="17212997" y="3820830"/>
              <a:ext cx="2880000" cy="1620000"/>
            </a:xfrm>
            <a:prstGeom prst="rect">
              <a:avLst/>
            </a:prstGeom>
            <a:ln>
              <a:noFill/>
            </a:ln>
            <a:effectLst>
              <a:outerShdw blurRad="292100" dist="139700" dir="2700000" algn="tl" rotWithShape="0">
                <a:srgbClr val="333333">
                  <a:alpha val="65000"/>
                </a:srgbClr>
              </a:outerShdw>
            </a:effectLst>
          </p:spPr>
        </p:pic>
        <p:pic>
          <p:nvPicPr>
            <p:cNvPr id="41" name="图片 40"/>
            <p:cNvPicPr>
              <a:picLocks noChangeAspect="1"/>
            </p:cNvPicPr>
            <p:nvPr/>
          </p:nvPicPr>
          <p:blipFill rotWithShape="1">
            <a:blip r:embed="rId13" cstate="screen"/>
            <a:srcRect/>
            <a:stretch>
              <a:fillRect/>
            </a:stretch>
          </p:blipFill>
          <p:spPr>
            <a:xfrm>
              <a:off x="5737666" y="3820830"/>
              <a:ext cx="2880000" cy="1620000"/>
            </a:xfrm>
            <a:prstGeom prst="rect">
              <a:avLst/>
            </a:prstGeom>
            <a:ln>
              <a:noFill/>
            </a:ln>
            <a:effectLst>
              <a:outerShdw blurRad="292100" dist="139700" dir="2700000" algn="tl" rotWithShape="0">
                <a:srgbClr val="333333">
                  <a:alpha val="65000"/>
                </a:srgbClr>
              </a:outerShdw>
            </a:effectLst>
          </p:spPr>
        </p:pic>
        <p:pic>
          <p:nvPicPr>
            <p:cNvPr id="42" name="图片 41"/>
            <p:cNvPicPr>
              <a:picLocks noChangeAspect="1"/>
            </p:cNvPicPr>
            <p:nvPr/>
          </p:nvPicPr>
          <p:blipFill rotWithShape="1">
            <a:blip r:embed="rId14" cstate="screen"/>
            <a:srcRect/>
            <a:stretch>
              <a:fillRect/>
            </a:stretch>
          </p:blipFill>
          <p:spPr>
            <a:xfrm>
              <a:off x="2868833" y="3820830"/>
              <a:ext cx="2880000" cy="1620000"/>
            </a:xfrm>
            <a:prstGeom prst="rect">
              <a:avLst/>
            </a:prstGeom>
            <a:ln>
              <a:noFill/>
            </a:ln>
            <a:effectLst>
              <a:outerShdw blurRad="292100" dist="139700" dir="2700000" algn="tl" rotWithShape="0">
                <a:srgbClr val="333333">
                  <a:alpha val="65000"/>
                </a:srgbClr>
              </a:outerShdw>
            </a:effectLst>
          </p:spPr>
        </p:pic>
        <p:pic>
          <p:nvPicPr>
            <p:cNvPr id="43" name="图片 42" descr="图片"/>
            <p:cNvPicPr>
              <a:picLocks noChangeAspect="1"/>
            </p:cNvPicPr>
            <p:nvPr/>
          </p:nvPicPr>
          <p:blipFill rotWithShape="1">
            <a:blip r:embed="rId15" cstate="screen"/>
            <a:srcRect/>
            <a:stretch>
              <a:fillRect/>
            </a:stretch>
          </p:blipFill>
          <p:spPr bwMode="auto">
            <a:xfrm>
              <a:off x="8606499" y="3820830"/>
              <a:ext cx="2880000" cy="1620000"/>
            </a:xfrm>
            <a:prstGeom prst="rect">
              <a:avLst/>
            </a:prstGeom>
            <a:ln>
              <a:noFill/>
            </a:ln>
            <a:effectLst>
              <a:outerShdw blurRad="292100" dist="139700" dir="2700000" algn="tl" rotWithShape="0">
                <a:srgbClr val="333333">
                  <a:alpha val="65000"/>
                </a:srgbClr>
              </a:outerShdw>
            </a:effectLst>
          </p:spPr>
        </p:pic>
        <p:pic>
          <p:nvPicPr>
            <p:cNvPr id="44" name="图片 43" descr="图片"/>
            <p:cNvPicPr>
              <a:picLocks noChangeAspect="1"/>
            </p:cNvPicPr>
            <p:nvPr/>
          </p:nvPicPr>
          <p:blipFill rotWithShape="1">
            <a:blip r:embed="rId16" cstate="screen"/>
            <a:srcRect/>
            <a:stretch>
              <a:fillRect/>
            </a:stretch>
          </p:blipFill>
          <p:spPr bwMode="auto">
            <a:xfrm>
              <a:off x="11475332" y="3820830"/>
              <a:ext cx="2880000" cy="1620000"/>
            </a:xfrm>
            <a:prstGeom prst="rect">
              <a:avLst/>
            </a:prstGeom>
            <a:ln>
              <a:noFill/>
            </a:ln>
            <a:effectLst>
              <a:outerShdw blurRad="292100" dist="139700" dir="2700000" algn="tl" rotWithShape="0">
                <a:srgbClr val="333333">
                  <a:alpha val="65000"/>
                </a:srgbClr>
              </a:outerShdw>
            </a:effectLst>
          </p:spPr>
        </p:pic>
      </p:grpSp>
      <p:grpSp>
        <p:nvGrpSpPr>
          <p:cNvPr id="5" name="组合 4"/>
          <p:cNvGrpSpPr/>
          <p:nvPr/>
        </p:nvGrpSpPr>
        <p:grpSpPr>
          <a:xfrm>
            <a:off x="1420104" y="1424139"/>
            <a:ext cx="3240000" cy="1840556"/>
            <a:chOff x="1011551" y="1523071"/>
            <a:chExt cx="3240000" cy="1840556"/>
          </a:xfrm>
        </p:grpSpPr>
        <p:pic>
          <p:nvPicPr>
            <p:cNvPr id="20" name="图片 19"/>
            <p:cNvPicPr>
              <a:picLocks noChangeAspect="1"/>
            </p:cNvPicPr>
            <p:nvPr/>
          </p:nvPicPr>
          <p:blipFill rotWithShape="1">
            <a:blip r:embed="rId17" cstate="screen"/>
            <a:srcRect/>
            <a:stretch>
              <a:fillRect/>
            </a:stretch>
          </p:blipFill>
          <p:spPr bwMode="auto">
            <a:xfrm>
              <a:off x="1011551" y="1523071"/>
              <a:ext cx="3240000" cy="1822500"/>
            </a:xfrm>
            <a:prstGeom prst="rect">
              <a:avLst/>
            </a:prstGeom>
            <a:ln>
              <a:noFill/>
            </a:ln>
            <a:effectLst>
              <a:outerShdw blurRad="292100" dist="139700" dir="2700000" algn="tl" rotWithShape="0">
                <a:srgbClr val="333333">
                  <a:alpha val="65000"/>
                </a:srgbClr>
              </a:outerShdw>
            </a:effectLst>
          </p:spPr>
        </p:pic>
        <p:sp>
          <p:nvSpPr>
            <p:cNvPr id="45" name="矩形 44"/>
            <p:cNvSpPr/>
            <p:nvPr/>
          </p:nvSpPr>
          <p:spPr>
            <a:xfrm>
              <a:off x="1011551" y="2967477"/>
              <a:ext cx="3240000" cy="39615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学指委国家奖学金评审会</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66667E-6 -1.48148E-6 L -0.64479 -0.00278 " pathEditMode="relative" rAng="0" ptsTypes="AA">
                                      <p:cBhvr>
                                        <p:cTn id="6" dur="8000" fill="hold"/>
                                        <p:tgtEl>
                                          <p:spTgt spid="7"/>
                                        </p:tgtEl>
                                        <p:attrNameLst>
                                          <p:attrName>ppt_x</p:attrName>
                                          <p:attrName>ppt_y</p:attrName>
                                        </p:attrNameLst>
                                      </p:cBhvr>
                                      <p:rCtr x="-32240"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796397" y="3415348"/>
            <a:ext cx="3240000" cy="2894011"/>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ffectLst>
                <a:outerShdw blurRad="38100" dist="38100" dir="2700000" algn="tl">
                  <a:srgbClr val="000000">
                    <a:alpha val="43137"/>
                  </a:srgbClr>
                </a:outerShdw>
              </a:effectLst>
              <a:latin typeface="方正小标宋简体" panose="03000509000000000000" pitchFamily="65" charset="-122"/>
              <a:ea typeface="方正小标宋简体" panose="03000509000000000000" pitchFamily="65" charset="-122"/>
            </a:endParaRPr>
          </a:p>
        </p:txBody>
      </p:sp>
      <p:sp>
        <p:nvSpPr>
          <p:cNvPr id="4" name="矩形 3"/>
          <p:cNvSpPr/>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pic>
        <p:nvPicPr>
          <p:cNvPr id="24" name="图片 23"/>
          <p:cNvPicPr>
            <a:picLocks noChangeAspect="1"/>
          </p:cNvPicPr>
          <p:nvPr/>
        </p:nvPicPr>
        <p:blipFill>
          <a:blip r:embed="rId3" cstate="email"/>
          <a:stretch>
            <a:fillRect/>
          </a:stretch>
        </p:blipFill>
        <p:spPr>
          <a:xfrm>
            <a:off x="8723267" y="-35445"/>
            <a:ext cx="2829919" cy="1080850"/>
          </a:xfrm>
          <a:prstGeom prst="rect">
            <a:avLst/>
          </a:prstGeom>
        </p:spPr>
      </p:pic>
      <p:sp>
        <p:nvSpPr>
          <p:cNvPr id="25" name="矩形 24"/>
          <p:cNvSpPr/>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6" name="矩形 25"/>
          <p:cNvSpPr/>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8" name="矩形 27"/>
          <p:cNvSpPr/>
          <p:nvPr/>
        </p:nvSpPr>
        <p:spPr>
          <a:xfrm rot="16200000">
            <a:off x="26849" y="507895"/>
            <a:ext cx="609490" cy="78771"/>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9" name="文本框 28"/>
          <p:cNvSpPr txBox="1"/>
          <p:nvPr/>
        </p:nvSpPr>
        <p:spPr>
          <a:xfrm>
            <a:off x="438785" y="162560"/>
            <a:ext cx="7700010" cy="768350"/>
          </a:xfrm>
          <a:prstGeom prst="rect">
            <a:avLst/>
          </a:prstGeom>
          <a:noFill/>
        </p:spPr>
        <p:txBody>
          <a:bodyPr wrap="square" rtlCol="0">
            <a:spAutoFit/>
          </a:bodyPr>
          <a:lstStyle/>
          <a:p>
            <a:pPr>
              <a:defRPr/>
            </a:pPr>
            <a:r>
              <a:rPr kumimoji="1" lang="zh-CN" altLang="en-US" sz="2400" b="1">
                <a:solidFill>
                  <a:srgbClr val="9B0000"/>
                </a:solidFill>
                <a:latin typeface="黑体" charset="0"/>
                <a:ea typeface="黑体" charset="0"/>
                <a:cs typeface="黑体" charset="0"/>
              </a:rPr>
              <a:t>深化有机协同 构筑坚实保障</a:t>
            </a:r>
            <a:endParaRPr kumimoji="1" lang="en-US" altLang="zh-CN" sz="2400" b="1">
              <a:solidFill>
                <a:srgbClr val="9B0000"/>
              </a:solidFill>
              <a:latin typeface="黑体" charset="0"/>
              <a:ea typeface="黑体" charset="0"/>
              <a:cs typeface="黑体" charset="0"/>
            </a:endParaRPr>
          </a:p>
          <a:p>
            <a:pPr>
              <a:defRPr/>
            </a:pPr>
            <a:r>
              <a:rPr kumimoji="1" lang="zh-CN" altLang="en-US" sz="2000" b="1">
                <a:solidFill>
                  <a:srgbClr val="9B0000"/>
                </a:solidFill>
                <a:latin typeface="黑体" charset="0"/>
                <a:ea typeface="黑体" charset="0"/>
                <a:cs typeface="黑体" charset="0"/>
              </a:rPr>
              <a:t>铸骨干经纬</a:t>
            </a:r>
            <a:endParaRPr kumimoji="1" lang="zh-CN" altLang="en-US" sz="2000" b="1" i="0" u="none" strike="noStrike" kern="1200" cap="none" spc="0" normalizeH="0" baseline="0" noProof="0" dirty="0">
              <a:ln>
                <a:noFill/>
              </a:ln>
              <a:solidFill>
                <a:srgbClr val="9B0000"/>
              </a:solidFill>
              <a:effectLst/>
              <a:uLnTx/>
              <a:uFillTx/>
              <a:latin typeface="黑体" charset="0"/>
              <a:ea typeface="黑体" charset="0"/>
              <a:cs typeface="黑体" charset="0"/>
            </a:endParaRPr>
          </a:p>
        </p:txBody>
      </p:sp>
      <p:sp>
        <p:nvSpPr>
          <p:cNvPr id="30" name="矩形 29"/>
          <p:cNvSpPr/>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2" name="Inhaltsplatzhalter 4"/>
          <p:cNvSpPr txBox="1"/>
          <p:nvPr/>
        </p:nvSpPr>
        <p:spPr>
          <a:xfrm>
            <a:off x="1336489" y="3838689"/>
            <a:ext cx="2159815" cy="184658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lvl="0" indent="0" algn="ctr">
              <a:lnSpc>
                <a:spcPct val="150000"/>
              </a:lnSpc>
              <a:spcAft>
                <a:spcPts val="0"/>
              </a:spcAft>
              <a:buNone/>
              <a:defRPr/>
            </a:pP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rPr>
              <a:t>工作有布置</a:t>
            </a:r>
            <a:endParaRPr lang="en-US" altLang="zh-CN"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a:p>
            <a:pPr marL="0" lvl="0" indent="0" algn="ctr">
              <a:lnSpc>
                <a:spcPct val="150000"/>
              </a:lnSpc>
              <a:spcAft>
                <a:spcPts val="0"/>
              </a:spcAft>
              <a:buNone/>
              <a:defRPr/>
            </a:pP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rPr>
              <a:t>业务有培训</a:t>
            </a:r>
            <a:endParaRPr lang="en-US" altLang="zh-CN"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a:p>
            <a:pPr marL="0" lvl="0" indent="0" algn="ctr">
              <a:lnSpc>
                <a:spcPct val="150000"/>
              </a:lnSpc>
              <a:spcAft>
                <a:spcPts val="0"/>
              </a:spcAft>
              <a:buNone/>
              <a:defRPr/>
            </a:pP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rPr>
              <a:t>年终有总结</a:t>
            </a:r>
            <a:endParaRPr lang="en-US" altLang="zh-CN"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a:p>
            <a:pPr marL="0" lvl="0" indent="0" algn="ctr">
              <a:lnSpc>
                <a:spcPct val="150000"/>
              </a:lnSpc>
              <a:spcAft>
                <a:spcPts val="0"/>
              </a:spcAft>
              <a:buNone/>
              <a:defRPr/>
            </a:pP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rPr>
              <a:t>考评有依据</a:t>
            </a:r>
            <a:endParaRPr kumimoji="0" lang="zh-CN" altLang="en-US" sz="2000" i="0" u="none" strike="noStrike" kern="1200" cap="none" spc="0" normalizeH="0" baseline="0" noProof="0" dirty="0">
              <a:ln>
                <a:noFill/>
              </a:ln>
              <a:effectLst>
                <a:outerShdw blurRad="38100" dist="38100" dir="2700000" algn="tl">
                  <a:srgbClr val="000000">
                    <a:alpha val="43137"/>
                  </a:srgbClr>
                </a:outerShdw>
              </a:effectLst>
              <a:uLnTx/>
              <a:uFillTx/>
              <a:latin typeface="三极魏碑简" panose="00000500000000000000" charset="-122"/>
              <a:ea typeface="三极魏碑简" panose="00000500000000000000" charset="-122"/>
            </a:endParaRPr>
          </a:p>
        </p:txBody>
      </p:sp>
      <p:pic>
        <p:nvPicPr>
          <p:cNvPr id="3" name="图片 2"/>
          <p:cNvPicPr>
            <a:picLocks noChangeAspect="1"/>
          </p:cNvPicPr>
          <p:nvPr/>
        </p:nvPicPr>
        <p:blipFill rotWithShape="1">
          <a:blip r:embed="rId4" cstate="screen"/>
          <a:srcRect/>
          <a:stretch>
            <a:fillRect/>
          </a:stretch>
        </p:blipFill>
        <p:spPr>
          <a:xfrm>
            <a:off x="4488889" y="1199943"/>
            <a:ext cx="3240000" cy="1822500"/>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rotWithShape="1">
          <a:blip r:embed="rId5" cstate="screen"/>
          <a:srcRect/>
          <a:stretch>
            <a:fillRect/>
          </a:stretch>
        </p:blipFill>
        <p:spPr>
          <a:xfrm>
            <a:off x="796398" y="1199943"/>
            <a:ext cx="3240000" cy="1822500"/>
          </a:xfrm>
          <a:prstGeom prst="rect">
            <a:avLst/>
          </a:prstGeom>
          <a:ln>
            <a:noFill/>
          </a:ln>
          <a:effectLst>
            <a:outerShdw blurRad="292100" dist="139700" dir="2700000" algn="tl" rotWithShape="0">
              <a:srgbClr val="333333">
                <a:alpha val="65000"/>
              </a:srgbClr>
            </a:outerShdw>
          </a:effectLst>
        </p:spPr>
      </p:pic>
      <p:pic>
        <p:nvPicPr>
          <p:cNvPr id="31" name="图片 30"/>
          <p:cNvPicPr>
            <a:picLocks noChangeAspect="1"/>
          </p:cNvPicPr>
          <p:nvPr/>
        </p:nvPicPr>
        <p:blipFill rotWithShape="1">
          <a:blip r:embed="rId6" cstate="screen"/>
          <a:srcRect/>
          <a:stretch>
            <a:fillRect/>
          </a:stretch>
        </p:blipFill>
        <p:spPr>
          <a:xfrm>
            <a:off x="8181379" y="1199943"/>
            <a:ext cx="3240000" cy="1822500"/>
          </a:xfrm>
          <a:prstGeom prst="rect">
            <a:avLst/>
          </a:prstGeom>
          <a:ln>
            <a:noFill/>
          </a:ln>
          <a:effectLst>
            <a:outerShdw blurRad="292100" dist="139700" dir="2700000" algn="tl" rotWithShape="0">
              <a:srgbClr val="333333">
                <a:alpha val="65000"/>
              </a:srgbClr>
            </a:outerShdw>
          </a:effectLst>
        </p:spPr>
      </p:pic>
      <p:sp>
        <p:nvSpPr>
          <p:cNvPr id="45" name="矩形 44"/>
          <p:cNvSpPr/>
          <p:nvPr/>
        </p:nvSpPr>
        <p:spPr>
          <a:xfrm>
            <a:off x="796397" y="2811880"/>
            <a:ext cx="3240000" cy="396150"/>
          </a:xfrm>
          <a:prstGeom prst="rect">
            <a:avLst/>
          </a:prstGeom>
          <a:solidFill>
            <a:srgbClr val="9B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班主任</a:t>
            </a:r>
          </a:p>
        </p:txBody>
      </p:sp>
      <p:sp>
        <p:nvSpPr>
          <p:cNvPr id="33" name="矩形 32"/>
          <p:cNvSpPr/>
          <p:nvPr/>
        </p:nvSpPr>
        <p:spPr>
          <a:xfrm>
            <a:off x="4488888" y="2811880"/>
            <a:ext cx="3240000" cy="396150"/>
          </a:xfrm>
          <a:prstGeom prst="rect">
            <a:avLst/>
          </a:prstGeom>
          <a:solidFill>
            <a:srgbClr val="9B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第二班主任</a:t>
            </a:r>
          </a:p>
        </p:txBody>
      </p:sp>
      <p:sp>
        <p:nvSpPr>
          <p:cNvPr id="34" name="矩形 33"/>
          <p:cNvSpPr/>
          <p:nvPr/>
        </p:nvSpPr>
        <p:spPr>
          <a:xfrm>
            <a:off x="8181379" y="2811880"/>
            <a:ext cx="3240000" cy="396150"/>
          </a:xfrm>
          <a:prstGeom prst="rect">
            <a:avLst/>
          </a:prstGeom>
          <a:solidFill>
            <a:srgbClr val="9B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rPr>
              <a:t>学生骨干队伍</a:t>
            </a:r>
          </a:p>
        </p:txBody>
      </p:sp>
      <p:sp>
        <p:nvSpPr>
          <p:cNvPr id="35" name="矩形 34"/>
          <p:cNvSpPr/>
          <p:nvPr/>
        </p:nvSpPr>
        <p:spPr>
          <a:xfrm>
            <a:off x="4488888" y="3415348"/>
            <a:ext cx="3240000" cy="2894011"/>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ffectLst>
                <a:outerShdw blurRad="38100" dist="38100" dir="2700000" algn="tl">
                  <a:srgbClr val="000000">
                    <a:alpha val="43137"/>
                  </a:srgbClr>
                </a:outerShdw>
              </a:effectLst>
              <a:latin typeface="方正小标宋简体" panose="03000509000000000000" pitchFamily="65" charset="-122"/>
              <a:ea typeface="方正小标宋简体" panose="03000509000000000000" pitchFamily="65" charset="-122"/>
            </a:endParaRPr>
          </a:p>
        </p:txBody>
      </p:sp>
      <p:sp>
        <p:nvSpPr>
          <p:cNvPr id="36" name="矩形 35"/>
          <p:cNvSpPr/>
          <p:nvPr/>
        </p:nvSpPr>
        <p:spPr>
          <a:xfrm>
            <a:off x="8181379" y="3415348"/>
            <a:ext cx="3240000" cy="2894011"/>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ffectLst>
                <a:outerShdw blurRad="38100" dist="38100" dir="2700000" algn="tl">
                  <a:srgbClr val="000000">
                    <a:alpha val="43137"/>
                  </a:srgbClr>
                </a:outerShdw>
              </a:effectLst>
              <a:latin typeface="方正小标宋简体" panose="03000509000000000000" pitchFamily="65" charset="-122"/>
              <a:ea typeface="方正小标宋简体" panose="03000509000000000000" pitchFamily="65" charset="-122"/>
            </a:endParaRPr>
          </a:p>
        </p:txBody>
      </p:sp>
      <p:sp>
        <p:nvSpPr>
          <p:cNvPr id="37" name="Inhaltsplatzhalter 4"/>
          <p:cNvSpPr txBox="1"/>
          <p:nvPr/>
        </p:nvSpPr>
        <p:spPr>
          <a:xfrm>
            <a:off x="5028980" y="3896637"/>
            <a:ext cx="2159815" cy="1846659"/>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lvl="0" indent="0" algn="ctr">
              <a:lnSpc>
                <a:spcPct val="150000"/>
              </a:lnSpc>
              <a:spcAft>
                <a:spcPts val="0"/>
              </a:spcAft>
              <a:buNone/>
              <a:defRPr/>
            </a:pPr>
            <a:r>
              <a:rPr lang="zh-CN" altLang="en-US" sz="2000" noProof="0" dirty="0">
                <a:effectLst>
                  <a:outerShdw blurRad="38100" dist="38100" dir="2700000" algn="tl">
                    <a:srgbClr val="000000">
                      <a:alpha val="43137"/>
                    </a:srgbClr>
                  </a:outerShdw>
                </a:effectLst>
                <a:latin typeface="三极魏碑简" panose="00000500000000000000" charset="-122"/>
                <a:ea typeface="三极魏碑简" panose="00000500000000000000" charset="-122"/>
              </a:rPr>
              <a:t>主题班会</a:t>
            </a:r>
            <a:endParaRPr lang="en-US" altLang="zh-CN" sz="2000" noProof="0" dirty="0">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a:p>
            <a:pPr marL="0" lvl="0" indent="0" algn="ctr">
              <a:lnSpc>
                <a:spcPct val="150000"/>
              </a:lnSpc>
              <a:spcAft>
                <a:spcPts val="0"/>
              </a:spcAft>
              <a:buNone/>
              <a:defRPr/>
            </a:pP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rPr>
              <a:t>学习二十大精神</a:t>
            </a:r>
            <a:endParaRPr lang="en-US" altLang="zh-CN" sz="2000" noProof="0" dirty="0">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a:p>
            <a:pPr marL="0" lvl="0" indent="0" algn="ctr">
              <a:lnSpc>
                <a:spcPct val="150000"/>
              </a:lnSpc>
              <a:spcAft>
                <a:spcPts val="0"/>
              </a:spcAft>
              <a:buNone/>
              <a:defRPr/>
            </a:pPr>
            <a:r>
              <a:rPr lang="zh-CN" altLang="en-US" sz="2000" noProof="0" dirty="0">
                <a:effectLst>
                  <a:outerShdw blurRad="38100" dist="38100" dir="2700000" algn="tl">
                    <a:srgbClr val="000000">
                      <a:alpha val="43137"/>
                    </a:srgbClr>
                  </a:outerShdw>
                </a:effectLst>
                <a:latin typeface="三极魏碑简" panose="00000500000000000000" charset="-122"/>
                <a:ea typeface="三极魏碑简" panose="00000500000000000000" charset="-122"/>
              </a:rPr>
              <a:t>团校开学典礼</a:t>
            </a:r>
            <a:endParaRPr lang="en-US" altLang="zh-CN" sz="2000" noProof="0" dirty="0">
              <a:effectLst>
                <a:outerShdw blurRad="38100" dist="38100" dir="2700000" algn="tl">
                  <a:srgbClr val="000000">
                    <a:alpha val="43137"/>
                  </a:srgbClr>
                </a:outerShdw>
              </a:effectLst>
              <a:latin typeface="三极魏碑简" panose="00000500000000000000" charset="-122"/>
              <a:ea typeface="三极魏碑简" panose="00000500000000000000" charset="-122"/>
            </a:endParaRPr>
          </a:p>
          <a:p>
            <a:pPr marL="0" lvl="0" indent="0" algn="ctr">
              <a:lnSpc>
                <a:spcPct val="150000"/>
              </a:lnSpc>
              <a:spcAft>
                <a:spcPts val="0"/>
              </a:spcAft>
              <a:buNone/>
              <a:defRPr/>
            </a:pPr>
            <a:r>
              <a:rPr kumimoji="0" lang="zh-CN" altLang="en-US" sz="2000" i="0" u="none" strike="noStrike" kern="1200" cap="none" spc="0" normalizeH="0" baseline="0" dirty="0">
                <a:ln>
                  <a:noFill/>
                </a:ln>
                <a:effectLst>
                  <a:outerShdw blurRad="38100" dist="38100" dir="2700000" algn="tl">
                    <a:srgbClr val="000000">
                      <a:alpha val="43137"/>
                    </a:srgbClr>
                  </a:outerShdw>
                </a:effectLst>
                <a:uLnTx/>
                <a:uFillTx/>
                <a:latin typeface="三极魏碑简" panose="00000500000000000000" charset="-122"/>
                <a:ea typeface="三极魏碑简" panose="00000500000000000000" charset="-122"/>
              </a:rPr>
              <a:t>思政实践总结会</a:t>
            </a:r>
            <a:endParaRPr kumimoji="0" lang="zh-CN" altLang="en-US" sz="2000" i="0" u="none" strike="noStrike" kern="1200" cap="none" spc="0" normalizeH="0" baseline="0" noProof="0" dirty="0">
              <a:ln>
                <a:noFill/>
              </a:ln>
              <a:effectLst>
                <a:outerShdw blurRad="38100" dist="38100" dir="2700000" algn="tl">
                  <a:srgbClr val="000000">
                    <a:alpha val="43137"/>
                  </a:srgbClr>
                </a:outerShdw>
              </a:effectLst>
              <a:uLnTx/>
              <a:uFillTx/>
              <a:latin typeface="三极魏碑简" panose="00000500000000000000" charset="-122"/>
              <a:ea typeface="三极魏碑简" panose="00000500000000000000" charset="-122"/>
            </a:endParaRPr>
          </a:p>
        </p:txBody>
      </p:sp>
      <p:sp>
        <p:nvSpPr>
          <p:cNvPr id="38" name="Inhaltsplatzhalter 4"/>
          <p:cNvSpPr txBox="1"/>
          <p:nvPr/>
        </p:nvSpPr>
        <p:spPr>
          <a:xfrm>
            <a:off x="8451425" y="3669709"/>
            <a:ext cx="2699907" cy="2308324"/>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lvl="0" indent="0" algn="ctr">
              <a:lnSpc>
                <a:spcPct val="150000"/>
              </a:lnSpc>
              <a:spcAft>
                <a:spcPts val="0"/>
              </a:spcAft>
              <a:buNone/>
              <a:defRPr/>
            </a:pP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学生骨干</a:t>
            </a:r>
            <a:r>
              <a:rPr lang="en-US" altLang="zh-CN"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363</a:t>
            </a: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人</a:t>
            </a:r>
            <a:endParaRPr lang="en-US" altLang="zh-CN"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marL="0" lvl="0" indent="0" algn="ctr">
              <a:lnSpc>
                <a:spcPct val="150000"/>
              </a:lnSpc>
              <a:spcAft>
                <a:spcPts val="0"/>
              </a:spcAft>
              <a:buNone/>
              <a:defRPr/>
            </a:pPr>
            <a:r>
              <a:rPr kumimoji="0" lang="zh-CN" altLang="en-US" sz="2000" i="0" u="none" strike="noStrike" kern="1200" cap="none" spc="0" normalizeH="0" baseline="0" noProof="0" dirty="0">
                <a:ln>
                  <a:noFill/>
                </a:ln>
                <a:effectLst>
                  <a:outerShdw blurRad="38100" dist="38100" dir="2700000" algn="tl">
                    <a:srgbClr val="000000">
                      <a:alpha val="43137"/>
                    </a:srgbClr>
                  </a:outerShdw>
                </a:effectLst>
                <a:uLnTx/>
                <a:uFillTx/>
                <a:latin typeface="三极魏碑简" panose="00000500000000000000" charset="-122"/>
                <a:ea typeface="三极魏碑简" panose="00000500000000000000" charset="-122"/>
                <a:cs typeface="三极魏碑简" panose="00000500000000000000" charset="-122"/>
              </a:rPr>
              <a:t>规范规章制度</a:t>
            </a:r>
            <a:endParaRPr kumimoji="0" lang="en-US" altLang="zh-CN" sz="2000" i="0" u="none" strike="noStrike" kern="1200" cap="none" spc="0" normalizeH="0" baseline="0" noProof="0" dirty="0">
              <a:ln>
                <a:noFill/>
              </a:ln>
              <a:effectLst>
                <a:outerShdw blurRad="38100" dist="38100" dir="2700000" algn="tl">
                  <a:srgbClr val="000000">
                    <a:alpha val="43137"/>
                  </a:srgbClr>
                </a:outerShdw>
              </a:effectLst>
              <a:uLnTx/>
              <a:uFillTx/>
              <a:latin typeface="三极魏碑简" panose="00000500000000000000" charset="-122"/>
              <a:ea typeface="三极魏碑简" panose="00000500000000000000" charset="-122"/>
              <a:cs typeface="三极魏碑简" panose="00000500000000000000" charset="-122"/>
            </a:endParaRPr>
          </a:p>
          <a:p>
            <a:pPr marL="0" lvl="0" indent="0" algn="ctr">
              <a:lnSpc>
                <a:spcPct val="150000"/>
              </a:lnSpc>
              <a:spcAft>
                <a:spcPts val="0"/>
              </a:spcAft>
              <a:buNone/>
              <a:defRPr/>
            </a:pP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骨干培训学校</a:t>
            </a:r>
            <a:r>
              <a:rPr lang="en-US" altLang="zh-CN"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175</a:t>
            </a: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人</a:t>
            </a:r>
            <a:endParaRPr lang="en-US" altLang="zh-CN"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marL="0" lvl="0" indent="0" algn="ctr">
              <a:lnSpc>
                <a:spcPct val="150000"/>
              </a:lnSpc>
              <a:spcAft>
                <a:spcPts val="0"/>
              </a:spcAft>
              <a:buNone/>
              <a:defRPr/>
            </a:pPr>
            <a:r>
              <a:rPr kumimoji="0" lang="zh-CN" altLang="en-US" sz="2000" i="0" u="none" strike="noStrike" kern="1200" cap="none" spc="0" normalizeH="0" baseline="0" noProof="0" dirty="0">
                <a:ln>
                  <a:noFill/>
                </a:ln>
                <a:effectLst>
                  <a:outerShdw blurRad="38100" dist="38100" dir="2700000" algn="tl">
                    <a:srgbClr val="000000">
                      <a:alpha val="43137"/>
                    </a:srgbClr>
                  </a:outerShdw>
                </a:effectLst>
                <a:uLnTx/>
                <a:uFillTx/>
                <a:latin typeface="三极魏碑简" panose="00000500000000000000" charset="-122"/>
                <a:ea typeface="三极魏碑简" panose="00000500000000000000" charset="-122"/>
                <a:cs typeface="三极魏碑简" panose="00000500000000000000" charset="-122"/>
              </a:rPr>
              <a:t>选留、支教</a:t>
            </a: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各</a:t>
            </a:r>
            <a:r>
              <a:rPr lang="en-US" altLang="zh-CN"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kumimoji="0" lang="zh-CN" altLang="en-US" sz="2000" i="0" u="none" strike="noStrike" kern="1200" cap="none" spc="0" normalizeH="0" baseline="0" noProof="0" dirty="0">
                <a:ln>
                  <a:noFill/>
                </a:ln>
                <a:effectLst>
                  <a:outerShdw blurRad="38100" dist="38100" dir="2700000" algn="tl">
                    <a:srgbClr val="000000">
                      <a:alpha val="43137"/>
                    </a:srgbClr>
                  </a:outerShdw>
                </a:effectLst>
                <a:uLnTx/>
                <a:uFillTx/>
                <a:latin typeface="三极魏碑简" panose="00000500000000000000" charset="-122"/>
                <a:ea typeface="三极魏碑简" panose="00000500000000000000" charset="-122"/>
                <a:cs typeface="三极魏碑简" panose="00000500000000000000" charset="-122"/>
              </a:rPr>
              <a:t>人</a:t>
            </a:r>
            <a:endParaRPr kumimoji="0" lang="en-US" altLang="zh-CN" sz="2000" i="0" u="none" strike="noStrike" kern="1200" cap="none" spc="0" normalizeH="0" baseline="0" noProof="0" dirty="0">
              <a:ln>
                <a:noFill/>
              </a:ln>
              <a:effectLst>
                <a:outerShdw blurRad="38100" dist="38100" dir="2700000" algn="tl">
                  <a:srgbClr val="000000">
                    <a:alpha val="43137"/>
                  </a:srgbClr>
                </a:outerShdw>
              </a:effectLst>
              <a:uLnTx/>
              <a:uFillTx/>
              <a:latin typeface="三极魏碑简" panose="00000500000000000000" charset="-122"/>
              <a:ea typeface="三极魏碑简" panose="00000500000000000000" charset="-122"/>
              <a:cs typeface="三极魏碑简" panose="00000500000000000000" charset="-122"/>
            </a:endParaRPr>
          </a:p>
          <a:p>
            <a:pPr marL="0" lvl="0" indent="0" algn="ctr">
              <a:lnSpc>
                <a:spcPct val="150000"/>
              </a:lnSpc>
              <a:spcAft>
                <a:spcPts val="0"/>
              </a:spcAft>
              <a:buNone/>
              <a:defRPr/>
            </a:pP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市三好、优干标兵</a:t>
            </a:r>
            <a:r>
              <a:rPr lang="en-US" altLang="zh-CN"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en-US" sz="2000" dirty="0">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人</a:t>
            </a:r>
            <a:endParaRPr kumimoji="0" lang="zh-CN" altLang="en-US" sz="2000" i="0" u="none" strike="noStrike" kern="1200" cap="none" spc="0" normalizeH="0" baseline="0" noProof="0" dirty="0">
              <a:ln>
                <a:noFill/>
              </a:ln>
              <a:effectLst>
                <a:outerShdw blurRad="38100" dist="38100" dir="2700000" algn="tl">
                  <a:srgbClr val="000000">
                    <a:alpha val="43137"/>
                  </a:srgbClr>
                </a:outerShdw>
              </a:effectLst>
              <a:uLnTx/>
              <a:uFillTx/>
              <a:latin typeface="三极魏碑简" panose="00000500000000000000" charset="-122"/>
              <a:ea typeface="三极魏碑简" panose="00000500000000000000" charset="-122"/>
              <a:cs typeface="三极魏碑简" panose="00000500000000000000"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2"/>
          <a:stretch>
            <a:fillRect/>
          </a:stretch>
        </p:blipFill>
        <p:spPr>
          <a:xfrm>
            <a:off x="-1" y="-1"/>
            <a:ext cx="12252961" cy="6858001"/>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srcRect/>
          <a:stretch>
            <a:fillRect/>
          </a:stretch>
        </p:blipFill>
        <p:spPr>
          <a:xfrm>
            <a:off x="0" y="0"/>
            <a:ext cx="12192000" cy="6858000"/>
          </a:xfrm>
          <a:prstGeom prst="rect">
            <a:avLst/>
          </a:prstGeom>
        </p:spPr>
      </p:pic>
      <p:sp>
        <p:nvSpPr>
          <p:cNvPr id="5" name="矩形 4"/>
          <p:cNvSpPr>
            <a:spLocks noGrp="1" noRot="1" noMove="1" noResize="1" noEditPoints="1" noAdjustHandles="1" noChangeArrowheads="1" noChangeShapeType="1"/>
          </p:cNvSpPr>
          <p:nvPr/>
        </p:nvSpPr>
        <p:spPr>
          <a:xfrm>
            <a:off x="-578734" y="-1903097"/>
            <a:ext cx="18958562" cy="10664192"/>
          </a:xfrm>
          <a:prstGeom prst="rect">
            <a:avLst/>
          </a:prstGeom>
          <a:gradFill flip="none" rotWithShape="1">
            <a:gsLst>
              <a:gs pos="84000">
                <a:srgbClr val="B71C27"/>
              </a:gs>
              <a:gs pos="0">
                <a:srgbClr val="F6C6C9">
                  <a:alpha val="0"/>
                </a:srgbClr>
              </a:gs>
            </a:gsLst>
            <a:path path="circle">
              <a:fillToRect l="50000" t="50000" r="50000" b="5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DaBiaoSong-B06S" panose="03000509000000000000" pitchFamily="66" charset="-122"/>
              <a:ea typeface="FZDaBiaoSong-B06S" panose="03000509000000000000" pitchFamily="66" charset="-122"/>
            </a:endParaRPr>
          </a:p>
        </p:txBody>
      </p:sp>
      <p:sp>
        <p:nvSpPr>
          <p:cNvPr id="10" name="矩形 9"/>
          <p:cNvSpPr/>
          <p:nvPr/>
        </p:nvSpPr>
        <p:spPr>
          <a:xfrm>
            <a:off x="994254" y="628650"/>
            <a:ext cx="5040000" cy="68081525"/>
          </a:xfrm>
          <a:prstGeom prst="rect">
            <a:avLst/>
          </a:prstGeom>
        </p:spPr>
        <p:txBody>
          <a:bodyPr>
            <a:spAutoFit/>
          </a:bodyPr>
          <a:lstStyle/>
          <a:p>
            <a:pPr indent="127000" algn="ctr">
              <a:spcAft>
                <a:spcPts val="0"/>
              </a:spcAft>
            </a:pPr>
            <a:r>
              <a:rPr lang="zh-CN" altLang="zh-CN" sz="2400" b="1" kern="22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外国语学院</a:t>
            </a:r>
            <a:r>
              <a:rPr lang="en-US" altLang="zh-CN" sz="2400" b="1" kern="22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2022-2023</a:t>
            </a:r>
            <a:r>
              <a:rPr lang="zh-CN" altLang="zh-CN" sz="2400" b="1" kern="22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学年</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127000" algn="ctr">
              <a:spcAft>
                <a:spcPts val="0"/>
              </a:spcAft>
            </a:pPr>
            <a:r>
              <a:rPr lang="zh-CN" altLang="zh-CN" sz="2400" b="1" kern="22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春季学期工作大事记</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br>
              <a:rPr lang="en-US" altLang="zh-CN" sz="1400"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b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“经年故香”美食评选活动 </a:t>
            </a: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本次活动旨在提供交流平台，让五院同学分享家乡美食与独特的“年味”文化。</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17</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负责部门：学生会外联部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26670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年夜饭分享</a:t>
            </a:r>
            <a:r>
              <a:rPr lang="en-US"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让同学们在了解祖国各地新年习俗的同时，共同欢度春节。</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27</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负责部门：学生会生权部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外院寒假情歌电台</a:t>
            </a:r>
            <a:r>
              <a:rPr lang="en-US"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外院寒假情歌电台活动是文艺部的一项传统工作，旨在丰富外院人的寒假精神生活。</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26</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负责部门：学生会文艺部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同桌计划 </a:t>
            </a:r>
            <a:r>
              <a:rPr lang="en-US"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帮助大家找到心仪的同桌，在学习之余收获友谊。</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17</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负责部门：团委青年志愿者协会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就业信息收集、整理、发布工作</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助力外院同学全面获得专业相关的求职信息，走稳毕业生就业第一步。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负责部门：团委研究生与青年工作部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“外教 外教”活动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通过与外教进行互动和交流，增进师生间的情谊。</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26</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负责部门：学生会国际交流部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河北省选调生校友分享交流会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活动帮助同学们深入了解选调生的真实工作环境和工作体验。</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负责部门：团委研究生与青年工作部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“方寸观四海”系列活动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以系所为单位，推介各语种相关书籍与影视作品，丰富同学们的专业知识并拓宽文化视野。</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负责部门：学生会国际交流部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新同文讲座</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帮助同学们深入了解学术规范、学术写作的特点和方法。</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负责部门：团委内部联络部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26670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26670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新闻稿写作培训会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本次新闻稿写作培训会旨在加深同学们对新闻生产的认识，提升写作技巧。</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负责部门：团委团校秘书处</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“职场启航”——职业生涯规划讲座</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本次职业生涯规划讲座旨在帮助同学们明确自我定位、规划职业路径。</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负责部门：团委研究生与青年工作部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“职场人的养成”团体心理辅导活动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助力同学们充分了解职场生活，使同学们更加清晰地认识到视野开阔之于工作选择的重要性。</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负责部门：研究生会就业部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中国共产党历史展览馆参观学习</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前往中国共产党历史展览馆，参观“不忘初心、牢记使命”中国共产党历史展览，从党的百年奋斗历程中汲取智慧和力量。</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负责部门：团委团校秘书处</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6.</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第四期圆桌谈——范晔老师：“且败且战：我的学译点滴”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为同学们指出外语学习和文学翻译的方向与路径，同时向同学们传递“且败且战，永不言弃”的宝贵学习精神。</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负责部门：团委内部联络部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7.</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“职场启航”——学而思参访活动</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通过参访活动，同学们不仅了解了学而思的企业文化，更收获了教育行业发展的最前沿信息，助力今后职业生涯和人生道路的规划。</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17</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负责部门：团委研究生与青年工作部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外院图书馆志愿服务活动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为学院图书馆提供各种的服务与支持，旨在提升图书馆服务质量，增强学生社会责任感。</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17</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-6</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负责部门：团委青年志愿者协会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“三方协议与试用期”就职普法讲座</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旨在为外国语学院低年级本科生提供更多遴选相关的信息，以提升同学们的法律意识。</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负责部门：团委研究生与青年工作部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“人际互助与情绪表达”团体心理辅导活动</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为同学们提供自我认识和自我探索的平台，帮助同学们在友爱互助的氛围中敞开心扉，勇敢地表达自己的情绪与困惑，在团体沟通中获取支持与帮助。</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负责部门：团委内部联络部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一福老人诗词班志愿服务活动 </a:t>
            </a:r>
            <a:r>
              <a:rPr lang="en-US"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以诗词做陪伴，用爱心继传承，与老人们共同学习中国传统文化，书写青春伴夕阳的一段佳话。</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-6</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负责部门：团委青年志愿者协会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宣传设计入门讲座</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旨在帮助同学们了解宣传设计的基本知识和技能，丰富个人能力。</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26</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负责部门：团委社会实践部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26670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国家博物馆实践参访活动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组织同学们参观国家博物馆，了解历史文化，增强爱国情怀。</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负责部门：团委团校秘书处</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“北大杯”系列赛事</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系列赛事旨在促进校园体育文化的发展，提高学生的身体素质和团队合作精神。</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负责部门：学生会体育部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永旺杯日语演讲比赛</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“永旺杯”是旨在促进中日友好的高校日语演讲比赛，为日语专业同学提供展示自我的平台，鼓励日语爱好者们加深对日语文化的理解。</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负责部门：团委学术调研部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2.SFL</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周末桌游</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使同学们结交跨专业好友，丰富课余活动。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负责部门：学生会体育部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“春日之约”北大外院</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&amp;</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人大外院联合行业分享会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同学们在思维碰撞和畅快交流中确立起对于就业形势的深刻认识和更为清晰的求职目标。</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负责部门：研究生会就业部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外院文化节之多语种歌会</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本活动旨向全校师生展示外院人“语言为窗、艺术作桥”的信念，传递外院学子志在“与世界沟通”的理想。</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7</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28</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负责部门：学生会文艺部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第五期圆桌谈——查晓燕老师：“功夫在诗外”</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向同学们传授了修炼“诗外功夫”的宝贵经验，鼓励同学们提高学习的广度与深度，积极参与学术活动。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负责部门：团委内部联络部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6.</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“春游不知去哪遛，不如清北一日游”——清北校园互访交流活动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两校学生们走进对方校园，加强两所学校之间的联系，促进学术交流和校园文化交流。</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负责部门：学生会文体部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7.</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“中西文明比较视野下的中国式现代化道路”主题讲座</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深入解读中国式现代化的特点、优势及发展前景，提升同学们的理论素养。</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负责部门：团委团校秘书处</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浪漫春日，“研”途有你——北大外院</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&amp;</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北师外文奥森踏青·素拓共建活动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旨在丰富同学们的课余生活，提高体育锻炼热情。</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负责部门：学生会文体部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“耳机分你一半”期中放松歌单征集</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为同学们提供简便有效的放松方式，促进朋辈交流。</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17</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负责部门：学生会国际交流部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26670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“每天运动一点点”——运动打卡活动</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旨在督促同学们在春暖花开之际强健体魄，营造全民运动的积极向上风气。</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17</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负责部门：学生会文体部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北京大学</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年春季运动会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旨在加强同学们的身体素质，培养团队合作精神。</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21</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负责部门：学生会体育部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马赛克杯垫制作活动</a:t>
            </a:r>
            <a:r>
              <a:rPr lang="en-US"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提升同学们的动手能力，宣传绿色生活的环保理念。</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22</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负责部门：学生会生权部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13.</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“星座杯”篮球比赛</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“星座杯”比赛是外院男子篮球队自设的友好交流赛，旨在提升队员实力，增加比赛经验。</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负责部门：学生会体育部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外院文化节</a:t>
            </a: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旨在展示外院特色，让更多同学们在轻松愉快的氛围中了解外国文化，感受外院人与时俱进的精神风貌。</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28</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负责部门：学生会外联部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“职场启航”求职基本功大赛</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旨在激发毕业生们的求职热情，锻炼参赛选手的求职技能，为同学们提供体制内外的面试经验与技巧。</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29</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19</a:t>
            </a: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负责部门：研究生会就业部</a:t>
            </a:r>
          </a:p>
          <a:p>
            <a:pPr indent="306070" algn="just">
              <a:spcAft>
                <a:spcPts val="0"/>
              </a:spcAft>
            </a:pPr>
            <a:r>
              <a:rPr lang="en-US" altLang="zh-CN" b="1" kern="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p:txBody>
      </p:sp>
      <p:sp>
        <p:nvSpPr>
          <p:cNvPr id="11" name="矩形 10"/>
          <p:cNvSpPr/>
          <p:nvPr/>
        </p:nvSpPr>
        <p:spPr>
          <a:xfrm>
            <a:off x="6690204" y="628650"/>
            <a:ext cx="5040000" cy="67680840"/>
          </a:xfrm>
          <a:prstGeom prst="rect">
            <a:avLst/>
          </a:prstGeom>
        </p:spPr>
        <p:txBody>
          <a:bodyPr>
            <a:spAutoFit/>
          </a:bodyPr>
          <a:lstStyle/>
          <a:p>
            <a:pPr indent="127000" algn="ctr">
              <a:spcAft>
                <a:spcPts val="0"/>
              </a:spcAft>
            </a:pPr>
            <a:r>
              <a:rPr lang="zh-CN" altLang="zh-CN" sz="2400" b="1" kern="22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外国语学院</a:t>
            </a:r>
            <a:r>
              <a:rPr lang="en-US" altLang="zh-CN" sz="2400" b="1" kern="22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2023-2024</a:t>
            </a:r>
            <a:r>
              <a:rPr lang="zh-CN" altLang="zh-CN" sz="2400" b="1" kern="22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学年</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127000" algn="ctr">
              <a:spcAft>
                <a:spcPts val="0"/>
              </a:spcAft>
            </a:pPr>
            <a:r>
              <a:rPr lang="zh-CN" altLang="zh-CN" sz="2400" b="1" kern="22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秋季学期工作大事记</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br>
              <a:rPr lang="en-US" altLang="zh-CN" sz="2400" b="1" kern="22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b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7</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1.2023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年暑期思政实践活动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外国语学院团委以“高举旗帜跟党走，踔厉奋发向未来”为主题，组织</a:t>
            </a: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支思政实践团队，奔赴北京、福建、辽宁、内蒙古、浙江、四川、湖北、山西、山东、河北等</a:t>
            </a: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个省份的</a:t>
            </a: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个城市，在祖国大地上学习习近平新时代中国特色社会主义思想，践行“世界在我脚下，祖国在我心中”的铮铮誓言。</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7</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负责部门：团委社会实践部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毕业典礼视频摄制</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为外院师生留下珍贵的时光记录，踏遍万水千山，外文楼的海棠花永驻心间。</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7</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-7</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负责部门：团委宣传部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“鹿鸣书院”志愿帮扶活动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北大学子和鹿鸣书院学子一对一结对帮扶，关注乡村教育，帮助孩子化解学习和生活中的困难。</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日至今</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负责部门：团委青年志愿者协会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“燕园来凤”线上伴学活动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相互陪伴，共同学习，助力两地学子相互了解，共同成长。</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负责部门：团委青年志愿者协会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新生报到注意事项推送</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帮助广大新生更好地适应燕园生活，了解报道事宜。</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16</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负责部门：学生会生活权益部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6.</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新生牵线计划活动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学长学姐们帮助外院“萌新”们解答种种困惑，助力外院新燕更好地适应并融入大学生活。</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15</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负责部门：团委青年志愿者协会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tabLst>
                <a:tab pos="198120" algn="l"/>
              </a:tabLs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“职场启航”——新东方国际教育宣讲会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介绍新东方的企业概况，提供大量外语相关的全职兼职岗位，帮助外院学子了解相关职位和面试流程，助力个人发展。</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15</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负责部门：团委研究生与青年工作部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tabLst>
                <a:tab pos="198120" algn="l"/>
              </a:tabLs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三院联合新生定向越野</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外院、数院、化院三院新生共同参与，丰富学习生活，促进同学交流。</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17</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负责部门：学生会体育部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tabLst>
                <a:tab pos="198120" algn="l"/>
              </a:tabLs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新生杯</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外院人积极拼搏，敢为人先，勇创佳绩，表现亮眼。</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日至今</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负责部门：学生会体育部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tabLst>
                <a:tab pos="198120" algn="l"/>
              </a:tabLs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“一福老人班”志愿服务活动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传递知识、温暖陪伴、提升志愿者的语言能力，与老人们建立深厚的友谊，传递青年之声。</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日至今</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负责部门：团委青年志愿者协会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tabLst>
                <a:tab pos="198120" algn="l"/>
              </a:tabLs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思政实践总结分享会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分享所见所闻、所思所想，调动新生对思政工作的热情，助力新生群体了解相关课程。</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22</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负责部门：团委社会实践部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tabLst>
                <a:tab pos="198120" algn="l"/>
              </a:tabLs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6.</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“职场启航”——中国工商银行小语种项目宣讲会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介绍在中国工商银行的工作体悟和人才培养机制，分享工作经验和工作内容。</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22</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负责部门：团委研究生与青年工作部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tabLst>
                <a:tab pos="198120" algn="l"/>
              </a:tabLs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7.</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中秋节主题推送</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体现外院专业特色，普及各地中秋文化。</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负责部门：团委宣传部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视角系列推送</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以访谈的方式讲述外国语学院老师们学习、工作的心路历程与经验趣谈，解答同学们对于学习生活多方面的困惑，让外语学子对所学专业有更深入的理解、对自身的未来发展方向与外语学科的发展前景有更具体、全面的认识。</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负责部门：学生会学术发展部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9.2023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年秋季院衫征订</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提供丰富的院衫选择，充分满足学生需求，展现外院人风采。</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-12</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负责部门：学生会生活权益部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十一假期“同桌计划”</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根据学习需求，配对打卡小组，鼓励同学们养成健康自律的好习惯，给紧张的学习生活增添乐趣。</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负责部门：团委青年志愿者协会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中小学双语宣讲活动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发挥外院学子语言优势，传递新时代思想，培育青少年的国际视野和综合素养。</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日至今</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负责部门：团委青年志愿者协会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“方寸观四海”朝韩语推送</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拓展国际视野，丰富文娱生活，帮助同学们了解朝韩文化。</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6</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负责部门：学生会国际交流部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外院图书馆志愿服务活动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帮助外院图书馆的老师分担工作压力，提高志愿者的自身能力和对外院图书馆的了解。</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7</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日至今</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负责部门：团委青年志愿者协会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“新秋流光，燕舞云裳”新生联谊舞会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增进十一院同学相互交流与团结，助力各位新生更好地融入大学生活。</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负责部门：学生会外联部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6.</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新生普法讲座</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提高同学们的法律意识，助力同学们规范自身行为，保护自身合法权益。</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负责部门：学生会学术发展部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7.</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“领航未名 薪火相传”优秀选调生分享会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助力同学们增进对选调政策和基层就业的相关了解。</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负责部门：团委研究生与青年工作部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8.2022-2023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学年团校结业仪式暨</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2023-2024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学年团校开学典礼</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加强理论学习和社会实践，助力同学们以更为饱满的精神状态迎接团校学习。</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负责部门：团委团校秘书处</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北京大学秋季运动会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推动群众性体育运动，提高健身意识和健康水平。</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15</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负责部门：学生会体育部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第七期圆桌谈——王旭老师：“走向田野的外语人”</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强调国别研究和外语学习的关系，回答了同学们的诸多疑问。</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15</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负责部门：团委内部联络部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“外院小酒馆”活动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本次活动兼具趣味性和教育性，旨在帮助同学们练习外语，结交好友。</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16</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16</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负责部门：学生会国际交流部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12.</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毕业生大会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帮助同学们增加对毕业、就业相关信息的了解。</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负责部门：团委内部联络部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“找到你的另一半——恋爱卡牌工作坊”团体辅导活动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旨在帮助同学们树立对恋爱的正确认知，并解答同学们的诸多困惑。</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负责部门：团委内部联络部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“暖心计划 领航未名”优秀校友职业生涯分享会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介绍职业生涯中的抉择，帮助同学们拓宽求职思路。</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负责部门：团委研究生与青年工作部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15.</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香山革命纪念馆实践参访学习活动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参悟伟大精神，了解中国共产党在香山的光荣历史和传统。</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负责部门：团委团校秘书处</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16.</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“花好月圆，寻味中秋”外院</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&amp;</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化院联合冰皮月饼制作活动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助力同学们在跨院系的交流中结识更多同伴，并在动手制作冰皮月饼的过程中，感受节日氛围、提升动手能力。</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负责部门：学生会外联部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17.SFL</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拾光拾影——“燕园秋韵”主题照片征集活动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收集分享生活中的秋色回忆，提升燕园生活幸福感。</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5</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负责部门：新媒体中心多媒体部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18.</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外院挑战杯经验分享会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分享交流挑战杯经验，提升同学们的学术实践能力。</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14</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负责部门：团委学术调研部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“职场启航”——无领导小组模拟面试工作坊</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提供实战演练机会，提升求职竞争力，帮助同学们走好求职路。</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27</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负责部门：团委研究生与青年工作部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新闻稿写作培训会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讲解新闻稿写作要求，助力同学们提升个人能力。</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10</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29</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负责部门：团委团校秘书处</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en-US"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2023</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26670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创意可画，设计之道——平面设计研修活动</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锻炼设计能力，提升审美水平，增强个人技能。</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时间：</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-11</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月</a:t>
            </a: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26</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日</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负责部门：研究生会</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607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 </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266700" algn="just">
              <a:spcAft>
                <a:spcPts val="0"/>
              </a:spcAft>
            </a:pPr>
            <a:r>
              <a:rPr lang="en-US"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2.</a:t>
            </a:r>
            <a:r>
              <a:rPr lang="zh-CN" altLang="zh-CN" b="1"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“方寸观四海”俄语推送</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a:p>
            <a:pPr indent="304800" algn="just">
              <a:spcAft>
                <a:spcPts val="0"/>
              </a:spcAft>
            </a:pPr>
            <a:r>
              <a:rPr lang="zh-CN" altLang="zh-CN"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rPr>
              <a:t>拓展国际视野，丰富文娱生活，帮助同学们</a:t>
            </a:r>
            <a:endParaRPr lang="zh-CN" altLang="zh-CN" sz="2000" kern="100" dirty="0">
              <a:solidFill>
                <a:schemeClr val="bg1"/>
              </a:solidFill>
              <a:effectLst>
                <a:outerShdw blurRad="38100" dist="38100" dir="2700000" algn="tl">
                  <a:srgbClr val="000000">
                    <a:alpha val="43137"/>
                  </a:srgbClr>
                </a:outerShdw>
              </a:effectLst>
              <a:latin typeface="三极魏碑简" panose="00000500000000000000" charset="-122"/>
              <a:ea typeface="三极魏碑简" panose="00000500000000000000" charset="-122"/>
              <a:cs typeface="三极魏碑简" panose="00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grpId="0" nodeType="afterEffect">
                                  <p:stCondLst>
                                    <p:cond delay="0"/>
                                  </p:stCondLst>
                                  <p:childTnLst>
                                    <p:animMotion origin="layout" path="M -1.04167E-6 -2.59259E-6 L 0.00039 -4.1699 " pathEditMode="relative" rAng="0" ptsTypes="AA">
                                      <p:cBhvr>
                                        <p:cTn id="6" dur="30000" fill="hold"/>
                                        <p:tgtEl>
                                          <p:spTgt spid="10"/>
                                        </p:tgtEl>
                                        <p:attrNameLst>
                                          <p:attrName>ppt_x</p:attrName>
                                          <p:attrName>ppt_y</p:attrName>
                                        </p:attrNameLst>
                                      </p:cBhvr>
                                      <p:rCtr x="13" y="-208495"/>
                                    </p:animMotion>
                                  </p:childTnLst>
                                </p:cTn>
                              </p:par>
                              <p:par>
                                <p:cTn id="7" presetID="64" presetClass="path" presetSubtype="0" fill="hold" grpId="0" nodeType="withEffect">
                                  <p:stCondLst>
                                    <p:cond delay="0"/>
                                  </p:stCondLst>
                                  <p:childTnLst>
                                    <p:animMotion origin="layout" path="M 1.45833E-6 4.07407E-6 L 0.00091 -4.19445 " pathEditMode="relative" rAng="0" ptsTypes="AA">
                                      <p:cBhvr>
                                        <p:cTn id="8" dur="30000" fill="hold"/>
                                        <p:tgtEl>
                                          <p:spTgt spid="11"/>
                                        </p:tgtEl>
                                        <p:attrNameLst>
                                          <p:attrName>ppt_x</p:attrName>
                                          <p:attrName>ppt_y</p:attrName>
                                        </p:attrNameLst>
                                      </p:cBhvr>
                                      <p:rCtr x="39" y="-20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srcRect/>
          <a:stretch>
            <a:fillRect/>
          </a:stretch>
        </p:blipFill>
        <p:spPr>
          <a:xfrm>
            <a:off x="0" y="0"/>
            <a:ext cx="12192000" cy="6858000"/>
          </a:xfrm>
          <a:prstGeom prst="rect">
            <a:avLst/>
          </a:prstGeom>
        </p:spPr>
      </p:pic>
      <p:sp>
        <p:nvSpPr>
          <p:cNvPr id="5" name="矩形 4"/>
          <p:cNvSpPr>
            <a:spLocks noGrp="1" noRot="1" noMove="1" noResize="1" noEditPoints="1" noAdjustHandles="1" noChangeArrowheads="1" noChangeShapeType="1"/>
          </p:cNvSpPr>
          <p:nvPr/>
        </p:nvSpPr>
        <p:spPr>
          <a:xfrm>
            <a:off x="-578734" y="-1903097"/>
            <a:ext cx="18958562" cy="10664192"/>
          </a:xfrm>
          <a:prstGeom prst="rect">
            <a:avLst/>
          </a:prstGeom>
          <a:gradFill flip="none" rotWithShape="1">
            <a:gsLst>
              <a:gs pos="84000">
                <a:srgbClr val="B71C27"/>
              </a:gs>
              <a:gs pos="0">
                <a:srgbClr val="F6C6C9">
                  <a:alpha val="0"/>
                </a:srgbClr>
              </a:gs>
            </a:gsLst>
            <a:path path="circle">
              <a:fillToRect l="50000" t="50000" r="50000" b="5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DaBiaoSong-B06S" panose="03000509000000000000" pitchFamily="66" charset="-122"/>
              <a:ea typeface="FZDaBiaoSong-B06S" panose="03000509000000000000" pitchFamily="66" charset="-122"/>
            </a:endParaRPr>
          </a:p>
        </p:txBody>
      </p:sp>
      <p:pic>
        <p:nvPicPr>
          <p:cNvPr id="3" name="图片 2"/>
          <p:cNvPicPr>
            <a:picLocks noChangeAspect="1"/>
          </p:cNvPicPr>
          <p:nvPr/>
        </p:nvPicPr>
        <p:blipFill>
          <a:blip r:embed="rId4" cstate="email"/>
          <a:stretch>
            <a:fillRect/>
          </a:stretch>
        </p:blipFill>
        <p:spPr>
          <a:xfrm>
            <a:off x="9256154" y="538501"/>
            <a:ext cx="2376000" cy="669295"/>
          </a:xfrm>
          <a:prstGeom prst="rect">
            <a:avLst/>
          </a:prstGeom>
        </p:spPr>
      </p:pic>
      <p:pic>
        <p:nvPicPr>
          <p:cNvPr id="6" name="Picture 4"/>
          <p:cNvPicPr>
            <a:picLocks noChangeAspect="1" noChangeArrowheads="1"/>
          </p:cNvPicPr>
          <p:nvPr/>
        </p:nvPicPr>
        <p:blipFill>
          <a:blip r:embed="rId5"/>
          <a:srcRect/>
          <a:stretch>
            <a:fillRect/>
          </a:stretch>
        </p:blipFill>
        <p:spPr bwMode="auto">
          <a:xfrm>
            <a:off x="2313708" y="2448687"/>
            <a:ext cx="10155383" cy="24039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rot="5400000">
            <a:off x="2309594" y="3427904"/>
            <a:ext cx="3787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rot="10800000">
            <a:off x="4202400" y="1535099"/>
            <a:ext cx="3787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10800000">
            <a:off x="4202400" y="5321313"/>
            <a:ext cx="3787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5400000">
            <a:off x="6095205" y="3428508"/>
            <a:ext cx="3787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4167984" y="5286879"/>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9"/>
          <p:cNvSpPr/>
          <p:nvPr/>
        </p:nvSpPr>
        <p:spPr>
          <a:xfrm>
            <a:off x="7952015" y="5286879"/>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7952015" y="1499400"/>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a:off x="4167984" y="1504165"/>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4207896" y="1533525"/>
            <a:ext cx="3781425" cy="3790950"/>
          </a:xfrm>
          <a:prstGeom prst="rec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16" name="直接连接符 15"/>
          <p:cNvCxnSpPr/>
          <p:nvPr/>
        </p:nvCxnSpPr>
        <p:spPr>
          <a:xfrm>
            <a:off x="3123143" y="2202181"/>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2700000">
            <a:off x="4001687" y="107867"/>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6096000" y="-759626"/>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18900000" flipV="1">
            <a:off x="3990635" y="4296493"/>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6089650" y="5163986"/>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2700000">
            <a:off x="8190313" y="4296493"/>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9057806" y="2202181"/>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18900000" flipV="1">
            <a:off x="8190313" y="107867"/>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4832732" y="6357981"/>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椭圆 24"/>
          <p:cNvSpPr/>
          <p:nvPr/>
        </p:nvSpPr>
        <p:spPr>
          <a:xfrm>
            <a:off x="4832732" y="6357981"/>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25"/>
          <p:cNvSpPr/>
          <p:nvPr/>
        </p:nvSpPr>
        <p:spPr>
          <a:xfrm>
            <a:off x="3089655" y="4617286"/>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7284627" y="427874"/>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八边形 27"/>
          <p:cNvSpPr/>
          <p:nvPr/>
        </p:nvSpPr>
        <p:spPr>
          <a:xfrm>
            <a:off x="3134194" y="467194"/>
            <a:ext cx="5923612" cy="5923612"/>
          </a:xfrm>
          <a:prstGeom prst="octagon">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29" name="直接连接符 28"/>
          <p:cNvCxnSpPr/>
          <p:nvPr/>
        </p:nvCxnSpPr>
        <p:spPr>
          <a:xfrm rot="2700000">
            <a:off x="5485459" y="1956147"/>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8100000">
            <a:off x="2541341" y="1956147"/>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2700000">
            <a:off x="2541341" y="4900265"/>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rot="8100000">
            <a:off x="5485458" y="4900264"/>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rot="2700000">
            <a:off x="6061458" y="445338"/>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rot="2700000">
            <a:off x="6061458" y="445338"/>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rot="2700000">
            <a:off x="6058282" y="6334960"/>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36"/>
          <p:cNvSpPr/>
          <p:nvPr/>
        </p:nvSpPr>
        <p:spPr>
          <a:xfrm rot="2700000">
            <a:off x="6058282" y="6334960"/>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矩形 37"/>
          <p:cNvSpPr/>
          <p:nvPr/>
        </p:nvSpPr>
        <p:spPr>
          <a:xfrm rot="2700000">
            <a:off x="4013200" y="1346200"/>
            <a:ext cx="4165600" cy="4165600"/>
          </a:xfrm>
          <a:prstGeom prst="rec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39" name="直接连接符 38"/>
          <p:cNvCxnSpPr>
            <a:stCxn id="50" idx="4"/>
            <a:endCxn id="50" idx="5"/>
          </p:cNvCxnSpPr>
          <p:nvPr/>
        </p:nvCxnSpPr>
        <p:spPr>
          <a:xfrm rot="5400000" flipH="1" flipV="1">
            <a:off x="6096000" y="-748029"/>
            <a:ext cx="1588" cy="3489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50" idx="4"/>
            <a:endCxn id="50" idx="3"/>
          </p:cNvCxnSpPr>
          <p:nvPr/>
        </p:nvCxnSpPr>
        <p:spPr>
          <a:xfrm rot="16200000" flipH="1" flipV="1">
            <a:off x="2526983" y="1604963"/>
            <a:ext cx="2432050" cy="1216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50" idx="3"/>
            <a:endCxn id="50" idx="2"/>
          </p:cNvCxnSpPr>
          <p:nvPr/>
        </p:nvCxnSpPr>
        <p:spPr>
          <a:xfrm rot="10800000" flipH="1" flipV="1">
            <a:off x="3134994" y="3429000"/>
            <a:ext cx="1216025" cy="24320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50" idx="2"/>
            <a:endCxn id="50" idx="1"/>
          </p:cNvCxnSpPr>
          <p:nvPr/>
        </p:nvCxnSpPr>
        <p:spPr>
          <a:xfrm rot="16200000" flipH="1">
            <a:off x="6096000" y="4116070"/>
            <a:ext cx="1588" cy="3489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50" idx="1"/>
            <a:endCxn id="50" idx="0"/>
          </p:cNvCxnSpPr>
          <p:nvPr/>
        </p:nvCxnSpPr>
        <p:spPr>
          <a:xfrm rot="5400000" flipH="1" flipV="1">
            <a:off x="7232967" y="4037013"/>
            <a:ext cx="2432049" cy="1216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50" idx="5"/>
            <a:endCxn id="50" idx="0"/>
          </p:cNvCxnSpPr>
          <p:nvPr/>
        </p:nvCxnSpPr>
        <p:spPr>
          <a:xfrm rot="16200000" flipH="1">
            <a:off x="7232967" y="1604964"/>
            <a:ext cx="2432050" cy="1216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椭圆 44"/>
          <p:cNvSpPr/>
          <p:nvPr/>
        </p:nvSpPr>
        <p:spPr>
          <a:xfrm>
            <a:off x="4317590" y="961274"/>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4317590" y="961274"/>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椭圆 46"/>
          <p:cNvSpPr/>
          <p:nvPr/>
        </p:nvSpPr>
        <p:spPr>
          <a:xfrm>
            <a:off x="3105535" y="3394118"/>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7806915" y="5822835"/>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7806915" y="5822835"/>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六边形 49"/>
          <p:cNvSpPr/>
          <p:nvPr/>
        </p:nvSpPr>
        <p:spPr>
          <a:xfrm>
            <a:off x="3134995" y="996950"/>
            <a:ext cx="5922010" cy="4864101"/>
          </a:xfrm>
          <a:prstGeom prst="hexagon">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51" name="椭圆 50"/>
          <p:cNvSpPr/>
          <p:nvPr/>
        </p:nvSpPr>
        <p:spPr>
          <a:xfrm>
            <a:off x="2931886" y="264886"/>
            <a:ext cx="6328228" cy="6328228"/>
          </a:xfrm>
          <a:prstGeom prst="ellips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52" name="椭圆 51"/>
          <p:cNvSpPr/>
          <p:nvPr/>
        </p:nvSpPr>
        <p:spPr>
          <a:xfrm>
            <a:off x="6060000" y="6556832"/>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53" name="直接连接符 52"/>
          <p:cNvCxnSpPr/>
          <p:nvPr/>
        </p:nvCxnSpPr>
        <p:spPr>
          <a:xfrm rot="2700000">
            <a:off x="3928167" y="-8073"/>
            <a:ext cx="0" cy="2535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5400000">
            <a:off x="6100038" y="-896274"/>
            <a:ext cx="0" cy="2535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8100000">
            <a:off x="8263834" y="0"/>
            <a:ext cx="0" cy="2535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3031893" y="2155723"/>
            <a:ext cx="0" cy="2535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8100000">
            <a:off x="3931602" y="4322955"/>
            <a:ext cx="0" cy="2535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5400000">
            <a:off x="6100038" y="5223868"/>
            <a:ext cx="0" cy="2535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2700000">
            <a:off x="8263833" y="4327595"/>
            <a:ext cx="0" cy="2535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9160109" y="2163797"/>
            <a:ext cx="0" cy="2535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rot="2700000">
            <a:off x="2999580" y="2118019"/>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61"/>
          <p:cNvSpPr/>
          <p:nvPr/>
        </p:nvSpPr>
        <p:spPr>
          <a:xfrm rot="2700000">
            <a:off x="2997199" y="4655273"/>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rot="2700000">
            <a:off x="2997199" y="4655273"/>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63"/>
          <p:cNvSpPr/>
          <p:nvPr/>
        </p:nvSpPr>
        <p:spPr>
          <a:xfrm rot="2700000">
            <a:off x="9122568" y="2123213"/>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八边形 64"/>
          <p:cNvSpPr/>
          <p:nvPr/>
        </p:nvSpPr>
        <p:spPr>
          <a:xfrm>
            <a:off x="3038475" y="371475"/>
            <a:ext cx="6115050" cy="6115050"/>
          </a:xfrm>
          <a:prstGeom prst="octagon">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66" name="直接连接符 65"/>
          <p:cNvCxnSpPr/>
          <p:nvPr/>
        </p:nvCxnSpPr>
        <p:spPr>
          <a:xfrm rot="5400000">
            <a:off x="1756490" y="3431920"/>
            <a:ext cx="3276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3393696" y="5069365"/>
            <a:ext cx="2701889" cy="1451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3393696" y="337563"/>
            <a:ext cx="2701889" cy="1451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rot="16200000" flipH="1">
            <a:off x="7159510" y="3431920"/>
            <a:ext cx="3276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a:off x="6096415" y="5069365"/>
            <a:ext cx="2701889" cy="1451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6096415" y="337563"/>
            <a:ext cx="2701889" cy="1451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椭圆 71"/>
          <p:cNvSpPr/>
          <p:nvPr/>
        </p:nvSpPr>
        <p:spPr>
          <a:xfrm rot="2700000">
            <a:off x="3367282" y="5036184"/>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椭圆 72"/>
          <p:cNvSpPr/>
          <p:nvPr/>
        </p:nvSpPr>
        <p:spPr>
          <a:xfrm rot="2700000">
            <a:off x="6063442" y="300087"/>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椭圆 73"/>
          <p:cNvSpPr/>
          <p:nvPr/>
        </p:nvSpPr>
        <p:spPr>
          <a:xfrm rot="2700000">
            <a:off x="8758245" y="1747887"/>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5" name="椭圆 74"/>
          <p:cNvSpPr/>
          <p:nvPr/>
        </p:nvSpPr>
        <p:spPr>
          <a:xfrm rot="2700000">
            <a:off x="8758245" y="1747887"/>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椭圆 75"/>
          <p:cNvSpPr/>
          <p:nvPr/>
        </p:nvSpPr>
        <p:spPr>
          <a:xfrm rot="2700000">
            <a:off x="3367282" y="5036184"/>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77" name="组合 76"/>
          <p:cNvGrpSpPr/>
          <p:nvPr/>
        </p:nvGrpSpPr>
        <p:grpSpPr>
          <a:xfrm>
            <a:off x="3393696" y="337563"/>
            <a:ext cx="5404608" cy="6182874"/>
            <a:chOff x="9489281" y="337563"/>
            <a:chExt cx="5404608" cy="6182874"/>
          </a:xfrm>
        </p:grpSpPr>
        <p:cxnSp>
          <p:nvCxnSpPr>
            <p:cNvPr id="78" name="直接连接符 77"/>
            <p:cNvCxnSpPr/>
            <p:nvPr/>
          </p:nvCxnSpPr>
          <p:spPr>
            <a:xfrm rot="5400000">
              <a:off x="7852075" y="3431920"/>
              <a:ext cx="3276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9489281" y="5069365"/>
              <a:ext cx="2701889" cy="1451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9489281" y="337563"/>
              <a:ext cx="2701889" cy="1451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rot="16200000" flipH="1">
              <a:off x="13255095" y="3431920"/>
              <a:ext cx="3276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12192000" y="5069365"/>
              <a:ext cx="2701889" cy="1451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12192000" y="337563"/>
              <a:ext cx="2701889" cy="1451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4" name="直接连接符 83"/>
          <p:cNvCxnSpPr/>
          <p:nvPr/>
        </p:nvCxnSpPr>
        <p:spPr>
          <a:xfrm rot="5400000">
            <a:off x="850994" y="3428906"/>
            <a:ext cx="3938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2819400" y="1460500"/>
            <a:ext cx="6552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rot="5400000">
            <a:off x="7402606" y="3428906"/>
            <a:ext cx="3938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2819400" y="5395912"/>
            <a:ext cx="6552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椭圆 87"/>
          <p:cNvSpPr/>
          <p:nvPr/>
        </p:nvSpPr>
        <p:spPr>
          <a:xfrm>
            <a:off x="2783509" y="5360401"/>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椭圆 88"/>
          <p:cNvSpPr/>
          <p:nvPr/>
        </p:nvSpPr>
        <p:spPr>
          <a:xfrm>
            <a:off x="9333534" y="5360401"/>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椭圆 89"/>
          <p:cNvSpPr/>
          <p:nvPr/>
        </p:nvSpPr>
        <p:spPr>
          <a:xfrm>
            <a:off x="2783509" y="1424671"/>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椭圆 90"/>
          <p:cNvSpPr/>
          <p:nvPr/>
        </p:nvSpPr>
        <p:spPr>
          <a:xfrm>
            <a:off x="9333534" y="1422290"/>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矩形 91"/>
          <p:cNvSpPr/>
          <p:nvPr/>
        </p:nvSpPr>
        <p:spPr>
          <a:xfrm>
            <a:off x="2819400" y="1460500"/>
            <a:ext cx="6553200" cy="3937000"/>
          </a:xfrm>
          <a:prstGeom prst="rec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93" name="直接连接符 92"/>
          <p:cNvCxnSpPr/>
          <p:nvPr/>
        </p:nvCxnSpPr>
        <p:spPr>
          <a:xfrm rot="2700000">
            <a:off x="5485459" y="1956147"/>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rot="8100000">
            <a:off x="2541341" y="1956147"/>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2700000">
            <a:off x="2541341" y="4900265"/>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rot="8100000">
            <a:off x="5485458" y="4900264"/>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椭圆 96"/>
          <p:cNvSpPr/>
          <p:nvPr/>
        </p:nvSpPr>
        <p:spPr>
          <a:xfrm rot="2700000">
            <a:off x="3115851" y="3389994"/>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椭圆 97"/>
          <p:cNvSpPr/>
          <p:nvPr/>
        </p:nvSpPr>
        <p:spPr>
          <a:xfrm rot="2700000">
            <a:off x="3115851" y="3389994"/>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椭圆 98"/>
          <p:cNvSpPr/>
          <p:nvPr/>
        </p:nvSpPr>
        <p:spPr>
          <a:xfrm rot="2700000">
            <a:off x="9002299" y="3394118"/>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椭圆 99"/>
          <p:cNvSpPr/>
          <p:nvPr/>
        </p:nvSpPr>
        <p:spPr>
          <a:xfrm rot="2700000">
            <a:off x="9002299" y="3394118"/>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矩形 100"/>
          <p:cNvSpPr/>
          <p:nvPr/>
        </p:nvSpPr>
        <p:spPr>
          <a:xfrm rot="2700000">
            <a:off x="4013200" y="1346200"/>
            <a:ext cx="4165600" cy="4165600"/>
          </a:xfrm>
          <a:prstGeom prst="rec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102" name="直接连接符 101"/>
          <p:cNvCxnSpPr>
            <a:stCxn id="113" idx="4"/>
            <a:endCxn id="113" idx="5"/>
          </p:cNvCxnSpPr>
          <p:nvPr/>
        </p:nvCxnSpPr>
        <p:spPr>
          <a:xfrm rot="5400000" flipH="1" flipV="1">
            <a:off x="6096000" y="-748029"/>
            <a:ext cx="1588" cy="3489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stCxn id="113" idx="4"/>
            <a:endCxn id="113" idx="3"/>
          </p:cNvCxnSpPr>
          <p:nvPr/>
        </p:nvCxnSpPr>
        <p:spPr>
          <a:xfrm rot="16200000" flipH="1" flipV="1">
            <a:off x="2526983" y="1604963"/>
            <a:ext cx="2432050" cy="1216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a:stCxn id="113" idx="3"/>
            <a:endCxn id="113" idx="2"/>
          </p:cNvCxnSpPr>
          <p:nvPr/>
        </p:nvCxnSpPr>
        <p:spPr>
          <a:xfrm rot="10800000" flipH="1" flipV="1">
            <a:off x="3134994" y="3429000"/>
            <a:ext cx="1216025" cy="24320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stCxn id="113" idx="2"/>
            <a:endCxn id="113" idx="1"/>
          </p:cNvCxnSpPr>
          <p:nvPr/>
        </p:nvCxnSpPr>
        <p:spPr>
          <a:xfrm rot="16200000" flipH="1">
            <a:off x="6096000" y="4116070"/>
            <a:ext cx="1588" cy="3489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113" idx="1"/>
            <a:endCxn id="113" idx="0"/>
          </p:cNvCxnSpPr>
          <p:nvPr/>
        </p:nvCxnSpPr>
        <p:spPr>
          <a:xfrm rot="5400000" flipH="1" flipV="1">
            <a:off x="7232967" y="4037013"/>
            <a:ext cx="2432049" cy="1216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a:stCxn id="113" idx="5"/>
            <a:endCxn id="113" idx="0"/>
          </p:cNvCxnSpPr>
          <p:nvPr/>
        </p:nvCxnSpPr>
        <p:spPr>
          <a:xfrm rot="16200000" flipH="1">
            <a:off x="7232967" y="1604964"/>
            <a:ext cx="2432050" cy="1216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椭圆 107"/>
          <p:cNvSpPr/>
          <p:nvPr/>
        </p:nvSpPr>
        <p:spPr>
          <a:xfrm>
            <a:off x="4317590" y="961274"/>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p:nvPr/>
        </p:nvSpPr>
        <p:spPr>
          <a:xfrm>
            <a:off x="4317590" y="961274"/>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椭圆 109"/>
          <p:cNvSpPr/>
          <p:nvPr/>
        </p:nvSpPr>
        <p:spPr>
          <a:xfrm>
            <a:off x="9017385" y="3394118"/>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p:nvPr/>
        </p:nvSpPr>
        <p:spPr>
          <a:xfrm>
            <a:off x="7806915" y="5822835"/>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椭圆 111"/>
          <p:cNvSpPr/>
          <p:nvPr/>
        </p:nvSpPr>
        <p:spPr>
          <a:xfrm>
            <a:off x="7806915" y="5822835"/>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3" name="六边形 112"/>
          <p:cNvSpPr/>
          <p:nvPr/>
        </p:nvSpPr>
        <p:spPr>
          <a:xfrm>
            <a:off x="3134995" y="996950"/>
            <a:ext cx="5922010" cy="4864101"/>
          </a:xfrm>
          <a:prstGeom prst="hexagon">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114" name="直接连接符 113"/>
          <p:cNvCxnSpPr/>
          <p:nvPr/>
        </p:nvCxnSpPr>
        <p:spPr>
          <a:xfrm>
            <a:off x="3121642" y="2209729"/>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rot="2700000">
            <a:off x="4000186" y="115415"/>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rot="5400000">
            <a:off x="6094499" y="-752078"/>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rot="18900000" flipV="1">
            <a:off x="3989134" y="4304041"/>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rot="5400000">
            <a:off x="6088149" y="5171534"/>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rot="2700000">
            <a:off x="8188812" y="4304041"/>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9056305" y="2209729"/>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rot="18900000" flipV="1">
            <a:off x="8188812" y="115415"/>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椭圆 121"/>
          <p:cNvSpPr/>
          <p:nvPr/>
        </p:nvSpPr>
        <p:spPr>
          <a:xfrm>
            <a:off x="3087022" y="2176796"/>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3" name="椭圆 122"/>
          <p:cNvSpPr/>
          <p:nvPr/>
        </p:nvSpPr>
        <p:spPr>
          <a:xfrm>
            <a:off x="3087022" y="2176796"/>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4" name="椭圆 123"/>
          <p:cNvSpPr/>
          <p:nvPr/>
        </p:nvSpPr>
        <p:spPr>
          <a:xfrm>
            <a:off x="9015541" y="4625516"/>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5" name="八边形 124"/>
          <p:cNvSpPr/>
          <p:nvPr/>
        </p:nvSpPr>
        <p:spPr>
          <a:xfrm>
            <a:off x="3132693" y="474742"/>
            <a:ext cx="5923612" cy="5923612"/>
          </a:xfrm>
          <a:prstGeom prst="octagon">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126" name="直接连接符 125"/>
          <p:cNvCxnSpPr/>
          <p:nvPr/>
        </p:nvCxnSpPr>
        <p:spPr>
          <a:xfrm rot="5400000">
            <a:off x="850994" y="3428906"/>
            <a:ext cx="3938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2819400" y="1460500"/>
            <a:ext cx="6552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rot="5400000">
            <a:off x="7402606" y="3428906"/>
            <a:ext cx="3938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2819400" y="5395912"/>
            <a:ext cx="6552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椭圆 129"/>
          <p:cNvSpPr/>
          <p:nvPr/>
        </p:nvSpPr>
        <p:spPr>
          <a:xfrm>
            <a:off x="2783509" y="5360401"/>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1" name="椭圆 130"/>
          <p:cNvSpPr/>
          <p:nvPr/>
        </p:nvSpPr>
        <p:spPr>
          <a:xfrm>
            <a:off x="9333534" y="5360401"/>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2" name="椭圆 131"/>
          <p:cNvSpPr/>
          <p:nvPr/>
        </p:nvSpPr>
        <p:spPr>
          <a:xfrm>
            <a:off x="2783509" y="1424671"/>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3" name="椭圆 132"/>
          <p:cNvSpPr/>
          <p:nvPr/>
        </p:nvSpPr>
        <p:spPr>
          <a:xfrm>
            <a:off x="9333534" y="1422290"/>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4" name="矩形 133"/>
          <p:cNvSpPr/>
          <p:nvPr/>
        </p:nvSpPr>
        <p:spPr>
          <a:xfrm>
            <a:off x="2819400" y="1460500"/>
            <a:ext cx="6553200" cy="3937000"/>
          </a:xfrm>
          <a:prstGeom prst="rec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135" name="直接连接符 134"/>
          <p:cNvCxnSpPr/>
          <p:nvPr/>
        </p:nvCxnSpPr>
        <p:spPr>
          <a:xfrm rot="2700000">
            <a:off x="5485459" y="1956147"/>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rot="8100000">
            <a:off x="2541341" y="1956147"/>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rot="2700000">
            <a:off x="2541341" y="4900265"/>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rot="8100000">
            <a:off x="5485458" y="4900264"/>
            <a:ext cx="416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椭圆 138"/>
          <p:cNvSpPr/>
          <p:nvPr/>
        </p:nvSpPr>
        <p:spPr>
          <a:xfrm rot="2700000">
            <a:off x="6061458" y="445338"/>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椭圆 139"/>
          <p:cNvSpPr/>
          <p:nvPr/>
        </p:nvSpPr>
        <p:spPr>
          <a:xfrm rot="2700000">
            <a:off x="6061458" y="445338"/>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1" name="椭圆 140"/>
          <p:cNvSpPr/>
          <p:nvPr/>
        </p:nvSpPr>
        <p:spPr>
          <a:xfrm rot="2700000">
            <a:off x="6058282" y="6334960"/>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2" name="椭圆 141"/>
          <p:cNvSpPr/>
          <p:nvPr/>
        </p:nvSpPr>
        <p:spPr>
          <a:xfrm rot="2700000">
            <a:off x="6058282" y="6334960"/>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3" name="矩形 142"/>
          <p:cNvSpPr/>
          <p:nvPr/>
        </p:nvSpPr>
        <p:spPr>
          <a:xfrm rot="2700000">
            <a:off x="4013200" y="1346200"/>
            <a:ext cx="4165600" cy="4165600"/>
          </a:xfrm>
          <a:prstGeom prst="rec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144" name="直接连接符 143"/>
          <p:cNvCxnSpPr>
            <a:stCxn id="155" idx="4"/>
            <a:endCxn id="155" idx="5"/>
          </p:cNvCxnSpPr>
          <p:nvPr/>
        </p:nvCxnSpPr>
        <p:spPr>
          <a:xfrm rot="5400000" flipH="1" flipV="1">
            <a:off x="6092990" y="-741987"/>
            <a:ext cx="1588" cy="3489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stCxn id="155" idx="4"/>
            <a:endCxn id="155" idx="3"/>
          </p:cNvCxnSpPr>
          <p:nvPr/>
        </p:nvCxnSpPr>
        <p:spPr>
          <a:xfrm rot="16200000" flipH="1" flipV="1">
            <a:off x="2523973" y="1611005"/>
            <a:ext cx="2432050" cy="1216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a:stCxn id="155" idx="3"/>
            <a:endCxn id="155" idx="2"/>
          </p:cNvCxnSpPr>
          <p:nvPr/>
        </p:nvCxnSpPr>
        <p:spPr>
          <a:xfrm rot="10800000" flipH="1" flipV="1">
            <a:off x="3131984" y="3435042"/>
            <a:ext cx="1216025" cy="24320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a:stCxn id="155" idx="2"/>
            <a:endCxn id="155" idx="1"/>
          </p:cNvCxnSpPr>
          <p:nvPr/>
        </p:nvCxnSpPr>
        <p:spPr>
          <a:xfrm rot="16200000" flipH="1">
            <a:off x="6092990" y="4122112"/>
            <a:ext cx="1588" cy="3489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a:stCxn id="155" idx="1"/>
            <a:endCxn id="155" idx="0"/>
          </p:cNvCxnSpPr>
          <p:nvPr/>
        </p:nvCxnSpPr>
        <p:spPr>
          <a:xfrm rot="5400000" flipH="1" flipV="1">
            <a:off x="7229957" y="4043055"/>
            <a:ext cx="2432049" cy="1216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a:stCxn id="155" idx="5"/>
            <a:endCxn id="155" idx="0"/>
          </p:cNvCxnSpPr>
          <p:nvPr/>
        </p:nvCxnSpPr>
        <p:spPr>
          <a:xfrm rot="16200000" flipH="1">
            <a:off x="7229957" y="1611006"/>
            <a:ext cx="2432050" cy="1216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椭圆 149"/>
          <p:cNvSpPr/>
          <p:nvPr/>
        </p:nvSpPr>
        <p:spPr>
          <a:xfrm>
            <a:off x="4314580" y="967316"/>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1" name="椭圆 150"/>
          <p:cNvSpPr/>
          <p:nvPr/>
        </p:nvSpPr>
        <p:spPr>
          <a:xfrm>
            <a:off x="4314580" y="967316"/>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2" name="椭圆 151"/>
          <p:cNvSpPr/>
          <p:nvPr/>
        </p:nvSpPr>
        <p:spPr>
          <a:xfrm>
            <a:off x="3102525" y="3400160"/>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3" name="椭圆 152"/>
          <p:cNvSpPr/>
          <p:nvPr/>
        </p:nvSpPr>
        <p:spPr>
          <a:xfrm>
            <a:off x="7803905" y="5828877"/>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4" name="椭圆 153"/>
          <p:cNvSpPr/>
          <p:nvPr/>
        </p:nvSpPr>
        <p:spPr>
          <a:xfrm>
            <a:off x="7803905" y="5828877"/>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5" name="六边形 154"/>
          <p:cNvSpPr/>
          <p:nvPr/>
        </p:nvSpPr>
        <p:spPr>
          <a:xfrm>
            <a:off x="3131985" y="1002992"/>
            <a:ext cx="5922010" cy="4864101"/>
          </a:xfrm>
          <a:prstGeom prst="hexagon">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56" name="椭圆 155"/>
          <p:cNvSpPr/>
          <p:nvPr/>
        </p:nvSpPr>
        <p:spPr>
          <a:xfrm>
            <a:off x="2931886" y="264886"/>
            <a:ext cx="6328228" cy="6328228"/>
          </a:xfrm>
          <a:prstGeom prst="ellips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57" name="椭圆 156"/>
          <p:cNvSpPr/>
          <p:nvPr/>
        </p:nvSpPr>
        <p:spPr>
          <a:xfrm>
            <a:off x="6060000" y="234068"/>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8" name="TextBox 157"/>
          <p:cNvSpPr txBox="1"/>
          <p:nvPr/>
        </p:nvSpPr>
        <p:spPr>
          <a:xfrm>
            <a:off x="4021442" y="3135937"/>
            <a:ext cx="1658620" cy="52197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800" b="1" dirty="0">
                <a:solidFill>
                  <a:srgbClr val="C00000"/>
                </a:solidFill>
                <a:latin typeface="三极魏碑简" panose="00000500000000000000" charset="-122"/>
                <a:ea typeface="三极魏碑简" panose="00000500000000000000" charset="-122"/>
                <a:sym typeface="+mn-ea"/>
              </a:rPr>
              <a:t>古代语言</a:t>
            </a:r>
          </a:p>
        </p:txBody>
      </p:sp>
      <p:sp>
        <p:nvSpPr>
          <p:cNvPr id="159" name="TextBox 158"/>
          <p:cNvSpPr txBox="1"/>
          <p:nvPr/>
        </p:nvSpPr>
        <p:spPr>
          <a:xfrm>
            <a:off x="5680150" y="3198167"/>
            <a:ext cx="2155190" cy="398780"/>
          </a:xfrm>
          <a:prstGeom prst="rect">
            <a:avLst/>
          </a:prstGeom>
          <a:noFill/>
        </p:spPr>
        <p:txBody>
          <a:bodyPr wrap="none" rtlCol="0">
            <a:spAutoFit/>
          </a:bodyPr>
          <a:lstStyle>
            <a:defPPr>
              <a:defRPr lang="zh-CN"/>
            </a:defPPr>
            <a:lvl1pPr algn="ctr">
              <a:defRPr sz="2400" kern="2000" spc="11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拉丁语</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古希腊语</a:t>
            </a:r>
          </a:p>
        </p:txBody>
      </p:sp>
      <p:sp>
        <p:nvSpPr>
          <p:cNvPr id="161" name="TextBox 160"/>
          <p:cNvSpPr txBox="1"/>
          <p:nvPr/>
        </p:nvSpPr>
        <p:spPr>
          <a:xfrm>
            <a:off x="3771216" y="3185786"/>
            <a:ext cx="1252220"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古希腊语</a:t>
            </a:r>
          </a:p>
        </p:txBody>
      </p:sp>
      <p:sp>
        <p:nvSpPr>
          <p:cNvPr id="162" name="TextBox 161"/>
          <p:cNvSpPr txBox="1"/>
          <p:nvPr/>
        </p:nvSpPr>
        <p:spPr>
          <a:xfrm>
            <a:off x="4896436" y="3185786"/>
            <a:ext cx="1252220"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古冰岛语</a:t>
            </a:r>
          </a:p>
        </p:txBody>
      </p:sp>
      <p:sp>
        <p:nvSpPr>
          <p:cNvPr id="163" name="TextBox 162"/>
          <p:cNvSpPr txBox="1"/>
          <p:nvPr/>
        </p:nvSpPr>
        <p:spPr>
          <a:xfrm>
            <a:off x="6021656" y="3186099"/>
            <a:ext cx="1252220"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阿卡德语</a:t>
            </a:r>
          </a:p>
        </p:txBody>
      </p:sp>
      <p:sp>
        <p:nvSpPr>
          <p:cNvPr id="164" name="TextBox 163"/>
          <p:cNvSpPr txBox="1"/>
          <p:nvPr/>
        </p:nvSpPr>
        <p:spPr>
          <a:xfrm>
            <a:off x="7146876" y="3186104"/>
            <a:ext cx="1252220"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阿拉米语</a:t>
            </a:r>
          </a:p>
        </p:txBody>
      </p:sp>
      <p:sp>
        <p:nvSpPr>
          <p:cNvPr id="166" name="TextBox 165"/>
          <p:cNvSpPr txBox="1"/>
          <p:nvPr/>
        </p:nvSpPr>
        <p:spPr>
          <a:xfrm>
            <a:off x="3412754" y="3179752"/>
            <a:ext cx="1519555"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古叙利亚语</a:t>
            </a:r>
          </a:p>
        </p:txBody>
      </p:sp>
      <p:sp>
        <p:nvSpPr>
          <p:cNvPr id="167" name="TextBox 166"/>
          <p:cNvSpPr txBox="1"/>
          <p:nvPr/>
        </p:nvSpPr>
        <p:spPr>
          <a:xfrm>
            <a:off x="4837780" y="3179752"/>
            <a:ext cx="1519555"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中古波斯语</a:t>
            </a:r>
          </a:p>
        </p:txBody>
      </p:sp>
      <p:sp>
        <p:nvSpPr>
          <p:cNvPr id="168" name="TextBox 167"/>
          <p:cNvSpPr txBox="1"/>
          <p:nvPr/>
        </p:nvSpPr>
        <p:spPr>
          <a:xfrm>
            <a:off x="6261591" y="3179752"/>
            <a:ext cx="1252220"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苏美尔语</a:t>
            </a:r>
          </a:p>
        </p:txBody>
      </p:sp>
      <p:sp>
        <p:nvSpPr>
          <p:cNvPr id="169" name="TextBox 168"/>
          <p:cNvSpPr txBox="1"/>
          <p:nvPr/>
        </p:nvSpPr>
        <p:spPr>
          <a:xfrm>
            <a:off x="7421924" y="3179752"/>
            <a:ext cx="984885"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赫梯语</a:t>
            </a:r>
          </a:p>
        </p:txBody>
      </p:sp>
      <p:sp>
        <p:nvSpPr>
          <p:cNvPr id="165" name="TextBox 164"/>
          <p:cNvSpPr txBox="1"/>
          <p:nvPr/>
        </p:nvSpPr>
        <p:spPr>
          <a:xfrm>
            <a:off x="3304541" y="3198168"/>
            <a:ext cx="5711190"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乌伽里特语</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吕西亚语楔形文字</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象形文字鲁维语</a:t>
            </a:r>
          </a:p>
        </p:txBody>
      </p:sp>
      <p:sp>
        <p:nvSpPr>
          <p:cNvPr id="171" name="椭圆 170"/>
          <p:cNvSpPr/>
          <p:nvPr/>
        </p:nvSpPr>
        <p:spPr>
          <a:xfrm>
            <a:off x="2984182" y="3375660"/>
            <a:ext cx="169200" cy="1692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2" name="椭圆 171"/>
          <p:cNvSpPr/>
          <p:nvPr/>
        </p:nvSpPr>
        <p:spPr>
          <a:xfrm>
            <a:off x="4497087" y="715269"/>
            <a:ext cx="144000" cy="144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3" name="椭圆 172"/>
          <p:cNvSpPr/>
          <p:nvPr/>
        </p:nvSpPr>
        <p:spPr>
          <a:xfrm>
            <a:off x="7653037" y="715269"/>
            <a:ext cx="122400" cy="1224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4" name="椭圆 173"/>
          <p:cNvSpPr/>
          <p:nvPr/>
        </p:nvSpPr>
        <p:spPr>
          <a:xfrm>
            <a:off x="4497087" y="6064509"/>
            <a:ext cx="133200" cy="1332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5" name="椭圆 174"/>
          <p:cNvSpPr/>
          <p:nvPr/>
        </p:nvSpPr>
        <p:spPr>
          <a:xfrm>
            <a:off x="9179242" y="3375660"/>
            <a:ext cx="97200" cy="972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6" name="椭圆 175"/>
          <p:cNvSpPr/>
          <p:nvPr/>
        </p:nvSpPr>
        <p:spPr>
          <a:xfrm>
            <a:off x="6292630" y="1943641"/>
            <a:ext cx="108642" cy="1086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7" name="椭圆 176"/>
          <p:cNvSpPr/>
          <p:nvPr/>
        </p:nvSpPr>
        <p:spPr>
          <a:xfrm>
            <a:off x="7741184" y="2523063"/>
            <a:ext cx="108642" cy="1086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8" name="椭圆 177"/>
          <p:cNvSpPr/>
          <p:nvPr/>
        </p:nvSpPr>
        <p:spPr>
          <a:xfrm>
            <a:off x="7653037" y="6064509"/>
            <a:ext cx="172800" cy="1728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9" name="TextBox 178"/>
          <p:cNvSpPr txBox="1"/>
          <p:nvPr/>
        </p:nvSpPr>
        <p:spPr>
          <a:xfrm>
            <a:off x="3454400" y="3198168"/>
            <a:ext cx="4999990"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古埃及象形文字</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吐火罗语</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于阗语</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古俄语</a:t>
            </a:r>
          </a:p>
        </p:txBody>
      </p:sp>
      <p:sp>
        <p:nvSpPr>
          <p:cNvPr id="2" name="文本框 1"/>
          <p:cNvSpPr txBox="1"/>
          <p:nvPr>
            <p:custDataLst>
              <p:tags r:id="rId1"/>
            </p:custDataLst>
          </p:nvPr>
        </p:nvSpPr>
        <p:spPr>
          <a:xfrm>
            <a:off x="414655" y="313690"/>
            <a:ext cx="4608830" cy="461645"/>
          </a:xfrm>
          <a:prstGeom prst="rect">
            <a:avLst/>
          </a:prstGeom>
          <a:noFill/>
        </p:spPr>
        <p:txBody>
          <a:bodyPr wrap="square" rtlCol="0">
            <a:noAutofit/>
          </a:bodyPr>
          <a:lstStyle/>
          <a:p>
            <a:pPr algn="l">
              <a:defRPr/>
            </a:pPr>
            <a:r>
              <a:rPr kumimoji="1" lang="zh-CN" altLang="en-US" sz="2400" b="1" kern="100" dirty="0">
                <a:solidFill>
                  <a:srgbClr val="9B0000"/>
                </a:solidFill>
                <a:effectLst/>
                <a:latin typeface="黑体" charset="0"/>
                <a:ea typeface="黑体" charset="0"/>
                <a:cs typeface="Times New Roman" panose="02020603050405020304" pitchFamily="18" charset="0"/>
                <a:sym typeface="+mn-ea"/>
              </a:rPr>
              <a:t>学院概况</a:t>
            </a:r>
            <a:endParaRPr kumimoji="1" lang="zh-CN" altLang="x-none" sz="2400" b="1" kern="100" dirty="0">
              <a:solidFill>
                <a:srgbClr val="9B0000"/>
              </a:solidFill>
              <a:effectLst/>
              <a:latin typeface="黑体" charset="0"/>
              <a:ea typeface="黑体" charset="0"/>
              <a:cs typeface="Times New Roman" panose="02020603050405020304" pitchFamily="18" charset="0"/>
            </a:endParaRPr>
          </a:p>
        </p:txBody>
      </p:sp>
      <p:sp>
        <p:nvSpPr>
          <p:cNvPr id="5" name="矩形 4"/>
          <p:cNvSpPr/>
          <p:nvPr>
            <p:custDataLst>
              <p:tags r:id="rId2"/>
            </p:custDataLst>
          </p:nvPr>
        </p:nvSpPr>
        <p:spPr>
          <a:xfrm rot="16200000">
            <a:off x="134354" y="503095"/>
            <a:ext cx="461664" cy="78773"/>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3" name="图片 2"/>
          <p:cNvPicPr>
            <a:picLocks noChangeAspect="1"/>
          </p:cNvPicPr>
          <p:nvPr>
            <p:custDataLst>
              <p:tags r:id="rId3"/>
            </p:custDataLst>
          </p:nvPr>
        </p:nvPicPr>
        <p:blipFill>
          <a:blip r:embed="rId10" cstate="email"/>
          <a:stretch>
            <a:fillRect/>
          </a:stretch>
        </p:blipFill>
        <p:spPr>
          <a:xfrm>
            <a:off x="8723267" y="-35445"/>
            <a:ext cx="2829919" cy="1080850"/>
          </a:xfrm>
          <a:prstGeom prst="rect">
            <a:avLst/>
          </a:prstGeom>
        </p:spPr>
      </p:pic>
      <p:sp>
        <p:nvSpPr>
          <p:cNvPr id="4" name="矩形 3"/>
          <p:cNvSpPr/>
          <p:nvPr>
            <p:custDataLst>
              <p:tags r:id="rId4"/>
            </p:custDataLst>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15" name="矩形 14"/>
          <p:cNvSpPr/>
          <p:nvPr>
            <p:custDataLst>
              <p:tags r:id="rId5"/>
            </p:custDataLst>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30" name="矩形 29"/>
          <p:cNvSpPr/>
          <p:nvPr>
            <p:custDataLst>
              <p:tags r:id="rId6"/>
            </p:custDataLst>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160" name="矩形 159"/>
          <p:cNvSpPr/>
          <p:nvPr>
            <p:custDataLst>
              <p:tags r:id="rId7"/>
            </p:custDataLst>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350"/>
                                        <p:tgtEl>
                                          <p:spTgt spid="158"/>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59"/>
                                        </p:tgtEl>
                                        <p:attrNameLst>
                                          <p:attrName>style.visibility</p:attrName>
                                        </p:attrNameLst>
                                      </p:cBhvr>
                                      <p:to>
                                        <p:strVal val="visible"/>
                                      </p:to>
                                    </p:set>
                                    <p:animEffect transition="in" filter="fade">
                                      <p:cBhvr>
                                        <p:cTn id="10" dur="350"/>
                                        <p:tgtEl>
                                          <p:spTgt spid="159"/>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300"/>
                                        <p:tgtEl>
                                          <p:spTgt spid="11"/>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300"/>
                                        <p:tgtEl>
                                          <p:spTgt spid="10"/>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300"/>
                                        <p:tgtEl>
                                          <p:spTgt spid="14"/>
                                        </p:tgtEl>
                                      </p:cBhvr>
                                    </p:animEffect>
                                  </p:childTnLst>
                                </p:cTn>
                              </p:par>
                              <p:par>
                                <p:cTn id="23" presetID="64" presetClass="path" presetSubtype="0" fill="hold" nodeType="withEffect">
                                  <p:stCondLst>
                                    <p:cond delay="1500"/>
                                  </p:stCondLst>
                                  <p:childTnLst>
                                    <p:animMotion origin="layout" path="M -1.66667E-6 2.59259E-6 L -1.66667E-6 -0.55185 " pathEditMode="relative" rAng="0" ptsTypes="AA">
                                      <p:cBhvr>
                                        <p:cTn id="24" dur="1000" fill="hold"/>
                                        <p:tgtEl>
                                          <p:spTgt spid="11"/>
                                        </p:tgtEl>
                                        <p:attrNameLst>
                                          <p:attrName>ppt_x</p:attrName>
                                          <p:attrName>ppt_y</p:attrName>
                                        </p:attrNameLst>
                                      </p:cBhvr>
                                      <p:rCtr x="0" y="-27593"/>
                                    </p:animMotion>
                                  </p:childTnLst>
                                </p:cTn>
                              </p:par>
                              <p:par>
                                <p:cTn id="25" presetID="17" presetClass="entr" presetSubtype="4" fill="hold" nodeType="withEffect">
                                  <p:stCondLst>
                                    <p:cond delay="150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ppt_h/2"/>
                                          </p:val>
                                        </p:tav>
                                        <p:tav tm="100000">
                                          <p:val>
                                            <p:strVal val="#ppt_y"/>
                                          </p:val>
                                        </p:tav>
                                      </p:tavLst>
                                    </p:anim>
                                    <p:anim calcmode="lin" valueType="num">
                                      <p:cBhvr>
                                        <p:cTn id="29" dur="1000" fill="hold"/>
                                        <p:tgtEl>
                                          <p:spTgt spid="6"/>
                                        </p:tgtEl>
                                        <p:attrNameLst>
                                          <p:attrName>ppt_w</p:attrName>
                                        </p:attrNameLst>
                                      </p:cBhvr>
                                      <p:tavLst>
                                        <p:tav tm="0">
                                          <p:val>
                                            <p:strVal val="#ppt_w"/>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25"/>
                                            </p:cond>
                                          </p:stCondLst>
                                        </p:cTn>
                                        <p:tgtEl>
                                          <p:spTgt spid="6"/>
                                        </p:tgtEl>
                                        <p:attrNameLst>
                                          <p:attrName>style.visibility</p:attrName>
                                        </p:attrNameLst>
                                      </p:cBhvr>
                                      <p:to>
                                        <p:strVal val="hidden"/>
                                      </p:to>
                                    </p:set>
                                  </p:subTnLst>
                                </p:cTn>
                              </p:par>
                              <p:par>
                                <p:cTn id="31" presetID="23" presetClass="exit" presetSubtype="32" fill="hold" nodeType="withEffect">
                                  <p:stCondLst>
                                    <p:cond delay="2000"/>
                                  </p:stCondLst>
                                  <p:childTnLst>
                                    <p:anim calcmode="lin" valueType="num">
                                      <p:cBhvr>
                                        <p:cTn id="32" dur="500"/>
                                        <p:tgtEl>
                                          <p:spTgt spid="11"/>
                                        </p:tgtEl>
                                        <p:attrNameLst>
                                          <p:attrName>ppt_w</p:attrName>
                                        </p:attrNameLst>
                                      </p:cBhvr>
                                      <p:tavLst>
                                        <p:tav tm="0">
                                          <p:val>
                                            <p:strVal val="ppt_w"/>
                                          </p:val>
                                        </p:tav>
                                        <p:tav tm="100000">
                                          <p:val>
                                            <p:fltVal val="0"/>
                                          </p:val>
                                        </p:tav>
                                      </p:tavLst>
                                    </p:anim>
                                    <p:anim calcmode="lin" valueType="num">
                                      <p:cBhvr>
                                        <p:cTn id="33" dur="500"/>
                                        <p:tgtEl>
                                          <p:spTgt spid="11"/>
                                        </p:tgtEl>
                                        <p:attrNameLst>
                                          <p:attrName>ppt_h</p:attrName>
                                        </p:attrNameLst>
                                      </p:cBhvr>
                                      <p:tavLst>
                                        <p:tav tm="0">
                                          <p:val>
                                            <p:strVal val="ppt_h"/>
                                          </p:val>
                                        </p:tav>
                                        <p:tav tm="100000">
                                          <p:val>
                                            <p:fltVal val="0"/>
                                          </p:val>
                                        </p:tav>
                                      </p:tavLst>
                                    </p:anim>
                                    <p:set>
                                      <p:cBhvr>
                                        <p:cTn id="34" dur="1" fill="hold">
                                          <p:stCondLst>
                                            <p:cond delay="499"/>
                                          </p:stCondLst>
                                        </p:cTn>
                                        <p:tgtEl>
                                          <p:spTgt spid="11"/>
                                        </p:tgtEl>
                                        <p:attrNameLst>
                                          <p:attrName>style.visibility</p:attrName>
                                        </p:attrNameLst>
                                      </p:cBhvr>
                                      <p:to>
                                        <p:strVal val="hidden"/>
                                      </p:to>
                                    </p:set>
                                  </p:childTnLst>
                                </p:cTn>
                              </p:par>
                              <p:par>
                                <p:cTn id="35" presetID="35" presetClass="path" presetSubtype="0" fill="hold" nodeType="withEffect">
                                  <p:stCondLst>
                                    <p:cond delay="1500"/>
                                  </p:stCondLst>
                                  <p:childTnLst>
                                    <p:animMotion origin="layout" path="M 1.875E-6 2.59259E-6 L -0.31029 2.59259E-6 " pathEditMode="relative" rAng="0" ptsTypes="AA">
                                      <p:cBhvr>
                                        <p:cTn id="36" dur="1000" fill="hold"/>
                                        <p:tgtEl>
                                          <p:spTgt spid="10"/>
                                        </p:tgtEl>
                                        <p:attrNameLst>
                                          <p:attrName>ppt_x</p:attrName>
                                          <p:attrName>ppt_y</p:attrName>
                                        </p:attrNameLst>
                                      </p:cBhvr>
                                      <p:rCtr x="-15521" y="0"/>
                                    </p:animMotion>
                                  </p:childTnLst>
                                </p:cTn>
                              </p:par>
                              <p:par>
                                <p:cTn id="37" presetID="17" presetClass="entr" presetSubtype="2" fill="hold" nodeType="withEffect">
                                  <p:stCondLst>
                                    <p:cond delay="150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ppt_x</p:attrName>
                                        </p:attrNameLst>
                                      </p:cBhvr>
                                      <p:tavLst>
                                        <p:tav tm="0">
                                          <p:val>
                                            <p:strVal val="#ppt_x+#ppt_w/2"/>
                                          </p:val>
                                        </p:tav>
                                        <p:tav tm="100000">
                                          <p:val>
                                            <p:strVal val="#ppt_x"/>
                                          </p:val>
                                        </p:tav>
                                      </p:tavLst>
                                    </p:anim>
                                    <p:anim calcmode="lin" valueType="num">
                                      <p:cBhvr>
                                        <p:cTn id="40" dur="1000" fill="hold"/>
                                        <p:tgtEl>
                                          <p:spTgt spid="8"/>
                                        </p:tgtEl>
                                        <p:attrNameLst>
                                          <p:attrName>ppt_y</p:attrName>
                                        </p:attrNameLst>
                                      </p:cBhvr>
                                      <p:tavLst>
                                        <p:tav tm="0">
                                          <p:val>
                                            <p:strVal val="#ppt_y"/>
                                          </p:val>
                                        </p:tav>
                                        <p:tav tm="100000">
                                          <p:val>
                                            <p:strVal val="#ppt_y"/>
                                          </p:val>
                                        </p:tav>
                                      </p:tavLst>
                                    </p:anim>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37"/>
                                            </p:cond>
                                          </p:stCondLst>
                                        </p:cTn>
                                        <p:tgtEl>
                                          <p:spTgt spid="8"/>
                                        </p:tgtEl>
                                        <p:attrNameLst>
                                          <p:attrName>style.visibility</p:attrName>
                                        </p:attrNameLst>
                                      </p:cBhvr>
                                      <p:to>
                                        <p:strVal val="hidden"/>
                                      </p:to>
                                    </p:set>
                                  </p:subTnLst>
                                </p:cTn>
                              </p:par>
                              <p:par>
                                <p:cTn id="43" presetID="23" presetClass="exit" presetSubtype="32" fill="hold" nodeType="withEffect">
                                  <p:stCondLst>
                                    <p:cond delay="200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set>
                                      <p:cBhvr>
                                        <p:cTn id="46" dur="1" fill="hold">
                                          <p:stCondLst>
                                            <p:cond delay="499"/>
                                          </p:stCondLst>
                                        </p:cTn>
                                        <p:tgtEl>
                                          <p:spTgt spid="10"/>
                                        </p:tgtEl>
                                        <p:attrNameLst>
                                          <p:attrName>style.visibility</p:attrName>
                                        </p:attrNameLst>
                                      </p:cBhvr>
                                      <p:to>
                                        <p:strVal val="hidden"/>
                                      </p:to>
                                    </p:set>
                                  </p:childTnLst>
                                </p:cTn>
                              </p:par>
                              <p:par>
                                <p:cTn id="47" presetID="42" presetClass="path" presetSubtype="0" fill="hold" nodeType="withEffect">
                                  <p:stCondLst>
                                    <p:cond delay="1500"/>
                                  </p:stCondLst>
                                  <p:childTnLst>
                                    <p:animMotion origin="layout" path="M 1.875E-6 -2.59259E-6 L 1.875E-6 0.55232 " pathEditMode="relative" rAng="0" ptsTypes="AA">
                                      <p:cBhvr>
                                        <p:cTn id="48" dur="1000" fill="hold"/>
                                        <p:tgtEl>
                                          <p:spTgt spid="12"/>
                                        </p:tgtEl>
                                        <p:attrNameLst>
                                          <p:attrName>ppt_x</p:attrName>
                                          <p:attrName>ppt_y</p:attrName>
                                        </p:attrNameLst>
                                      </p:cBhvr>
                                      <p:rCtr x="0" y="27593"/>
                                    </p:animMotion>
                                  </p:childTnLst>
                                </p:cTn>
                              </p:par>
                              <p:par>
                                <p:cTn id="49" presetID="17" presetClass="entr" presetSubtype="1" fill="hold" nodeType="withEffect">
                                  <p:stCondLst>
                                    <p:cond delay="150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ppt_h/2"/>
                                          </p:val>
                                        </p:tav>
                                        <p:tav tm="100000">
                                          <p:val>
                                            <p:strVal val="#ppt_y"/>
                                          </p:val>
                                        </p:tav>
                                      </p:tavLst>
                                    </p:anim>
                                    <p:anim calcmode="lin" valueType="num">
                                      <p:cBhvr>
                                        <p:cTn id="53" dur="1000" fill="hold"/>
                                        <p:tgtEl>
                                          <p:spTgt spid="9"/>
                                        </p:tgtEl>
                                        <p:attrNameLst>
                                          <p:attrName>ppt_w</p:attrName>
                                        </p:attrNameLst>
                                      </p:cBhvr>
                                      <p:tavLst>
                                        <p:tav tm="0">
                                          <p:val>
                                            <p:strVal val="#ppt_w"/>
                                          </p:val>
                                        </p:tav>
                                        <p:tav tm="100000">
                                          <p:val>
                                            <p:strVal val="#ppt_w"/>
                                          </p:val>
                                        </p:tav>
                                      </p:tavLst>
                                    </p:anim>
                                    <p:anim calcmode="lin" valueType="num">
                                      <p:cBhvr>
                                        <p:cTn id="54" dur="1000" fill="hold"/>
                                        <p:tgtEl>
                                          <p:spTgt spid="9"/>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49"/>
                                            </p:cond>
                                          </p:stCondLst>
                                        </p:cTn>
                                        <p:tgtEl>
                                          <p:spTgt spid="9"/>
                                        </p:tgtEl>
                                        <p:attrNameLst>
                                          <p:attrName>style.visibility</p:attrName>
                                        </p:attrNameLst>
                                      </p:cBhvr>
                                      <p:to>
                                        <p:strVal val="hidden"/>
                                      </p:to>
                                    </p:set>
                                  </p:subTnLst>
                                </p:cTn>
                              </p:par>
                              <p:par>
                                <p:cTn id="55" presetID="23" presetClass="exit" presetSubtype="32" fill="hold" nodeType="withEffect">
                                  <p:stCondLst>
                                    <p:cond delay="2000"/>
                                  </p:stCondLst>
                                  <p:childTnLst>
                                    <p:anim calcmode="lin" valueType="num">
                                      <p:cBhvr>
                                        <p:cTn id="56" dur="500"/>
                                        <p:tgtEl>
                                          <p:spTgt spid="12"/>
                                        </p:tgtEl>
                                        <p:attrNameLst>
                                          <p:attrName>ppt_w</p:attrName>
                                        </p:attrNameLst>
                                      </p:cBhvr>
                                      <p:tavLst>
                                        <p:tav tm="0">
                                          <p:val>
                                            <p:strVal val="ppt_w"/>
                                          </p:val>
                                        </p:tav>
                                        <p:tav tm="100000">
                                          <p:val>
                                            <p:fltVal val="0"/>
                                          </p:val>
                                        </p:tav>
                                      </p:tavLst>
                                    </p:anim>
                                    <p:anim calcmode="lin" valueType="num">
                                      <p:cBhvr>
                                        <p:cTn id="57" dur="500"/>
                                        <p:tgtEl>
                                          <p:spTgt spid="12"/>
                                        </p:tgtEl>
                                        <p:attrNameLst>
                                          <p:attrName>ppt_h</p:attrName>
                                        </p:attrNameLst>
                                      </p:cBhvr>
                                      <p:tavLst>
                                        <p:tav tm="0">
                                          <p:val>
                                            <p:strVal val="ppt_h"/>
                                          </p:val>
                                        </p:tav>
                                        <p:tav tm="100000">
                                          <p:val>
                                            <p:fltVal val="0"/>
                                          </p:val>
                                        </p:tav>
                                      </p:tavLst>
                                    </p:anim>
                                    <p:set>
                                      <p:cBhvr>
                                        <p:cTn id="58" dur="1" fill="hold">
                                          <p:stCondLst>
                                            <p:cond delay="499"/>
                                          </p:stCondLst>
                                        </p:cTn>
                                        <p:tgtEl>
                                          <p:spTgt spid="12"/>
                                        </p:tgtEl>
                                        <p:attrNameLst>
                                          <p:attrName>style.visibility</p:attrName>
                                        </p:attrNameLst>
                                      </p:cBhvr>
                                      <p:to>
                                        <p:strVal val="hidden"/>
                                      </p:to>
                                    </p:set>
                                  </p:childTnLst>
                                </p:cTn>
                              </p:par>
                              <p:par>
                                <p:cTn id="59" presetID="63" presetClass="path" presetSubtype="0" fill="hold" nodeType="withEffect">
                                  <p:stCondLst>
                                    <p:cond delay="1500"/>
                                  </p:stCondLst>
                                  <p:childTnLst>
                                    <p:animMotion origin="layout" path="M -1.66667E-6 -0.00023 L 0.31029 -0.00093 " pathEditMode="relative" rAng="0" ptsTypes="AA">
                                      <p:cBhvr>
                                        <p:cTn id="60" dur="1000" fill="hold"/>
                                        <p:tgtEl>
                                          <p:spTgt spid="14"/>
                                        </p:tgtEl>
                                        <p:attrNameLst>
                                          <p:attrName>ppt_x</p:attrName>
                                          <p:attrName>ppt_y</p:attrName>
                                        </p:attrNameLst>
                                      </p:cBhvr>
                                      <p:rCtr x="155" y="0"/>
                                    </p:animMotion>
                                  </p:childTnLst>
                                </p:cTn>
                              </p:par>
                              <p:par>
                                <p:cTn id="61" presetID="17" presetClass="entr" presetSubtype="8" fill="hold" nodeType="withEffect">
                                  <p:stCondLst>
                                    <p:cond delay="1500"/>
                                  </p:stCondLst>
                                  <p:childTnLst>
                                    <p:set>
                                      <p:cBhvr>
                                        <p:cTn id="62" dur="1" fill="hold">
                                          <p:stCondLst>
                                            <p:cond delay="0"/>
                                          </p:stCondLst>
                                        </p:cTn>
                                        <p:tgtEl>
                                          <p:spTgt spid="7"/>
                                        </p:tgtEl>
                                        <p:attrNameLst>
                                          <p:attrName>style.visibility</p:attrName>
                                        </p:attrNameLst>
                                      </p:cBhvr>
                                      <p:to>
                                        <p:strVal val="visible"/>
                                      </p:to>
                                    </p:set>
                                    <p:anim calcmode="lin" valueType="num">
                                      <p:cBhvr>
                                        <p:cTn id="63" dur="1000" fill="hold"/>
                                        <p:tgtEl>
                                          <p:spTgt spid="7"/>
                                        </p:tgtEl>
                                        <p:attrNameLst>
                                          <p:attrName>ppt_x</p:attrName>
                                        </p:attrNameLst>
                                      </p:cBhvr>
                                      <p:tavLst>
                                        <p:tav tm="0">
                                          <p:val>
                                            <p:strVal val="#ppt_x-#ppt_w/2"/>
                                          </p:val>
                                        </p:tav>
                                        <p:tav tm="100000">
                                          <p:val>
                                            <p:strVal val="#ppt_x"/>
                                          </p:val>
                                        </p:tav>
                                      </p:tavLst>
                                    </p:anim>
                                    <p:anim calcmode="lin" valueType="num">
                                      <p:cBhvr>
                                        <p:cTn id="64" dur="1000" fill="hold"/>
                                        <p:tgtEl>
                                          <p:spTgt spid="7"/>
                                        </p:tgtEl>
                                        <p:attrNameLst>
                                          <p:attrName>ppt_y</p:attrName>
                                        </p:attrNameLst>
                                      </p:cBhvr>
                                      <p:tavLst>
                                        <p:tav tm="0">
                                          <p:val>
                                            <p:strVal val="#ppt_y"/>
                                          </p:val>
                                        </p:tav>
                                        <p:tav tm="100000">
                                          <p:val>
                                            <p:strVal val="#ppt_y"/>
                                          </p:val>
                                        </p:tav>
                                      </p:tavLst>
                                    </p:anim>
                                    <p:anim calcmode="lin" valueType="num">
                                      <p:cBhvr>
                                        <p:cTn id="65" dur="1000" fill="hold"/>
                                        <p:tgtEl>
                                          <p:spTgt spid="7"/>
                                        </p:tgtEl>
                                        <p:attrNameLst>
                                          <p:attrName>ppt_w</p:attrName>
                                        </p:attrNameLst>
                                      </p:cBhvr>
                                      <p:tavLst>
                                        <p:tav tm="0">
                                          <p:val>
                                            <p:fltVal val="0"/>
                                          </p:val>
                                        </p:tav>
                                        <p:tav tm="100000">
                                          <p:val>
                                            <p:strVal val="#ppt_w"/>
                                          </p:val>
                                        </p:tav>
                                      </p:tavLst>
                                    </p:anim>
                                    <p:anim calcmode="lin" valueType="num">
                                      <p:cBhvr>
                                        <p:cTn id="66" dur="1000" fill="hold"/>
                                        <p:tgtEl>
                                          <p:spTgt spid="7"/>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61"/>
                                            </p:cond>
                                          </p:stCondLst>
                                        </p:cTn>
                                        <p:tgtEl>
                                          <p:spTgt spid="7"/>
                                        </p:tgtEl>
                                        <p:attrNameLst>
                                          <p:attrName>style.visibility</p:attrName>
                                        </p:attrNameLst>
                                      </p:cBhvr>
                                      <p:to>
                                        <p:strVal val="hidden"/>
                                      </p:to>
                                    </p:set>
                                  </p:subTnLst>
                                </p:cTn>
                              </p:par>
                              <p:par>
                                <p:cTn id="67" presetID="23" presetClass="exit" presetSubtype="32" fill="hold" nodeType="withEffect">
                                  <p:stCondLst>
                                    <p:cond delay="2000"/>
                                  </p:stCondLst>
                                  <p:childTnLst>
                                    <p:anim calcmode="lin" valueType="num">
                                      <p:cBhvr>
                                        <p:cTn id="68" dur="500"/>
                                        <p:tgtEl>
                                          <p:spTgt spid="14"/>
                                        </p:tgtEl>
                                        <p:attrNameLst>
                                          <p:attrName>ppt_w</p:attrName>
                                        </p:attrNameLst>
                                      </p:cBhvr>
                                      <p:tavLst>
                                        <p:tav tm="0">
                                          <p:val>
                                            <p:strVal val="ppt_w"/>
                                          </p:val>
                                        </p:tav>
                                        <p:tav tm="100000">
                                          <p:val>
                                            <p:fltVal val="0"/>
                                          </p:val>
                                        </p:tav>
                                      </p:tavLst>
                                    </p:anim>
                                    <p:anim calcmode="lin" valueType="num">
                                      <p:cBhvr>
                                        <p:cTn id="69" dur="500"/>
                                        <p:tgtEl>
                                          <p:spTgt spid="14"/>
                                        </p:tgtEl>
                                        <p:attrNameLst>
                                          <p:attrName>ppt_h</p:attrName>
                                        </p:attrNameLst>
                                      </p:cBhvr>
                                      <p:tavLst>
                                        <p:tav tm="0">
                                          <p:val>
                                            <p:strVal val="ppt_h"/>
                                          </p:val>
                                        </p:tav>
                                        <p:tav tm="100000">
                                          <p:val>
                                            <p:fltVal val="0"/>
                                          </p:val>
                                        </p:tav>
                                      </p:tavLst>
                                    </p:anim>
                                    <p:set>
                                      <p:cBhvr>
                                        <p:cTn id="70" dur="1" fill="hold">
                                          <p:stCondLst>
                                            <p:cond delay="499"/>
                                          </p:stCondLst>
                                        </p:cTn>
                                        <p:tgtEl>
                                          <p:spTgt spid="14"/>
                                        </p:tgtEl>
                                        <p:attrNameLst>
                                          <p:attrName>style.visibility</p:attrName>
                                        </p:attrNameLst>
                                      </p:cBhvr>
                                      <p:to>
                                        <p:strVal val="hidden"/>
                                      </p:to>
                                    </p:set>
                                  </p:childTnLst>
                                </p:cTn>
                              </p:par>
                              <p:par>
                                <p:cTn id="71" presetID="1" presetClass="entr" presetSubtype="0" fill="hold" nodeType="withEffect">
                                  <p:stCondLst>
                                    <p:cond delay="2500"/>
                                  </p:stCondLst>
                                  <p:childTnLst>
                                    <p:set>
                                      <p:cBhvr>
                                        <p:cTn id="72" dur="1" fill="hold">
                                          <p:stCondLst>
                                            <p:cond delay="0"/>
                                          </p:stCondLst>
                                        </p:cTn>
                                        <p:tgtEl>
                                          <p:spTgt spid="13"/>
                                        </p:tgtEl>
                                        <p:attrNameLst>
                                          <p:attrName>style.visibility</p:attrName>
                                        </p:attrNameLst>
                                      </p:cBhvr>
                                      <p:to>
                                        <p:strVal val="visible"/>
                                      </p:to>
                                    </p:set>
                                  </p:childTnLst>
                                </p:cTn>
                              </p:par>
                              <p:par>
                                <p:cTn id="73" presetID="6" presetClass="emph" presetSubtype="0" accel="50000" fill="hold" nodeType="withEffect">
                                  <p:stCondLst>
                                    <p:cond delay="2500"/>
                                  </p:stCondLst>
                                  <p:childTnLst>
                                    <p:animScale>
                                      <p:cBhvr>
                                        <p:cTn id="74" dur="3000" fill="hold"/>
                                        <p:tgtEl>
                                          <p:spTgt spid="13"/>
                                        </p:tgtEl>
                                      </p:cBhvr>
                                      <p:by x="250000" y="250000"/>
                                    </p:animScale>
                                  </p:childTnLst>
                                </p:cTn>
                              </p:par>
                              <p:par>
                                <p:cTn id="75" presetID="10" presetClass="exit" presetSubtype="0" fill="hold" nodeType="withEffect">
                                  <p:stCondLst>
                                    <p:cond delay="2500"/>
                                  </p:stCondLst>
                                  <p:childTnLst>
                                    <p:animEffect transition="out" filter="fade">
                                      <p:cBhvr>
                                        <p:cTn id="76" dur="3000"/>
                                        <p:tgtEl>
                                          <p:spTgt spid="13"/>
                                        </p:tgtEl>
                                      </p:cBhvr>
                                    </p:animEffect>
                                    <p:set>
                                      <p:cBhvr>
                                        <p:cTn id="77" dur="1" fill="hold">
                                          <p:stCondLst>
                                            <p:cond delay="2999"/>
                                          </p:stCondLst>
                                        </p:cTn>
                                        <p:tgtEl>
                                          <p:spTgt spid="13"/>
                                        </p:tgtEl>
                                        <p:attrNameLst>
                                          <p:attrName>style.visibility</p:attrName>
                                        </p:attrNameLst>
                                      </p:cBhvr>
                                      <p:to>
                                        <p:strVal val="hidden"/>
                                      </p:to>
                                    </p:set>
                                  </p:childTnLst>
                                </p:cTn>
                              </p:par>
                              <p:par>
                                <p:cTn id="78" presetID="10" presetClass="entr" presetSubtype="0" fill="hold" nodeType="withEffect">
                                  <p:stCondLst>
                                    <p:cond delay="200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200"/>
                                        <p:tgtEl>
                                          <p:spTgt spid="24"/>
                                        </p:tgtEl>
                                      </p:cBhvr>
                                    </p:animEffect>
                                  </p:childTnLst>
                                </p:cTn>
                              </p:par>
                              <p:par>
                                <p:cTn id="81" presetID="10" presetClass="entr" presetSubtype="0" fill="hold" nodeType="withEffect">
                                  <p:stCondLst>
                                    <p:cond delay="200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200"/>
                                        <p:tgtEl>
                                          <p:spTgt spid="25"/>
                                        </p:tgtEl>
                                      </p:cBhvr>
                                    </p:animEffect>
                                  </p:childTnLst>
                                </p:cTn>
                              </p:par>
                              <p:par>
                                <p:cTn id="84" presetID="10" presetClass="entr" presetSubtype="0" fill="hold" nodeType="withEffect">
                                  <p:stCondLst>
                                    <p:cond delay="200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200"/>
                                        <p:tgtEl>
                                          <p:spTgt spid="26"/>
                                        </p:tgtEl>
                                      </p:cBhvr>
                                    </p:animEffect>
                                  </p:childTnLst>
                                </p:cTn>
                              </p:par>
                              <p:par>
                                <p:cTn id="87" presetID="10" presetClass="entr" presetSubtype="0" fill="hold" nodeType="withEffect">
                                  <p:stCondLst>
                                    <p:cond delay="200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200"/>
                                        <p:tgtEl>
                                          <p:spTgt spid="27"/>
                                        </p:tgtEl>
                                      </p:cBhvr>
                                    </p:animEffect>
                                  </p:childTnLst>
                                </p:cTn>
                              </p:par>
                              <p:par>
                                <p:cTn id="90" presetID="22" presetClass="entr" presetSubtype="4" fill="hold" nodeType="withEffect">
                                  <p:stCondLst>
                                    <p:cond delay="2500"/>
                                  </p:stCondLst>
                                  <p:childTnLst>
                                    <p:set>
                                      <p:cBhvr>
                                        <p:cTn id="91" dur="1" fill="hold">
                                          <p:stCondLst>
                                            <p:cond delay="0"/>
                                          </p:stCondLst>
                                        </p:cTn>
                                        <p:tgtEl>
                                          <p:spTgt spid="19"/>
                                        </p:tgtEl>
                                        <p:attrNameLst>
                                          <p:attrName>style.visibility</p:attrName>
                                        </p:attrNameLst>
                                      </p:cBhvr>
                                      <p:to>
                                        <p:strVal val="visible"/>
                                      </p:to>
                                    </p:set>
                                    <p:animEffect transition="in" filter="wipe(down)">
                                      <p:cBhvr>
                                        <p:cTn id="92" dur="1000"/>
                                        <p:tgtEl>
                                          <p:spTgt spid="19"/>
                                        </p:tgtEl>
                                      </p:cBhvr>
                                    </p:animEffect>
                                  </p:childTnLst>
                                </p:cTn>
                              </p:par>
                              <p:par>
                                <p:cTn id="93" presetID="64" presetClass="path" presetSubtype="0" fill="hold" nodeType="withEffect">
                                  <p:stCondLst>
                                    <p:cond delay="2500"/>
                                  </p:stCondLst>
                                  <p:childTnLst>
                                    <p:animMotion origin="layout" path="M 1.04167E-6 -2.96296E-6 L -0.14323 -0.25277 " pathEditMode="relative" rAng="0" ptsTypes="AA">
                                      <p:cBhvr>
                                        <p:cTn id="94" dur="1000" fill="hold"/>
                                        <p:tgtEl>
                                          <p:spTgt spid="24"/>
                                        </p:tgtEl>
                                        <p:attrNameLst>
                                          <p:attrName>ppt_x</p:attrName>
                                          <p:attrName>ppt_y</p:attrName>
                                        </p:attrNameLst>
                                      </p:cBhvr>
                                      <p:rCtr x="-7161" y="-12639"/>
                                    </p:animMotion>
                                  </p:childTnLst>
                                </p:cTn>
                              </p:par>
                              <p:par>
                                <p:cTn id="95" presetID="23" presetClass="exit" presetSubtype="32" fill="hold" nodeType="withEffect">
                                  <p:stCondLst>
                                    <p:cond delay="3000"/>
                                  </p:stCondLst>
                                  <p:childTnLst>
                                    <p:anim calcmode="lin" valueType="num">
                                      <p:cBhvr>
                                        <p:cTn id="96" dur="500"/>
                                        <p:tgtEl>
                                          <p:spTgt spid="24"/>
                                        </p:tgtEl>
                                        <p:attrNameLst>
                                          <p:attrName>ppt_w</p:attrName>
                                        </p:attrNameLst>
                                      </p:cBhvr>
                                      <p:tavLst>
                                        <p:tav tm="0">
                                          <p:val>
                                            <p:strVal val="ppt_w"/>
                                          </p:val>
                                        </p:tav>
                                        <p:tav tm="100000">
                                          <p:val>
                                            <p:fltVal val="0"/>
                                          </p:val>
                                        </p:tav>
                                      </p:tavLst>
                                    </p:anim>
                                    <p:anim calcmode="lin" valueType="num">
                                      <p:cBhvr>
                                        <p:cTn id="97" dur="500"/>
                                        <p:tgtEl>
                                          <p:spTgt spid="24"/>
                                        </p:tgtEl>
                                        <p:attrNameLst>
                                          <p:attrName>ppt_h</p:attrName>
                                        </p:attrNameLst>
                                      </p:cBhvr>
                                      <p:tavLst>
                                        <p:tav tm="0">
                                          <p:val>
                                            <p:strVal val="ppt_h"/>
                                          </p:val>
                                        </p:tav>
                                        <p:tav tm="100000">
                                          <p:val>
                                            <p:fltVal val="0"/>
                                          </p:val>
                                        </p:tav>
                                      </p:tavLst>
                                    </p:anim>
                                    <p:set>
                                      <p:cBhvr>
                                        <p:cTn id="98" dur="1" fill="hold">
                                          <p:stCondLst>
                                            <p:cond delay="499"/>
                                          </p:stCondLst>
                                        </p:cTn>
                                        <p:tgtEl>
                                          <p:spTgt spid="24"/>
                                        </p:tgtEl>
                                        <p:attrNameLst>
                                          <p:attrName>style.visibility</p:attrName>
                                        </p:attrNameLst>
                                      </p:cBhvr>
                                      <p:to>
                                        <p:strVal val="hidden"/>
                                      </p:to>
                                    </p:set>
                                  </p:childTnLst>
                                </p:cTn>
                              </p:par>
                              <p:par>
                                <p:cTn id="99" presetID="0" presetClass="path" presetSubtype="0" fill="hold" nodeType="withEffect">
                                  <p:stCondLst>
                                    <p:cond delay="2500"/>
                                  </p:stCondLst>
                                  <p:childTnLst>
                                    <p:animMotion origin="layout" path="M 0 0 L 0.2026 0 L 0.34479 -0.25278 " pathEditMode="relative" ptsTypes="AAA">
                                      <p:cBhvr>
                                        <p:cTn id="100" dur="1100" fill="hold"/>
                                        <p:tgtEl>
                                          <p:spTgt spid="25"/>
                                        </p:tgtEl>
                                        <p:attrNameLst>
                                          <p:attrName>ppt_x</p:attrName>
                                          <p:attrName>ppt_y</p:attrName>
                                        </p:attrNameLst>
                                      </p:cBhvr>
                                    </p:animMotion>
                                  </p:childTnLst>
                                </p:cTn>
                              </p:par>
                              <p:par>
                                <p:cTn id="101" presetID="22" presetClass="entr" presetSubtype="8" fill="hold" nodeType="withEffect">
                                  <p:stCondLst>
                                    <p:cond delay="2500"/>
                                  </p:stCondLst>
                                  <p:childTnLst>
                                    <p:set>
                                      <p:cBhvr>
                                        <p:cTn id="102" dur="1" fill="hold">
                                          <p:stCondLst>
                                            <p:cond delay="0"/>
                                          </p:stCondLst>
                                        </p:cTn>
                                        <p:tgtEl>
                                          <p:spTgt spid="20"/>
                                        </p:tgtEl>
                                        <p:attrNameLst>
                                          <p:attrName>style.visibility</p:attrName>
                                        </p:attrNameLst>
                                      </p:cBhvr>
                                      <p:to>
                                        <p:strVal val="visible"/>
                                      </p:to>
                                    </p:set>
                                    <p:animEffect transition="in" filter="wipe(left)">
                                      <p:cBhvr>
                                        <p:cTn id="103" dur="500"/>
                                        <p:tgtEl>
                                          <p:spTgt spid="20"/>
                                        </p:tgtEl>
                                      </p:cBhvr>
                                    </p:animEffect>
                                  </p:childTnLst>
                                </p:cTn>
                              </p:par>
                              <p:par>
                                <p:cTn id="104" presetID="22" presetClass="entr" presetSubtype="4" fill="hold" nodeType="withEffect">
                                  <p:stCondLst>
                                    <p:cond delay="3000"/>
                                  </p:stCondLst>
                                  <p:childTnLst>
                                    <p:set>
                                      <p:cBhvr>
                                        <p:cTn id="105" dur="1" fill="hold">
                                          <p:stCondLst>
                                            <p:cond delay="0"/>
                                          </p:stCondLst>
                                        </p:cTn>
                                        <p:tgtEl>
                                          <p:spTgt spid="21"/>
                                        </p:tgtEl>
                                        <p:attrNameLst>
                                          <p:attrName>style.visibility</p:attrName>
                                        </p:attrNameLst>
                                      </p:cBhvr>
                                      <p:to>
                                        <p:strVal val="visible"/>
                                      </p:to>
                                    </p:set>
                                    <p:animEffect transition="in" filter="wipe(down)">
                                      <p:cBhvr>
                                        <p:cTn id="106" dur="500"/>
                                        <p:tgtEl>
                                          <p:spTgt spid="21"/>
                                        </p:tgtEl>
                                      </p:cBhvr>
                                    </p:animEffect>
                                  </p:childTnLst>
                                </p:cTn>
                              </p:par>
                              <p:par>
                                <p:cTn id="107" presetID="23" presetClass="exit" presetSubtype="32" fill="hold" nodeType="withEffect">
                                  <p:stCondLst>
                                    <p:cond delay="3000"/>
                                  </p:stCondLst>
                                  <p:childTnLst>
                                    <p:anim calcmode="lin" valueType="num">
                                      <p:cBhvr>
                                        <p:cTn id="108" dur="500"/>
                                        <p:tgtEl>
                                          <p:spTgt spid="25"/>
                                        </p:tgtEl>
                                        <p:attrNameLst>
                                          <p:attrName>ppt_w</p:attrName>
                                        </p:attrNameLst>
                                      </p:cBhvr>
                                      <p:tavLst>
                                        <p:tav tm="0">
                                          <p:val>
                                            <p:strVal val="ppt_w"/>
                                          </p:val>
                                        </p:tav>
                                        <p:tav tm="100000">
                                          <p:val>
                                            <p:fltVal val="0"/>
                                          </p:val>
                                        </p:tav>
                                      </p:tavLst>
                                    </p:anim>
                                    <p:anim calcmode="lin" valueType="num">
                                      <p:cBhvr>
                                        <p:cTn id="109" dur="500"/>
                                        <p:tgtEl>
                                          <p:spTgt spid="25"/>
                                        </p:tgtEl>
                                        <p:attrNameLst>
                                          <p:attrName>ppt_h</p:attrName>
                                        </p:attrNameLst>
                                      </p:cBhvr>
                                      <p:tavLst>
                                        <p:tav tm="0">
                                          <p:val>
                                            <p:strVal val="ppt_h"/>
                                          </p:val>
                                        </p:tav>
                                        <p:tav tm="100000">
                                          <p:val>
                                            <p:fltVal val="0"/>
                                          </p:val>
                                        </p:tav>
                                      </p:tavLst>
                                    </p:anim>
                                    <p:set>
                                      <p:cBhvr>
                                        <p:cTn id="110" dur="1" fill="hold">
                                          <p:stCondLst>
                                            <p:cond delay="499"/>
                                          </p:stCondLst>
                                        </p:cTn>
                                        <p:tgtEl>
                                          <p:spTgt spid="25"/>
                                        </p:tgtEl>
                                        <p:attrNameLst>
                                          <p:attrName>style.visibility</p:attrName>
                                        </p:attrNameLst>
                                      </p:cBhvr>
                                      <p:to>
                                        <p:strVal val="hidden"/>
                                      </p:to>
                                    </p:set>
                                  </p:childTnLst>
                                </p:cTn>
                              </p:par>
                              <p:par>
                                <p:cTn id="111" presetID="0" presetClass="path" presetSubtype="0" fill="hold" nodeType="withEffect">
                                  <p:stCondLst>
                                    <p:cond delay="2500"/>
                                  </p:stCondLst>
                                  <p:childTnLst>
                                    <p:animMotion origin="layout" path="M -2.08333E-7 -2.22222E-6 L -0.00013 -0.35764 L 0.1405 -0.60995 L 0.3457 -0.60995 " pathEditMode="relative" rAng="0" ptsTypes="AAAA">
                                      <p:cBhvr>
                                        <p:cTn id="112" dur="900" fill="hold"/>
                                        <p:tgtEl>
                                          <p:spTgt spid="26"/>
                                        </p:tgtEl>
                                        <p:attrNameLst>
                                          <p:attrName>ppt_x</p:attrName>
                                          <p:attrName>ppt_y</p:attrName>
                                        </p:attrNameLst>
                                      </p:cBhvr>
                                      <p:rCtr x="173" y="-305"/>
                                    </p:animMotion>
                                  </p:childTnLst>
                                </p:cTn>
                              </p:par>
                              <p:par>
                                <p:cTn id="113" presetID="22" presetClass="entr" presetSubtype="4" fill="hold" nodeType="withEffect">
                                  <p:stCondLst>
                                    <p:cond delay="2500"/>
                                  </p:stCondLst>
                                  <p:childTnLst>
                                    <p:set>
                                      <p:cBhvr>
                                        <p:cTn id="114" dur="1" fill="hold">
                                          <p:stCondLst>
                                            <p:cond delay="0"/>
                                          </p:stCondLst>
                                        </p:cTn>
                                        <p:tgtEl>
                                          <p:spTgt spid="16"/>
                                        </p:tgtEl>
                                        <p:attrNameLst>
                                          <p:attrName>style.visibility</p:attrName>
                                        </p:attrNameLst>
                                      </p:cBhvr>
                                      <p:to>
                                        <p:strVal val="visible"/>
                                      </p:to>
                                    </p:set>
                                    <p:animEffect transition="in" filter="wipe(down)">
                                      <p:cBhvr>
                                        <p:cTn id="115" dur="400"/>
                                        <p:tgtEl>
                                          <p:spTgt spid="16"/>
                                        </p:tgtEl>
                                      </p:cBhvr>
                                    </p:animEffect>
                                  </p:childTnLst>
                                </p:cTn>
                              </p:par>
                              <p:par>
                                <p:cTn id="116" presetID="22" presetClass="entr" presetSubtype="8" fill="hold" nodeType="withEffect">
                                  <p:stCondLst>
                                    <p:cond delay="2900"/>
                                  </p:stCondLst>
                                  <p:childTnLst>
                                    <p:set>
                                      <p:cBhvr>
                                        <p:cTn id="117" dur="1" fill="hold">
                                          <p:stCondLst>
                                            <p:cond delay="0"/>
                                          </p:stCondLst>
                                        </p:cTn>
                                        <p:tgtEl>
                                          <p:spTgt spid="17"/>
                                        </p:tgtEl>
                                        <p:attrNameLst>
                                          <p:attrName>style.visibility</p:attrName>
                                        </p:attrNameLst>
                                      </p:cBhvr>
                                      <p:to>
                                        <p:strVal val="visible"/>
                                      </p:to>
                                    </p:set>
                                    <p:animEffect transition="in" filter="wipe(left)">
                                      <p:cBhvr>
                                        <p:cTn id="118" dur="300"/>
                                        <p:tgtEl>
                                          <p:spTgt spid="17"/>
                                        </p:tgtEl>
                                      </p:cBhvr>
                                    </p:animEffect>
                                  </p:childTnLst>
                                </p:cTn>
                              </p:par>
                              <p:par>
                                <p:cTn id="119" presetID="22" presetClass="entr" presetSubtype="8" fill="hold" nodeType="withEffect">
                                  <p:stCondLst>
                                    <p:cond delay="3200"/>
                                  </p:stCondLst>
                                  <p:childTnLst>
                                    <p:set>
                                      <p:cBhvr>
                                        <p:cTn id="120" dur="1" fill="hold">
                                          <p:stCondLst>
                                            <p:cond delay="0"/>
                                          </p:stCondLst>
                                        </p:cTn>
                                        <p:tgtEl>
                                          <p:spTgt spid="18"/>
                                        </p:tgtEl>
                                        <p:attrNameLst>
                                          <p:attrName>style.visibility</p:attrName>
                                        </p:attrNameLst>
                                      </p:cBhvr>
                                      <p:to>
                                        <p:strVal val="visible"/>
                                      </p:to>
                                    </p:set>
                                    <p:animEffect transition="in" filter="wipe(left)">
                                      <p:cBhvr>
                                        <p:cTn id="121" dur="250"/>
                                        <p:tgtEl>
                                          <p:spTgt spid="18"/>
                                        </p:tgtEl>
                                      </p:cBhvr>
                                    </p:animEffect>
                                  </p:childTnLst>
                                </p:cTn>
                              </p:par>
                              <p:par>
                                <p:cTn id="122" presetID="23" presetClass="exit" presetSubtype="32" fill="hold" nodeType="withEffect">
                                  <p:stCondLst>
                                    <p:cond delay="3200"/>
                                  </p:stCondLst>
                                  <p:childTnLst>
                                    <p:anim calcmode="lin" valueType="num">
                                      <p:cBhvr>
                                        <p:cTn id="123" dur="300"/>
                                        <p:tgtEl>
                                          <p:spTgt spid="26"/>
                                        </p:tgtEl>
                                        <p:attrNameLst>
                                          <p:attrName>ppt_w</p:attrName>
                                        </p:attrNameLst>
                                      </p:cBhvr>
                                      <p:tavLst>
                                        <p:tav tm="0">
                                          <p:val>
                                            <p:strVal val="ppt_w"/>
                                          </p:val>
                                        </p:tav>
                                        <p:tav tm="100000">
                                          <p:val>
                                            <p:fltVal val="0"/>
                                          </p:val>
                                        </p:tav>
                                      </p:tavLst>
                                    </p:anim>
                                    <p:anim calcmode="lin" valueType="num">
                                      <p:cBhvr>
                                        <p:cTn id="124" dur="300"/>
                                        <p:tgtEl>
                                          <p:spTgt spid="26"/>
                                        </p:tgtEl>
                                        <p:attrNameLst>
                                          <p:attrName>ppt_h</p:attrName>
                                        </p:attrNameLst>
                                      </p:cBhvr>
                                      <p:tavLst>
                                        <p:tav tm="0">
                                          <p:val>
                                            <p:strVal val="ppt_h"/>
                                          </p:val>
                                        </p:tav>
                                        <p:tav tm="100000">
                                          <p:val>
                                            <p:fltVal val="0"/>
                                          </p:val>
                                        </p:tav>
                                      </p:tavLst>
                                    </p:anim>
                                    <p:set>
                                      <p:cBhvr>
                                        <p:cTn id="125" dur="1" fill="hold">
                                          <p:stCondLst>
                                            <p:cond delay="299"/>
                                          </p:stCondLst>
                                        </p:cTn>
                                        <p:tgtEl>
                                          <p:spTgt spid="26"/>
                                        </p:tgtEl>
                                        <p:attrNameLst>
                                          <p:attrName>style.visibility</p:attrName>
                                        </p:attrNameLst>
                                      </p:cBhvr>
                                      <p:to>
                                        <p:strVal val="hidden"/>
                                      </p:to>
                                    </p:set>
                                  </p:childTnLst>
                                </p:cTn>
                              </p:par>
                              <p:par>
                                <p:cTn id="126" presetID="0" presetClass="path" presetSubtype="0" fill="hold" nodeType="withEffect">
                                  <p:stCondLst>
                                    <p:cond delay="2500"/>
                                  </p:stCondLst>
                                  <p:childTnLst>
                                    <p:animMotion origin="layout" path="M 0.00169 0.00093 L 0.14271 0.25341 L 0.14245 0.6111 " pathEditMode="relative" rAng="0" ptsTypes="AAA">
                                      <p:cBhvr>
                                        <p:cTn id="127" dur="1000" fill="hold"/>
                                        <p:tgtEl>
                                          <p:spTgt spid="27"/>
                                        </p:tgtEl>
                                        <p:attrNameLst>
                                          <p:attrName>ppt_x</p:attrName>
                                          <p:attrName>ppt_y</p:attrName>
                                        </p:attrNameLst>
                                      </p:cBhvr>
                                      <p:rCtr x="70" y="305"/>
                                    </p:animMotion>
                                  </p:childTnLst>
                                </p:cTn>
                              </p:par>
                              <p:par>
                                <p:cTn id="128" presetID="22" presetClass="entr" presetSubtype="1" fill="hold" nodeType="withEffect">
                                  <p:stCondLst>
                                    <p:cond delay="2500"/>
                                  </p:stCondLst>
                                  <p:childTnLst>
                                    <p:set>
                                      <p:cBhvr>
                                        <p:cTn id="129" dur="1" fill="hold">
                                          <p:stCondLst>
                                            <p:cond delay="0"/>
                                          </p:stCondLst>
                                        </p:cTn>
                                        <p:tgtEl>
                                          <p:spTgt spid="23"/>
                                        </p:tgtEl>
                                        <p:attrNameLst>
                                          <p:attrName>style.visibility</p:attrName>
                                        </p:attrNameLst>
                                      </p:cBhvr>
                                      <p:to>
                                        <p:strVal val="visible"/>
                                      </p:to>
                                    </p:set>
                                    <p:animEffect transition="in" filter="wipe(up)">
                                      <p:cBhvr>
                                        <p:cTn id="130" dur="500"/>
                                        <p:tgtEl>
                                          <p:spTgt spid="23"/>
                                        </p:tgtEl>
                                      </p:cBhvr>
                                    </p:animEffect>
                                  </p:childTnLst>
                                </p:cTn>
                              </p:par>
                              <p:par>
                                <p:cTn id="131" presetID="22" presetClass="entr" presetSubtype="1" fill="hold" nodeType="withEffect">
                                  <p:stCondLst>
                                    <p:cond delay="3000"/>
                                  </p:stCondLst>
                                  <p:childTnLst>
                                    <p:set>
                                      <p:cBhvr>
                                        <p:cTn id="132" dur="1" fill="hold">
                                          <p:stCondLst>
                                            <p:cond delay="0"/>
                                          </p:stCondLst>
                                        </p:cTn>
                                        <p:tgtEl>
                                          <p:spTgt spid="22"/>
                                        </p:tgtEl>
                                        <p:attrNameLst>
                                          <p:attrName>style.visibility</p:attrName>
                                        </p:attrNameLst>
                                      </p:cBhvr>
                                      <p:to>
                                        <p:strVal val="visible"/>
                                      </p:to>
                                    </p:set>
                                    <p:animEffect transition="in" filter="wipe(up)">
                                      <p:cBhvr>
                                        <p:cTn id="133" dur="500"/>
                                        <p:tgtEl>
                                          <p:spTgt spid="22"/>
                                        </p:tgtEl>
                                      </p:cBhvr>
                                    </p:animEffect>
                                  </p:childTnLst>
                                </p:cTn>
                              </p:par>
                              <p:par>
                                <p:cTn id="134" presetID="23" presetClass="exit" presetSubtype="32" fill="hold" nodeType="withEffect">
                                  <p:stCondLst>
                                    <p:cond delay="3200"/>
                                  </p:stCondLst>
                                  <p:childTnLst>
                                    <p:anim calcmode="lin" valueType="num">
                                      <p:cBhvr>
                                        <p:cTn id="135" dur="300"/>
                                        <p:tgtEl>
                                          <p:spTgt spid="27"/>
                                        </p:tgtEl>
                                        <p:attrNameLst>
                                          <p:attrName>ppt_w</p:attrName>
                                        </p:attrNameLst>
                                      </p:cBhvr>
                                      <p:tavLst>
                                        <p:tav tm="0">
                                          <p:val>
                                            <p:strVal val="ppt_w"/>
                                          </p:val>
                                        </p:tav>
                                        <p:tav tm="100000">
                                          <p:val>
                                            <p:fltVal val="0"/>
                                          </p:val>
                                        </p:tav>
                                      </p:tavLst>
                                    </p:anim>
                                    <p:anim calcmode="lin" valueType="num">
                                      <p:cBhvr>
                                        <p:cTn id="136" dur="300"/>
                                        <p:tgtEl>
                                          <p:spTgt spid="27"/>
                                        </p:tgtEl>
                                        <p:attrNameLst>
                                          <p:attrName>ppt_h</p:attrName>
                                        </p:attrNameLst>
                                      </p:cBhvr>
                                      <p:tavLst>
                                        <p:tav tm="0">
                                          <p:val>
                                            <p:strVal val="ppt_h"/>
                                          </p:val>
                                        </p:tav>
                                        <p:tav tm="100000">
                                          <p:val>
                                            <p:fltVal val="0"/>
                                          </p:val>
                                        </p:tav>
                                      </p:tavLst>
                                    </p:anim>
                                    <p:set>
                                      <p:cBhvr>
                                        <p:cTn id="137" dur="1" fill="hold">
                                          <p:stCondLst>
                                            <p:cond delay="299"/>
                                          </p:stCondLst>
                                        </p:cTn>
                                        <p:tgtEl>
                                          <p:spTgt spid="27"/>
                                        </p:tgtEl>
                                        <p:attrNameLst>
                                          <p:attrName>style.visibility</p:attrName>
                                        </p:attrNameLst>
                                      </p:cBhvr>
                                      <p:to>
                                        <p:strVal val="hidden"/>
                                      </p:to>
                                    </p:set>
                                  </p:childTnLst>
                                </p:cTn>
                              </p:par>
                              <p:par>
                                <p:cTn id="138" presetID="1" presetClass="exit" presetSubtype="0" fill="hold" nodeType="withEffect">
                                  <p:stCondLst>
                                    <p:cond delay="3800"/>
                                  </p:stCondLst>
                                  <p:childTnLst>
                                    <p:set>
                                      <p:cBhvr>
                                        <p:cTn id="139" dur="1" fill="hold">
                                          <p:stCondLst>
                                            <p:cond delay="0"/>
                                          </p:stCondLst>
                                        </p:cTn>
                                        <p:tgtEl>
                                          <p:spTgt spid="16"/>
                                        </p:tgtEl>
                                        <p:attrNameLst>
                                          <p:attrName>style.visibility</p:attrName>
                                        </p:attrNameLst>
                                      </p:cBhvr>
                                      <p:to>
                                        <p:strVal val="hidden"/>
                                      </p:to>
                                    </p:set>
                                  </p:childTnLst>
                                </p:cTn>
                              </p:par>
                              <p:par>
                                <p:cTn id="140" presetID="1" presetClass="exit" presetSubtype="0" fill="hold" nodeType="withEffect">
                                  <p:stCondLst>
                                    <p:cond delay="3800"/>
                                  </p:stCondLst>
                                  <p:childTnLst>
                                    <p:set>
                                      <p:cBhvr>
                                        <p:cTn id="141" dur="1" fill="hold">
                                          <p:stCondLst>
                                            <p:cond delay="0"/>
                                          </p:stCondLst>
                                        </p:cTn>
                                        <p:tgtEl>
                                          <p:spTgt spid="17"/>
                                        </p:tgtEl>
                                        <p:attrNameLst>
                                          <p:attrName>style.visibility</p:attrName>
                                        </p:attrNameLst>
                                      </p:cBhvr>
                                      <p:to>
                                        <p:strVal val="hidden"/>
                                      </p:to>
                                    </p:set>
                                  </p:childTnLst>
                                </p:cTn>
                              </p:par>
                              <p:par>
                                <p:cTn id="142" presetID="1" presetClass="exit" presetSubtype="0" fill="hold" nodeType="withEffect">
                                  <p:stCondLst>
                                    <p:cond delay="3800"/>
                                  </p:stCondLst>
                                  <p:childTnLst>
                                    <p:set>
                                      <p:cBhvr>
                                        <p:cTn id="143" dur="1" fill="hold">
                                          <p:stCondLst>
                                            <p:cond delay="0"/>
                                          </p:stCondLst>
                                        </p:cTn>
                                        <p:tgtEl>
                                          <p:spTgt spid="18"/>
                                        </p:tgtEl>
                                        <p:attrNameLst>
                                          <p:attrName>style.visibility</p:attrName>
                                        </p:attrNameLst>
                                      </p:cBhvr>
                                      <p:to>
                                        <p:strVal val="hidden"/>
                                      </p:to>
                                    </p:set>
                                  </p:childTnLst>
                                </p:cTn>
                              </p:par>
                              <p:par>
                                <p:cTn id="144" presetID="1" presetClass="exit" presetSubtype="0" fill="hold" nodeType="withEffect">
                                  <p:stCondLst>
                                    <p:cond delay="3800"/>
                                  </p:stCondLst>
                                  <p:childTnLst>
                                    <p:set>
                                      <p:cBhvr>
                                        <p:cTn id="145" dur="1" fill="hold">
                                          <p:stCondLst>
                                            <p:cond delay="0"/>
                                          </p:stCondLst>
                                        </p:cTn>
                                        <p:tgtEl>
                                          <p:spTgt spid="19"/>
                                        </p:tgtEl>
                                        <p:attrNameLst>
                                          <p:attrName>style.visibility</p:attrName>
                                        </p:attrNameLst>
                                      </p:cBhvr>
                                      <p:to>
                                        <p:strVal val="hidden"/>
                                      </p:to>
                                    </p:set>
                                  </p:childTnLst>
                                </p:cTn>
                              </p:par>
                              <p:par>
                                <p:cTn id="146" presetID="1" presetClass="exit" presetSubtype="0" fill="hold" nodeType="withEffect">
                                  <p:stCondLst>
                                    <p:cond delay="3800"/>
                                  </p:stCondLst>
                                  <p:childTnLst>
                                    <p:set>
                                      <p:cBhvr>
                                        <p:cTn id="147" dur="1" fill="hold">
                                          <p:stCondLst>
                                            <p:cond delay="0"/>
                                          </p:stCondLst>
                                        </p:cTn>
                                        <p:tgtEl>
                                          <p:spTgt spid="20"/>
                                        </p:tgtEl>
                                        <p:attrNameLst>
                                          <p:attrName>style.visibility</p:attrName>
                                        </p:attrNameLst>
                                      </p:cBhvr>
                                      <p:to>
                                        <p:strVal val="hidden"/>
                                      </p:to>
                                    </p:set>
                                  </p:childTnLst>
                                </p:cTn>
                              </p:par>
                              <p:par>
                                <p:cTn id="148" presetID="1" presetClass="exit" presetSubtype="0" fill="hold" nodeType="withEffect">
                                  <p:stCondLst>
                                    <p:cond delay="3800"/>
                                  </p:stCondLst>
                                  <p:childTnLst>
                                    <p:set>
                                      <p:cBhvr>
                                        <p:cTn id="149" dur="1" fill="hold">
                                          <p:stCondLst>
                                            <p:cond delay="0"/>
                                          </p:stCondLst>
                                        </p:cTn>
                                        <p:tgtEl>
                                          <p:spTgt spid="21"/>
                                        </p:tgtEl>
                                        <p:attrNameLst>
                                          <p:attrName>style.visibility</p:attrName>
                                        </p:attrNameLst>
                                      </p:cBhvr>
                                      <p:to>
                                        <p:strVal val="hidden"/>
                                      </p:to>
                                    </p:set>
                                  </p:childTnLst>
                                </p:cTn>
                              </p:par>
                              <p:par>
                                <p:cTn id="150" presetID="1" presetClass="exit" presetSubtype="0" fill="hold" nodeType="withEffect">
                                  <p:stCondLst>
                                    <p:cond delay="3800"/>
                                  </p:stCondLst>
                                  <p:childTnLst>
                                    <p:set>
                                      <p:cBhvr>
                                        <p:cTn id="151" dur="1" fill="hold">
                                          <p:stCondLst>
                                            <p:cond delay="0"/>
                                          </p:stCondLst>
                                        </p:cTn>
                                        <p:tgtEl>
                                          <p:spTgt spid="22"/>
                                        </p:tgtEl>
                                        <p:attrNameLst>
                                          <p:attrName>style.visibility</p:attrName>
                                        </p:attrNameLst>
                                      </p:cBhvr>
                                      <p:to>
                                        <p:strVal val="hidden"/>
                                      </p:to>
                                    </p:set>
                                  </p:childTnLst>
                                </p:cTn>
                              </p:par>
                              <p:par>
                                <p:cTn id="152" presetID="1" presetClass="exit" presetSubtype="0" fill="hold" nodeType="withEffect">
                                  <p:stCondLst>
                                    <p:cond delay="3800"/>
                                  </p:stCondLst>
                                  <p:childTnLst>
                                    <p:set>
                                      <p:cBhvr>
                                        <p:cTn id="153" dur="1" fill="hold">
                                          <p:stCondLst>
                                            <p:cond delay="0"/>
                                          </p:stCondLst>
                                        </p:cTn>
                                        <p:tgtEl>
                                          <p:spTgt spid="23"/>
                                        </p:tgtEl>
                                        <p:attrNameLst>
                                          <p:attrName>style.visibility</p:attrName>
                                        </p:attrNameLst>
                                      </p:cBhvr>
                                      <p:to>
                                        <p:strVal val="hidden"/>
                                      </p:to>
                                    </p:set>
                                  </p:childTnLst>
                                </p:cTn>
                              </p:par>
                              <p:par>
                                <p:cTn id="154" presetID="1" presetClass="entr" presetSubtype="0" fill="hold" nodeType="withEffect">
                                  <p:stCondLst>
                                    <p:cond delay="3800"/>
                                  </p:stCondLst>
                                  <p:childTnLst>
                                    <p:set>
                                      <p:cBhvr>
                                        <p:cTn id="155" dur="1" fill="hold">
                                          <p:stCondLst>
                                            <p:cond delay="0"/>
                                          </p:stCondLst>
                                        </p:cTn>
                                        <p:tgtEl>
                                          <p:spTgt spid="28"/>
                                        </p:tgtEl>
                                        <p:attrNameLst>
                                          <p:attrName>style.visibility</p:attrName>
                                        </p:attrNameLst>
                                      </p:cBhvr>
                                      <p:to>
                                        <p:strVal val="visible"/>
                                      </p:to>
                                    </p:set>
                                  </p:childTnLst>
                                </p:cTn>
                              </p:par>
                              <p:par>
                                <p:cTn id="156" presetID="6" presetClass="emph" presetSubtype="0" accel="50000" fill="hold" nodeType="withEffect">
                                  <p:stCondLst>
                                    <p:cond delay="3800"/>
                                  </p:stCondLst>
                                  <p:childTnLst>
                                    <p:animScale>
                                      <p:cBhvr>
                                        <p:cTn id="157" dur="3000" fill="hold"/>
                                        <p:tgtEl>
                                          <p:spTgt spid="28"/>
                                        </p:tgtEl>
                                      </p:cBhvr>
                                      <p:by x="250000" y="250000"/>
                                    </p:animScale>
                                  </p:childTnLst>
                                </p:cTn>
                              </p:par>
                              <p:par>
                                <p:cTn id="158" presetID="10" presetClass="exit" presetSubtype="0" fill="hold" nodeType="withEffect">
                                  <p:stCondLst>
                                    <p:cond delay="3800"/>
                                  </p:stCondLst>
                                  <p:childTnLst>
                                    <p:animEffect transition="out" filter="fade">
                                      <p:cBhvr>
                                        <p:cTn id="159" dur="3000"/>
                                        <p:tgtEl>
                                          <p:spTgt spid="28"/>
                                        </p:tgtEl>
                                      </p:cBhvr>
                                    </p:animEffect>
                                    <p:set>
                                      <p:cBhvr>
                                        <p:cTn id="160" dur="1" fill="hold">
                                          <p:stCondLst>
                                            <p:cond delay="2999"/>
                                          </p:stCondLst>
                                        </p:cTn>
                                        <p:tgtEl>
                                          <p:spTgt spid="28"/>
                                        </p:tgtEl>
                                        <p:attrNameLst>
                                          <p:attrName>style.visibility</p:attrName>
                                        </p:attrNameLst>
                                      </p:cBhvr>
                                      <p:to>
                                        <p:strVal val="hidden"/>
                                      </p:to>
                                    </p:set>
                                  </p:childTnLst>
                                </p:cTn>
                              </p:par>
                              <p:par>
                                <p:cTn id="161" presetID="23" presetClass="entr" presetSubtype="16" fill="hold" nodeType="withEffect">
                                  <p:stCondLst>
                                    <p:cond delay="2800"/>
                                  </p:stCondLst>
                                  <p:childTnLst>
                                    <p:set>
                                      <p:cBhvr>
                                        <p:cTn id="162" dur="1" fill="hold">
                                          <p:stCondLst>
                                            <p:cond delay="0"/>
                                          </p:stCondLst>
                                        </p:cTn>
                                        <p:tgtEl>
                                          <p:spTgt spid="34"/>
                                        </p:tgtEl>
                                        <p:attrNameLst>
                                          <p:attrName>style.visibility</p:attrName>
                                        </p:attrNameLst>
                                      </p:cBhvr>
                                      <p:to>
                                        <p:strVal val="visible"/>
                                      </p:to>
                                    </p:set>
                                    <p:anim calcmode="lin" valueType="num">
                                      <p:cBhvr>
                                        <p:cTn id="163" dur="200" fill="hold"/>
                                        <p:tgtEl>
                                          <p:spTgt spid="34"/>
                                        </p:tgtEl>
                                        <p:attrNameLst>
                                          <p:attrName>ppt_w</p:attrName>
                                        </p:attrNameLst>
                                      </p:cBhvr>
                                      <p:tavLst>
                                        <p:tav tm="0">
                                          <p:val>
                                            <p:fltVal val="0"/>
                                          </p:val>
                                        </p:tav>
                                        <p:tav tm="100000">
                                          <p:val>
                                            <p:strVal val="#ppt_w"/>
                                          </p:val>
                                        </p:tav>
                                      </p:tavLst>
                                    </p:anim>
                                    <p:anim calcmode="lin" valueType="num">
                                      <p:cBhvr>
                                        <p:cTn id="164" dur="200" fill="hold"/>
                                        <p:tgtEl>
                                          <p:spTgt spid="34"/>
                                        </p:tgtEl>
                                        <p:attrNameLst>
                                          <p:attrName>ppt_h</p:attrName>
                                        </p:attrNameLst>
                                      </p:cBhvr>
                                      <p:tavLst>
                                        <p:tav tm="0">
                                          <p:val>
                                            <p:fltVal val="0"/>
                                          </p:val>
                                        </p:tav>
                                        <p:tav tm="100000">
                                          <p:val>
                                            <p:strVal val="#ppt_h"/>
                                          </p:val>
                                        </p:tav>
                                      </p:tavLst>
                                    </p:anim>
                                  </p:childTnLst>
                                </p:cTn>
                              </p:par>
                              <p:par>
                                <p:cTn id="165" presetID="23" presetClass="entr" presetSubtype="16" fill="hold" nodeType="withEffect">
                                  <p:stCondLst>
                                    <p:cond delay="2800"/>
                                  </p:stCondLst>
                                  <p:childTnLst>
                                    <p:set>
                                      <p:cBhvr>
                                        <p:cTn id="166" dur="1" fill="hold">
                                          <p:stCondLst>
                                            <p:cond delay="0"/>
                                          </p:stCondLst>
                                        </p:cTn>
                                        <p:tgtEl>
                                          <p:spTgt spid="35"/>
                                        </p:tgtEl>
                                        <p:attrNameLst>
                                          <p:attrName>style.visibility</p:attrName>
                                        </p:attrNameLst>
                                      </p:cBhvr>
                                      <p:to>
                                        <p:strVal val="visible"/>
                                      </p:to>
                                    </p:set>
                                    <p:anim calcmode="lin" valueType="num">
                                      <p:cBhvr>
                                        <p:cTn id="167" dur="200" fill="hold"/>
                                        <p:tgtEl>
                                          <p:spTgt spid="35"/>
                                        </p:tgtEl>
                                        <p:attrNameLst>
                                          <p:attrName>ppt_w</p:attrName>
                                        </p:attrNameLst>
                                      </p:cBhvr>
                                      <p:tavLst>
                                        <p:tav tm="0">
                                          <p:val>
                                            <p:fltVal val="0"/>
                                          </p:val>
                                        </p:tav>
                                        <p:tav tm="100000">
                                          <p:val>
                                            <p:strVal val="#ppt_w"/>
                                          </p:val>
                                        </p:tav>
                                      </p:tavLst>
                                    </p:anim>
                                    <p:anim calcmode="lin" valueType="num">
                                      <p:cBhvr>
                                        <p:cTn id="168" dur="200" fill="hold"/>
                                        <p:tgtEl>
                                          <p:spTgt spid="35"/>
                                        </p:tgtEl>
                                        <p:attrNameLst>
                                          <p:attrName>ppt_h</p:attrName>
                                        </p:attrNameLst>
                                      </p:cBhvr>
                                      <p:tavLst>
                                        <p:tav tm="0">
                                          <p:val>
                                            <p:fltVal val="0"/>
                                          </p:val>
                                        </p:tav>
                                        <p:tav tm="100000">
                                          <p:val>
                                            <p:strVal val="#ppt_h"/>
                                          </p:val>
                                        </p:tav>
                                      </p:tavLst>
                                    </p:anim>
                                  </p:childTnLst>
                                </p:cTn>
                              </p:par>
                              <p:par>
                                <p:cTn id="169" presetID="23" presetClass="entr" presetSubtype="16" fill="hold" nodeType="withEffect">
                                  <p:stCondLst>
                                    <p:cond delay="2800"/>
                                  </p:stCondLst>
                                  <p:childTnLst>
                                    <p:set>
                                      <p:cBhvr>
                                        <p:cTn id="170" dur="1" fill="hold">
                                          <p:stCondLst>
                                            <p:cond delay="0"/>
                                          </p:stCondLst>
                                        </p:cTn>
                                        <p:tgtEl>
                                          <p:spTgt spid="36"/>
                                        </p:tgtEl>
                                        <p:attrNameLst>
                                          <p:attrName>style.visibility</p:attrName>
                                        </p:attrNameLst>
                                      </p:cBhvr>
                                      <p:to>
                                        <p:strVal val="visible"/>
                                      </p:to>
                                    </p:set>
                                    <p:anim calcmode="lin" valueType="num">
                                      <p:cBhvr>
                                        <p:cTn id="171" dur="200" fill="hold"/>
                                        <p:tgtEl>
                                          <p:spTgt spid="36"/>
                                        </p:tgtEl>
                                        <p:attrNameLst>
                                          <p:attrName>ppt_w</p:attrName>
                                        </p:attrNameLst>
                                      </p:cBhvr>
                                      <p:tavLst>
                                        <p:tav tm="0">
                                          <p:val>
                                            <p:fltVal val="0"/>
                                          </p:val>
                                        </p:tav>
                                        <p:tav tm="100000">
                                          <p:val>
                                            <p:strVal val="#ppt_w"/>
                                          </p:val>
                                        </p:tav>
                                      </p:tavLst>
                                    </p:anim>
                                    <p:anim calcmode="lin" valueType="num">
                                      <p:cBhvr>
                                        <p:cTn id="172" dur="200" fill="hold"/>
                                        <p:tgtEl>
                                          <p:spTgt spid="36"/>
                                        </p:tgtEl>
                                        <p:attrNameLst>
                                          <p:attrName>ppt_h</p:attrName>
                                        </p:attrNameLst>
                                      </p:cBhvr>
                                      <p:tavLst>
                                        <p:tav tm="0">
                                          <p:val>
                                            <p:fltVal val="0"/>
                                          </p:val>
                                        </p:tav>
                                        <p:tav tm="100000">
                                          <p:val>
                                            <p:strVal val="#ppt_h"/>
                                          </p:val>
                                        </p:tav>
                                      </p:tavLst>
                                    </p:anim>
                                  </p:childTnLst>
                                </p:cTn>
                              </p:par>
                              <p:par>
                                <p:cTn id="173" presetID="23" presetClass="entr" presetSubtype="16" fill="hold" nodeType="withEffect">
                                  <p:stCondLst>
                                    <p:cond delay="2800"/>
                                  </p:stCondLst>
                                  <p:childTnLst>
                                    <p:set>
                                      <p:cBhvr>
                                        <p:cTn id="174" dur="1" fill="hold">
                                          <p:stCondLst>
                                            <p:cond delay="0"/>
                                          </p:stCondLst>
                                        </p:cTn>
                                        <p:tgtEl>
                                          <p:spTgt spid="37"/>
                                        </p:tgtEl>
                                        <p:attrNameLst>
                                          <p:attrName>style.visibility</p:attrName>
                                        </p:attrNameLst>
                                      </p:cBhvr>
                                      <p:to>
                                        <p:strVal val="visible"/>
                                      </p:to>
                                    </p:set>
                                    <p:anim calcmode="lin" valueType="num">
                                      <p:cBhvr>
                                        <p:cTn id="175" dur="200" fill="hold"/>
                                        <p:tgtEl>
                                          <p:spTgt spid="37"/>
                                        </p:tgtEl>
                                        <p:attrNameLst>
                                          <p:attrName>ppt_w</p:attrName>
                                        </p:attrNameLst>
                                      </p:cBhvr>
                                      <p:tavLst>
                                        <p:tav tm="0">
                                          <p:val>
                                            <p:fltVal val="0"/>
                                          </p:val>
                                        </p:tav>
                                        <p:tav tm="100000">
                                          <p:val>
                                            <p:strVal val="#ppt_w"/>
                                          </p:val>
                                        </p:tav>
                                      </p:tavLst>
                                    </p:anim>
                                    <p:anim calcmode="lin" valueType="num">
                                      <p:cBhvr>
                                        <p:cTn id="176" dur="200" fill="hold"/>
                                        <p:tgtEl>
                                          <p:spTgt spid="37"/>
                                        </p:tgtEl>
                                        <p:attrNameLst>
                                          <p:attrName>ppt_h</p:attrName>
                                        </p:attrNameLst>
                                      </p:cBhvr>
                                      <p:tavLst>
                                        <p:tav tm="0">
                                          <p:val>
                                            <p:fltVal val="0"/>
                                          </p:val>
                                        </p:tav>
                                        <p:tav tm="100000">
                                          <p:val>
                                            <p:strVal val="#ppt_h"/>
                                          </p:val>
                                        </p:tav>
                                      </p:tavLst>
                                    </p:anim>
                                  </p:childTnLst>
                                </p:cTn>
                              </p:par>
                              <p:par>
                                <p:cTn id="177" presetID="42" presetClass="path" presetSubtype="0" fill="hold" nodeType="withEffect">
                                  <p:stCondLst>
                                    <p:cond delay="3500"/>
                                  </p:stCondLst>
                                  <p:childTnLst>
                                    <p:animMotion origin="layout" path="M -2.08333E-7 1.11111E-6 L 0.24102 0.42986 " pathEditMode="relative" rAng="0" ptsTypes="AA">
                                      <p:cBhvr>
                                        <p:cTn id="178" dur="1000" fill="hold"/>
                                        <p:tgtEl>
                                          <p:spTgt spid="34"/>
                                        </p:tgtEl>
                                        <p:attrNameLst>
                                          <p:attrName>ppt_x</p:attrName>
                                          <p:attrName>ppt_y</p:attrName>
                                        </p:attrNameLst>
                                      </p:cBhvr>
                                      <p:rCtr x="12000" y="21500"/>
                                    </p:animMotion>
                                  </p:childTnLst>
                                </p:cTn>
                              </p:par>
                              <p:par>
                                <p:cTn id="179" presetID="22" presetClass="entr" presetSubtype="8" fill="hold" nodeType="withEffect">
                                  <p:stCondLst>
                                    <p:cond delay="3500"/>
                                  </p:stCondLst>
                                  <p:childTnLst>
                                    <p:set>
                                      <p:cBhvr>
                                        <p:cTn id="180" dur="1" fill="hold">
                                          <p:stCondLst>
                                            <p:cond delay="0"/>
                                          </p:stCondLst>
                                        </p:cTn>
                                        <p:tgtEl>
                                          <p:spTgt spid="29"/>
                                        </p:tgtEl>
                                        <p:attrNameLst>
                                          <p:attrName>style.visibility</p:attrName>
                                        </p:attrNameLst>
                                      </p:cBhvr>
                                      <p:to>
                                        <p:strVal val="visible"/>
                                      </p:to>
                                    </p:set>
                                    <p:animEffect transition="in" filter="wipe(left)">
                                      <p:cBhvr>
                                        <p:cTn id="181" dur="1000"/>
                                        <p:tgtEl>
                                          <p:spTgt spid="29"/>
                                        </p:tgtEl>
                                      </p:cBhvr>
                                    </p:animEffect>
                                  </p:childTnLst>
                                </p:cTn>
                              </p:par>
                              <p:par>
                                <p:cTn id="182" presetID="6" presetClass="emph" presetSubtype="0" fill="hold" nodeType="withEffect">
                                  <p:stCondLst>
                                    <p:cond delay="4100"/>
                                  </p:stCondLst>
                                  <p:childTnLst>
                                    <p:animScale>
                                      <p:cBhvr>
                                        <p:cTn id="183" dur="400" fill="hold"/>
                                        <p:tgtEl>
                                          <p:spTgt spid="34"/>
                                        </p:tgtEl>
                                      </p:cBhvr>
                                      <p:by x="0" y="0"/>
                                    </p:animScale>
                                  </p:childTnLst>
                                </p:cTn>
                              </p:par>
                              <p:par>
                                <p:cTn id="184" presetID="42" presetClass="path" presetSubtype="0" fill="hold" nodeType="withEffect">
                                  <p:stCondLst>
                                    <p:cond delay="3500"/>
                                  </p:stCondLst>
                                  <p:childTnLst>
                                    <p:animMotion origin="layout" path="M -2.08333E-7 1.11111E-6 L -0.2418 0.4294 " pathEditMode="relative" rAng="0" ptsTypes="AA">
                                      <p:cBhvr>
                                        <p:cTn id="185" dur="1000" fill="hold"/>
                                        <p:tgtEl>
                                          <p:spTgt spid="35"/>
                                        </p:tgtEl>
                                        <p:attrNameLst>
                                          <p:attrName>ppt_x</p:attrName>
                                          <p:attrName>ppt_y</p:attrName>
                                        </p:attrNameLst>
                                      </p:cBhvr>
                                      <p:rCtr x="-12100" y="21500"/>
                                    </p:animMotion>
                                  </p:childTnLst>
                                </p:cTn>
                              </p:par>
                              <p:par>
                                <p:cTn id="186" presetID="22" presetClass="entr" presetSubtype="2" fill="hold" nodeType="withEffect">
                                  <p:stCondLst>
                                    <p:cond delay="3500"/>
                                  </p:stCondLst>
                                  <p:childTnLst>
                                    <p:set>
                                      <p:cBhvr>
                                        <p:cTn id="187" dur="1" fill="hold">
                                          <p:stCondLst>
                                            <p:cond delay="0"/>
                                          </p:stCondLst>
                                        </p:cTn>
                                        <p:tgtEl>
                                          <p:spTgt spid="31"/>
                                        </p:tgtEl>
                                        <p:attrNameLst>
                                          <p:attrName>style.visibility</p:attrName>
                                        </p:attrNameLst>
                                      </p:cBhvr>
                                      <p:to>
                                        <p:strVal val="visible"/>
                                      </p:to>
                                    </p:set>
                                    <p:animEffect transition="in" filter="wipe(right)">
                                      <p:cBhvr>
                                        <p:cTn id="188" dur="1000"/>
                                        <p:tgtEl>
                                          <p:spTgt spid="31"/>
                                        </p:tgtEl>
                                      </p:cBhvr>
                                    </p:animEffect>
                                  </p:childTnLst>
                                </p:cTn>
                              </p:par>
                              <p:par>
                                <p:cTn id="189" presetID="6" presetClass="emph" presetSubtype="0" fill="hold" nodeType="withEffect">
                                  <p:stCondLst>
                                    <p:cond delay="4100"/>
                                  </p:stCondLst>
                                  <p:childTnLst>
                                    <p:animScale>
                                      <p:cBhvr>
                                        <p:cTn id="190" dur="400" fill="hold"/>
                                        <p:tgtEl>
                                          <p:spTgt spid="35"/>
                                        </p:tgtEl>
                                      </p:cBhvr>
                                      <p:by x="0" y="0"/>
                                    </p:animScale>
                                  </p:childTnLst>
                                </p:cTn>
                              </p:par>
                              <p:par>
                                <p:cTn id="191" presetID="42" presetClass="path" presetSubtype="0" fill="hold" nodeType="withEffect">
                                  <p:stCondLst>
                                    <p:cond delay="3500"/>
                                  </p:stCondLst>
                                  <p:childTnLst>
                                    <p:animMotion origin="layout" path="M 2.08333E-7 4.81481E-6 L 0.24193 -0.4294 " pathEditMode="relative" rAng="0" ptsTypes="AA">
                                      <p:cBhvr>
                                        <p:cTn id="192" dur="1000" fill="hold"/>
                                        <p:tgtEl>
                                          <p:spTgt spid="36"/>
                                        </p:tgtEl>
                                        <p:attrNameLst>
                                          <p:attrName>ppt_x</p:attrName>
                                          <p:attrName>ppt_y</p:attrName>
                                        </p:attrNameLst>
                                      </p:cBhvr>
                                      <p:rCtr x="12100" y="-21500"/>
                                    </p:animMotion>
                                  </p:childTnLst>
                                </p:cTn>
                              </p:par>
                              <p:par>
                                <p:cTn id="193" presetID="22" presetClass="entr" presetSubtype="8" fill="hold" nodeType="withEffect">
                                  <p:stCondLst>
                                    <p:cond delay="3500"/>
                                  </p:stCondLst>
                                  <p:childTnLst>
                                    <p:set>
                                      <p:cBhvr>
                                        <p:cTn id="194" dur="1" fill="hold">
                                          <p:stCondLst>
                                            <p:cond delay="0"/>
                                          </p:stCondLst>
                                        </p:cTn>
                                        <p:tgtEl>
                                          <p:spTgt spid="33"/>
                                        </p:tgtEl>
                                        <p:attrNameLst>
                                          <p:attrName>style.visibility</p:attrName>
                                        </p:attrNameLst>
                                      </p:cBhvr>
                                      <p:to>
                                        <p:strVal val="visible"/>
                                      </p:to>
                                    </p:set>
                                    <p:animEffect transition="in" filter="wipe(left)">
                                      <p:cBhvr>
                                        <p:cTn id="195" dur="1000"/>
                                        <p:tgtEl>
                                          <p:spTgt spid="33"/>
                                        </p:tgtEl>
                                      </p:cBhvr>
                                    </p:animEffect>
                                  </p:childTnLst>
                                </p:cTn>
                              </p:par>
                              <p:par>
                                <p:cTn id="196" presetID="22" presetClass="entr" presetSubtype="2" fill="hold" nodeType="withEffect">
                                  <p:stCondLst>
                                    <p:cond delay="3500"/>
                                  </p:stCondLst>
                                  <p:childTnLst>
                                    <p:set>
                                      <p:cBhvr>
                                        <p:cTn id="197" dur="1" fill="hold">
                                          <p:stCondLst>
                                            <p:cond delay="0"/>
                                          </p:stCondLst>
                                        </p:cTn>
                                        <p:tgtEl>
                                          <p:spTgt spid="32"/>
                                        </p:tgtEl>
                                        <p:attrNameLst>
                                          <p:attrName>style.visibility</p:attrName>
                                        </p:attrNameLst>
                                      </p:cBhvr>
                                      <p:to>
                                        <p:strVal val="visible"/>
                                      </p:to>
                                    </p:set>
                                    <p:animEffect transition="in" filter="wipe(right)">
                                      <p:cBhvr>
                                        <p:cTn id="198" dur="1000"/>
                                        <p:tgtEl>
                                          <p:spTgt spid="32"/>
                                        </p:tgtEl>
                                      </p:cBhvr>
                                    </p:animEffect>
                                  </p:childTnLst>
                                </p:cTn>
                              </p:par>
                              <p:par>
                                <p:cTn id="199" presetID="6" presetClass="emph" presetSubtype="0" fill="hold" nodeType="withEffect">
                                  <p:stCondLst>
                                    <p:cond delay="4100"/>
                                  </p:stCondLst>
                                  <p:childTnLst>
                                    <p:animScale>
                                      <p:cBhvr>
                                        <p:cTn id="200" dur="400" fill="hold"/>
                                        <p:tgtEl>
                                          <p:spTgt spid="36"/>
                                        </p:tgtEl>
                                      </p:cBhvr>
                                      <p:by x="0" y="0"/>
                                    </p:animScale>
                                  </p:childTnLst>
                                </p:cTn>
                              </p:par>
                              <p:par>
                                <p:cTn id="201" presetID="42" presetClass="path" presetSubtype="0" fill="hold" nodeType="withEffect">
                                  <p:stCondLst>
                                    <p:cond delay="3500"/>
                                  </p:stCondLst>
                                  <p:childTnLst>
                                    <p:animMotion origin="layout" path="M 2.08333E-7 4.81481E-6 L -0.24193 -0.4294 " pathEditMode="relative" rAng="0" ptsTypes="AA">
                                      <p:cBhvr>
                                        <p:cTn id="202" dur="1000" fill="hold"/>
                                        <p:tgtEl>
                                          <p:spTgt spid="37"/>
                                        </p:tgtEl>
                                        <p:attrNameLst>
                                          <p:attrName>ppt_x</p:attrName>
                                          <p:attrName>ppt_y</p:attrName>
                                        </p:attrNameLst>
                                      </p:cBhvr>
                                      <p:rCtr x="-12100" y="-21500"/>
                                    </p:animMotion>
                                  </p:childTnLst>
                                </p:cTn>
                              </p:par>
                              <p:par>
                                <p:cTn id="203" presetID="6" presetClass="emph" presetSubtype="0" fill="hold" nodeType="withEffect">
                                  <p:stCondLst>
                                    <p:cond delay="4100"/>
                                  </p:stCondLst>
                                  <p:childTnLst>
                                    <p:animScale>
                                      <p:cBhvr>
                                        <p:cTn id="204" dur="400" fill="hold"/>
                                        <p:tgtEl>
                                          <p:spTgt spid="37"/>
                                        </p:tgtEl>
                                      </p:cBhvr>
                                      <p:by x="0" y="0"/>
                                    </p:animScale>
                                  </p:childTnLst>
                                </p:cTn>
                              </p:par>
                              <p:par>
                                <p:cTn id="205" presetID="1" presetClass="exit" presetSubtype="0" fill="hold" nodeType="withEffect">
                                  <p:stCondLst>
                                    <p:cond delay="4500"/>
                                  </p:stCondLst>
                                  <p:childTnLst>
                                    <p:set>
                                      <p:cBhvr>
                                        <p:cTn id="206" dur="1" fill="hold">
                                          <p:stCondLst>
                                            <p:cond delay="0"/>
                                          </p:stCondLst>
                                        </p:cTn>
                                        <p:tgtEl>
                                          <p:spTgt spid="29"/>
                                        </p:tgtEl>
                                        <p:attrNameLst>
                                          <p:attrName>style.visibility</p:attrName>
                                        </p:attrNameLst>
                                      </p:cBhvr>
                                      <p:to>
                                        <p:strVal val="hidden"/>
                                      </p:to>
                                    </p:set>
                                  </p:childTnLst>
                                </p:cTn>
                              </p:par>
                              <p:par>
                                <p:cTn id="207" presetID="1" presetClass="exit" presetSubtype="0" fill="hold" nodeType="withEffect">
                                  <p:stCondLst>
                                    <p:cond delay="4500"/>
                                  </p:stCondLst>
                                  <p:childTnLst>
                                    <p:set>
                                      <p:cBhvr>
                                        <p:cTn id="208" dur="1" fill="hold">
                                          <p:stCondLst>
                                            <p:cond delay="0"/>
                                          </p:stCondLst>
                                        </p:cTn>
                                        <p:tgtEl>
                                          <p:spTgt spid="31"/>
                                        </p:tgtEl>
                                        <p:attrNameLst>
                                          <p:attrName>style.visibility</p:attrName>
                                        </p:attrNameLst>
                                      </p:cBhvr>
                                      <p:to>
                                        <p:strVal val="hidden"/>
                                      </p:to>
                                    </p:set>
                                  </p:childTnLst>
                                </p:cTn>
                              </p:par>
                              <p:par>
                                <p:cTn id="209" presetID="1" presetClass="exit" presetSubtype="0" fill="hold" nodeType="withEffect">
                                  <p:stCondLst>
                                    <p:cond delay="4500"/>
                                  </p:stCondLst>
                                  <p:childTnLst>
                                    <p:set>
                                      <p:cBhvr>
                                        <p:cTn id="210" dur="1" fill="hold">
                                          <p:stCondLst>
                                            <p:cond delay="0"/>
                                          </p:stCondLst>
                                        </p:cTn>
                                        <p:tgtEl>
                                          <p:spTgt spid="32"/>
                                        </p:tgtEl>
                                        <p:attrNameLst>
                                          <p:attrName>style.visibility</p:attrName>
                                        </p:attrNameLst>
                                      </p:cBhvr>
                                      <p:to>
                                        <p:strVal val="hidden"/>
                                      </p:to>
                                    </p:set>
                                  </p:childTnLst>
                                </p:cTn>
                              </p:par>
                              <p:par>
                                <p:cTn id="211" presetID="1" presetClass="exit" presetSubtype="0" fill="hold" nodeType="withEffect">
                                  <p:stCondLst>
                                    <p:cond delay="4500"/>
                                  </p:stCondLst>
                                  <p:childTnLst>
                                    <p:set>
                                      <p:cBhvr>
                                        <p:cTn id="212" dur="1" fill="hold">
                                          <p:stCondLst>
                                            <p:cond delay="0"/>
                                          </p:stCondLst>
                                        </p:cTn>
                                        <p:tgtEl>
                                          <p:spTgt spid="33"/>
                                        </p:tgtEl>
                                        <p:attrNameLst>
                                          <p:attrName>style.visibility</p:attrName>
                                        </p:attrNameLst>
                                      </p:cBhvr>
                                      <p:to>
                                        <p:strVal val="hidden"/>
                                      </p:to>
                                    </p:set>
                                  </p:childTnLst>
                                </p:cTn>
                              </p:par>
                              <p:par>
                                <p:cTn id="213" presetID="1" presetClass="entr" presetSubtype="0" fill="hold" nodeType="withEffect">
                                  <p:stCondLst>
                                    <p:cond delay="4500"/>
                                  </p:stCondLst>
                                  <p:childTnLst>
                                    <p:set>
                                      <p:cBhvr>
                                        <p:cTn id="214" dur="1" fill="hold">
                                          <p:stCondLst>
                                            <p:cond delay="0"/>
                                          </p:stCondLst>
                                        </p:cTn>
                                        <p:tgtEl>
                                          <p:spTgt spid="38"/>
                                        </p:tgtEl>
                                        <p:attrNameLst>
                                          <p:attrName>style.visibility</p:attrName>
                                        </p:attrNameLst>
                                      </p:cBhvr>
                                      <p:to>
                                        <p:strVal val="visible"/>
                                      </p:to>
                                    </p:set>
                                  </p:childTnLst>
                                </p:cTn>
                              </p:par>
                              <p:par>
                                <p:cTn id="215" presetID="6" presetClass="emph" presetSubtype="0" accel="50000" fill="hold" nodeType="withEffect">
                                  <p:stCondLst>
                                    <p:cond delay="4500"/>
                                  </p:stCondLst>
                                  <p:childTnLst>
                                    <p:animScale>
                                      <p:cBhvr>
                                        <p:cTn id="216" dur="2000" fill="hold"/>
                                        <p:tgtEl>
                                          <p:spTgt spid="38"/>
                                        </p:tgtEl>
                                      </p:cBhvr>
                                      <p:by x="250000" y="250000"/>
                                    </p:animScale>
                                  </p:childTnLst>
                                </p:cTn>
                              </p:par>
                              <p:par>
                                <p:cTn id="217" presetID="10" presetClass="exit" presetSubtype="0" fill="hold" nodeType="withEffect">
                                  <p:stCondLst>
                                    <p:cond delay="4500"/>
                                  </p:stCondLst>
                                  <p:childTnLst>
                                    <p:animEffect transition="out" filter="fade">
                                      <p:cBhvr>
                                        <p:cTn id="218" dur="2000"/>
                                        <p:tgtEl>
                                          <p:spTgt spid="38"/>
                                        </p:tgtEl>
                                      </p:cBhvr>
                                    </p:animEffect>
                                    <p:set>
                                      <p:cBhvr>
                                        <p:cTn id="219" dur="1" fill="hold">
                                          <p:stCondLst>
                                            <p:cond delay="1999"/>
                                          </p:stCondLst>
                                        </p:cTn>
                                        <p:tgtEl>
                                          <p:spTgt spid="38"/>
                                        </p:tgtEl>
                                        <p:attrNameLst>
                                          <p:attrName>style.visibility</p:attrName>
                                        </p:attrNameLst>
                                      </p:cBhvr>
                                      <p:to>
                                        <p:strVal val="hidden"/>
                                      </p:to>
                                    </p:set>
                                  </p:childTnLst>
                                </p:cTn>
                              </p:par>
                              <p:par>
                                <p:cTn id="220" presetID="23" presetClass="entr" presetSubtype="16" fill="hold" nodeType="withEffect">
                                  <p:stCondLst>
                                    <p:cond delay="3300"/>
                                  </p:stCondLst>
                                  <p:childTnLst>
                                    <p:set>
                                      <p:cBhvr>
                                        <p:cTn id="221" dur="1" fill="hold">
                                          <p:stCondLst>
                                            <p:cond delay="0"/>
                                          </p:stCondLst>
                                        </p:cTn>
                                        <p:tgtEl>
                                          <p:spTgt spid="45"/>
                                        </p:tgtEl>
                                        <p:attrNameLst>
                                          <p:attrName>style.visibility</p:attrName>
                                        </p:attrNameLst>
                                      </p:cBhvr>
                                      <p:to>
                                        <p:strVal val="visible"/>
                                      </p:to>
                                    </p:set>
                                    <p:anim calcmode="lin" valueType="num">
                                      <p:cBhvr>
                                        <p:cTn id="222" dur="200" fill="hold"/>
                                        <p:tgtEl>
                                          <p:spTgt spid="45"/>
                                        </p:tgtEl>
                                        <p:attrNameLst>
                                          <p:attrName>ppt_w</p:attrName>
                                        </p:attrNameLst>
                                      </p:cBhvr>
                                      <p:tavLst>
                                        <p:tav tm="0">
                                          <p:val>
                                            <p:fltVal val="0"/>
                                          </p:val>
                                        </p:tav>
                                        <p:tav tm="100000">
                                          <p:val>
                                            <p:strVal val="#ppt_w"/>
                                          </p:val>
                                        </p:tav>
                                      </p:tavLst>
                                    </p:anim>
                                    <p:anim calcmode="lin" valueType="num">
                                      <p:cBhvr>
                                        <p:cTn id="223" dur="200" fill="hold"/>
                                        <p:tgtEl>
                                          <p:spTgt spid="45"/>
                                        </p:tgtEl>
                                        <p:attrNameLst>
                                          <p:attrName>ppt_h</p:attrName>
                                        </p:attrNameLst>
                                      </p:cBhvr>
                                      <p:tavLst>
                                        <p:tav tm="0">
                                          <p:val>
                                            <p:fltVal val="0"/>
                                          </p:val>
                                        </p:tav>
                                        <p:tav tm="100000">
                                          <p:val>
                                            <p:strVal val="#ppt_h"/>
                                          </p:val>
                                        </p:tav>
                                      </p:tavLst>
                                    </p:anim>
                                  </p:childTnLst>
                                </p:cTn>
                              </p:par>
                              <p:par>
                                <p:cTn id="224" presetID="23" presetClass="entr" presetSubtype="16" fill="hold" nodeType="withEffect">
                                  <p:stCondLst>
                                    <p:cond delay="3300"/>
                                  </p:stCondLst>
                                  <p:childTnLst>
                                    <p:set>
                                      <p:cBhvr>
                                        <p:cTn id="225" dur="1" fill="hold">
                                          <p:stCondLst>
                                            <p:cond delay="0"/>
                                          </p:stCondLst>
                                        </p:cTn>
                                        <p:tgtEl>
                                          <p:spTgt spid="46"/>
                                        </p:tgtEl>
                                        <p:attrNameLst>
                                          <p:attrName>style.visibility</p:attrName>
                                        </p:attrNameLst>
                                      </p:cBhvr>
                                      <p:to>
                                        <p:strVal val="visible"/>
                                      </p:to>
                                    </p:set>
                                    <p:anim calcmode="lin" valueType="num">
                                      <p:cBhvr>
                                        <p:cTn id="226" dur="200" fill="hold"/>
                                        <p:tgtEl>
                                          <p:spTgt spid="46"/>
                                        </p:tgtEl>
                                        <p:attrNameLst>
                                          <p:attrName>ppt_w</p:attrName>
                                        </p:attrNameLst>
                                      </p:cBhvr>
                                      <p:tavLst>
                                        <p:tav tm="0">
                                          <p:val>
                                            <p:fltVal val="0"/>
                                          </p:val>
                                        </p:tav>
                                        <p:tav tm="100000">
                                          <p:val>
                                            <p:strVal val="#ppt_w"/>
                                          </p:val>
                                        </p:tav>
                                      </p:tavLst>
                                    </p:anim>
                                    <p:anim calcmode="lin" valueType="num">
                                      <p:cBhvr>
                                        <p:cTn id="227" dur="200" fill="hold"/>
                                        <p:tgtEl>
                                          <p:spTgt spid="46"/>
                                        </p:tgtEl>
                                        <p:attrNameLst>
                                          <p:attrName>ppt_h</p:attrName>
                                        </p:attrNameLst>
                                      </p:cBhvr>
                                      <p:tavLst>
                                        <p:tav tm="0">
                                          <p:val>
                                            <p:fltVal val="0"/>
                                          </p:val>
                                        </p:tav>
                                        <p:tav tm="100000">
                                          <p:val>
                                            <p:strVal val="#ppt_h"/>
                                          </p:val>
                                        </p:tav>
                                      </p:tavLst>
                                    </p:anim>
                                  </p:childTnLst>
                                </p:cTn>
                              </p:par>
                              <p:par>
                                <p:cTn id="228" presetID="23" presetClass="entr" presetSubtype="16" fill="hold" nodeType="withEffect">
                                  <p:stCondLst>
                                    <p:cond delay="3300"/>
                                  </p:stCondLst>
                                  <p:childTnLst>
                                    <p:set>
                                      <p:cBhvr>
                                        <p:cTn id="229" dur="1" fill="hold">
                                          <p:stCondLst>
                                            <p:cond delay="0"/>
                                          </p:stCondLst>
                                        </p:cTn>
                                        <p:tgtEl>
                                          <p:spTgt spid="47"/>
                                        </p:tgtEl>
                                        <p:attrNameLst>
                                          <p:attrName>style.visibility</p:attrName>
                                        </p:attrNameLst>
                                      </p:cBhvr>
                                      <p:to>
                                        <p:strVal val="visible"/>
                                      </p:to>
                                    </p:set>
                                    <p:anim calcmode="lin" valueType="num">
                                      <p:cBhvr>
                                        <p:cTn id="230" dur="200" fill="hold"/>
                                        <p:tgtEl>
                                          <p:spTgt spid="47"/>
                                        </p:tgtEl>
                                        <p:attrNameLst>
                                          <p:attrName>ppt_w</p:attrName>
                                        </p:attrNameLst>
                                      </p:cBhvr>
                                      <p:tavLst>
                                        <p:tav tm="0">
                                          <p:val>
                                            <p:fltVal val="0"/>
                                          </p:val>
                                        </p:tav>
                                        <p:tav tm="100000">
                                          <p:val>
                                            <p:strVal val="#ppt_w"/>
                                          </p:val>
                                        </p:tav>
                                      </p:tavLst>
                                    </p:anim>
                                    <p:anim calcmode="lin" valueType="num">
                                      <p:cBhvr>
                                        <p:cTn id="231" dur="200" fill="hold"/>
                                        <p:tgtEl>
                                          <p:spTgt spid="47"/>
                                        </p:tgtEl>
                                        <p:attrNameLst>
                                          <p:attrName>ppt_h</p:attrName>
                                        </p:attrNameLst>
                                      </p:cBhvr>
                                      <p:tavLst>
                                        <p:tav tm="0">
                                          <p:val>
                                            <p:fltVal val="0"/>
                                          </p:val>
                                        </p:tav>
                                        <p:tav tm="100000">
                                          <p:val>
                                            <p:strVal val="#ppt_h"/>
                                          </p:val>
                                        </p:tav>
                                      </p:tavLst>
                                    </p:anim>
                                  </p:childTnLst>
                                </p:cTn>
                              </p:par>
                              <p:par>
                                <p:cTn id="232" presetID="23" presetClass="entr" presetSubtype="16" fill="hold" nodeType="withEffect">
                                  <p:stCondLst>
                                    <p:cond delay="3300"/>
                                  </p:stCondLst>
                                  <p:childTnLst>
                                    <p:set>
                                      <p:cBhvr>
                                        <p:cTn id="233" dur="1" fill="hold">
                                          <p:stCondLst>
                                            <p:cond delay="0"/>
                                          </p:stCondLst>
                                        </p:cTn>
                                        <p:tgtEl>
                                          <p:spTgt spid="48"/>
                                        </p:tgtEl>
                                        <p:attrNameLst>
                                          <p:attrName>style.visibility</p:attrName>
                                        </p:attrNameLst>
                                      </p:cBhvr>
                                      <p:to>
                                        <p:strVal val="visible"/>
                                      </p:to>
                                    </p:set>
                                    <p:anim calcmode="lin" valueType="num">
                                      <p:cBhvr>
                                        <p:cTn id="234" dur="200" fill="hold"/>
                                        <p:tgtEl>
                                          <p:spTgt spid="48"/>
                                        </p:tgtEl>
                                        <p:attrNameLst>
                                          <p:attrName>ppt_w</p:attrName>
                                        </p:attrNameLst>
                                      </p:cBhvr>
                                      <p:tavLst>
                                        <p:tav tm="0">
                                          <p:val>
                                            <p:fltVal val="0"/>
                                          </p:val>
                                        </p:tav>
                                        <p:tav tm="100000">
                                          <p:val>
                                            <p:strVal val="#ppt_w"/>
                                          </p:val>
                                        </p:tav>
                                      </p:tavLst>
                                    </p:anim>
                                    <p:anim calcmode="lin" valueType="num">
                                      <p:cBhvr>
                                        <p:cTn id="235" dur="200" fill="hold"/>
                                        <p:tgtEl>
                                          <p:spTgt spid="48"/>
                                        </p:tgtEl>
                                        <p:attrNameLst>
                                          <p:attrName>ppt_h</p:attrName>
                                        </p:attrNameLst>
                                      </p:cBhvr>
                                      <p:tavLst>
                                        <p:tav tm="0">
                                          <p:val>
                                            <p:fltVal val="0"/>
                                          </p:val>
                                        </p:tav>
                                        <p:tav tm="100000">
                                          <p:val>
                                            <p:strVal val="#ppt_h"/>
                                          </p:val>
                                        </p:tav>
                                      </p:tavLst>
                                    </p:anim>
                                  </p:childTnLst>
                                </p:cTn>
                              </p:par>
                              <p:par>
                                <p:cTn id="236" presetID="23" presetClass="entr" presetSubtype="16" fill="hold" nodeType="withEffect">
                                  <p:stCondLst>
                                    <p:cond delay="3300"/>
                                  </p:stCondLst>
                                  <p:childTnLst>
                                    <p:set>
                                      <p:cBhvr>
                                        <p:cTn id="237" dur="1" fill="hold">
                                          <p:stCondLst>
                                            <p:cond delay="0"/>
                                          </p:stCondLst>
                                        </p:cTn>
                                        <p:tgtEl>
                                          <p:spTgt spid="49"/>
                                        </p:tgtEl>
                                        <p:attrNameLst>
                                          <p:attrName>style.visibility</p:attrName>
                                        </p:attrNameLst>
                                      </p:cBhvr>
                                      <p:to>
                                        <p:strVal val="visible"/>
                                      </p:to>
                                    </p:set>
                                    <p:anim calcmode="lin" valueType="num">
                                      <p:cBhvr>
                                        <p:cTn id="238" dur="200" fill="hold"/>
                                        <p:tgtEl>
                                          <p:spTgt spid="49"/>
                                        </p:tgtEl>
                                        <p:attrNameLst>
                                          <p:attrName>ppt_w</p:attrName>
                                        </p:attrNameLst>
                                      </p:cBhvr>
                                      <p:tavLst>
                                        <p:tav tm="0">
                                          <p:val>
                                            <p:fltVal val="0"/>
                                          </p:val>
                                        </p:tav>
                                        <p:tav tm="100000">
                                          <p:val>
                                            <p:strVal val="#ppt_w"/>
                                          </p:val>
                                        </p:tav>
                                      </p:tavLst>
                                    </p:anim>
                                    <p:anim calcmode="lin" valueType="num">
                                      <p:cBhvr>
                                        <p:cTn id="239" dur="200" fill="hold"/>
                                        <p:tgtEl>
                                          <p:spTgt spid="49"/>
                                        </p:tgtEl>
                                        <p:attrNameLst>
                                          <p:attrName>ppt_h</p:attrName>
                                        </p:attrNameLst>
                                      </p:cBhvr>
                                      <p:tavLst>
                                        <p:tav tm="0">
                                          <p:val>
                                            <p:fltVal val="0"/>
                                          </p:val>
                                        </p:tav>
                                        <p:tav tm="100000">
                                          <p:val>
                                            <p:strVal val="#ppt_h"/>
                                          </p:val>
                                        </p:tav>
                                      </p:tavLst>
                                    </p:anim>
                                  </p:childTnLst>
                                </p:cTn>
                              </p:par>
                              <p:par>
                                <p:cTn id="240" presetID="63" presetClass="path" presetSubtype="0" fill="hold" nodeType="withEffect">
                                  <p:stCondLst>
                                    <p:cond delay="3800"/>
                                  </p:stCondLst>
                                  <p:childTnLst>
                                    <p:animMotion origin="layout" path="M -1.25E-6 -3.7037E-7 L 0.28607 -3.7037E-7 " pathEditMode="relative" rAng="0" ptsTypes="AA">
                                      <p:cBhvr>
                                        <p:cTn id="241" dur="1000" fill="hold"/>
                                        <p:tgtEl>
                                          <p:spTgt spid="45"/>
                                        </p:tgtEl>
                                        <p:attrNameLst>
                                          <p:attrName>ppt_x</p:attrName>
                                          <p:attrName>ppt_y</p:attrName>
                                        </p:attrNameLst>
                                      </p:cBhvr>
                                      <p:rCtr x="143" y="0"/>
                                    </p:animMotion>
                                  </p:childTnLst>
                                </p:cTn>
                              </p:par>
                              <p:par>
                                <p:cTn id="242" presetID="22" presetClass="entr" presetSubtype="8" fill="hold" nodeType="withEffect">
                                  <p:stCondLst>
                                    <p:cond delay="3800"/>
                                  </p:stCondLst>
                                  <p:childTnLst>
                                    <p:set>
                                      <p:cBhvr>
                                        <p:cTn id="243" dur="1" fill="hold">
                                          <p:stCondLst>
                                            <p:cond delay="0"/>
                                          </p:stCondLst>
                                        </p:cTn>
                                        <p:tgtEl>
                                          <p:spTgt spid="39"/>
                                        </p:tgtEl>
                                        <p:attrNameLst>
                                          <p:attrName>style.visibility</p:attrName>
                                        </p:attrNameLst>
                                      </p:cBhvr>
                                      <p:to>
                                        <p:strVal val="visible"/>
                                      </p:to>
                                    </p:set>
                                    <p:animEffect transition="in" filter="wipe(left)">
                                      <p:cBhvr>
                                        <p:cTn id="244" dur="1000"/>
                                        <p:tgtEl>
                                          <p:spTgt spid="39"/>
                                        </p:tgtEl>
                                      </p:cBhvr>
                                    </p:animEffect>
                                  </p:childTnLst>
                                </p:cTn>
                              </p:par>
                              <p:par>
                                <p:cTn id="245" presetID="6" presetClass="emph" presetSubtype="0" fill="hold" nodeType="withEffect">
                                  <p:stCondLst>
                                    <p:cond delay="4400"/>
                                  </p:stCondLst>
                                  <p:childTnLst>
                                    <p:animScale>
                                      <p:cBhvr>
                                        <p:cTn id="246" dur="400" fill="hold"/>
                                        <p:tgtEl>
                                          <p:spTgt spid="45"/>
                                        </p:tgtEl>
                                      </p:cBhvr>
                                      <p:by x="0" y="0"/>
                                    </p:animScale>
                                  </p:childTnLst>
                                </p:cTn>
                              </p:par>
                              <p:par>
                                <p:cTn id="247" presetID="63" presetClass="path" presetSubtype="0" fill="hold" nodeType="withEffect">
                                  <p:stCondLst>
                                    <p:cond delay="3800"/>
                                  </p:stCondLst>
                                  <p:childTnLst>
                                    <p:animMotion origin="layout" path="M -1.25E-6 -3.7037E-7 L -0.09974 0.35394 " pathEditMode="relative" rAng="0" ptsTypes="AA">
                                      <p:cBhvr>
                                        <p:cTn id="248" dur="1000" fill="hold"/>
                                        <p:tgtEl>
                                          <p:spTgt spid="46"/>
                                        </p:tgtEl>
                                        <p:attrNameLst>
                                          <p:attrName>ppt_x</p:attrName>
                                          <p:attrName>ppt_y</p:attrName>
                                        </p:attrNameLst>
                                      </p:cBhvr>
                                      <p:rCtr x="-50" y="177"/>
                                    </p:animMotion>
                                  </p:childTnLst>
                                </p:cTn>
                              </p:par>
                              <p:par>
                                <p:cTn id="249" presetID="22" presetClass="entr" presetSubtype="1" fill="hold" nodeType="withEffect">
                                  <p:stCondLst>
                                    <p:cond delay="3800"/>
                                  </p:stCondLst>
                                  <p:childTnLst>
                                    <p:set>
                                      <p:cBhvr>
                                        <p:cTn id="250" dur="1" fill="hold">
                                          <p:stCondLst>
                                            <p:cond delay="0"/>
                                          </p:stCondLst>
                                        </p:cTn>
                                        <p:tgtEl>
                                          <p:spTgt spid="40"/>
                                        </p:tgtEl>
                                        <p:attrNameLst>
                                          <p:attrName>style.visibility</p:attrName>
                                        </p:attrNameLst>
                                      </p:cBhvr>
                                      <p:to>
                                        <p:strVal val="visible"/>
                                      </p:to>
                                    </p:set>
                                    <p:animEffect transition="in" filter="wipe(up)">
                                      <p:cBhvr>
                                        <p:cTn id="251" dur="1000"/>
                                        <p:tgtEl>
                                          <p:spTgt spid="40"/>
                                        </p:tgtEl>
                                      </p:cBhvr>
                                    </p:animEffect>
                                  </p:childTnLst>
                                </p:cTn>
                              </p:par>
                              <p:par>
                                <p:cTn id="252" presetID="22" presetClass="entr" presetSubtype="8" fill="hold" nodeType="withEffect">
                                  <p:stCondLst>
                                    <p:cond delay="3800"/>
                                  </p:stCondLst>
                                  <p:childTnLst>
                                    <p:set>
                                      <p:cBhvr>
                                        <p:cTn id="253" dur="1" fill="hold">
                                          <p:stCondLst>
                                            <p:cond delay="0"/>
                                          </p:stCondLst>
                                        </p:cTn>
                                        <p:tgtEl>
                                          <p:spTgt spid="41"/>
                                        </p:tgtEl>
                                        <p:attrNameLst>
                                          <p:attrName>style.visibility</p:attrName>
                                        </p:attrNameLst>
                                      </p:cBhvr>
                                      <p:to>
                                        <p:strVal val="visible"/>
                                      </p:to>
                                    </p:set>
                                    <p:animEffect transition="in" filter="wipe(left)">
                                      <p:cBhvr>
                                        <p:cTn id="254" dur="1000"/>
                                        <p:tgtEl>
                                          <p:spTgt spid="41"/>
                                        </p:tgtEl>
                                      </p:cBhvr>
                                    </p:animEffect>
                                  </p:childTnLst>
                                </p:cTn>
                              </p:par>
                              <p:par>
                                <p:cTn id="255" presetID="6" presetClass="emph" presetSubtype="0" fill="hold" nodeType="withEffect">
                                  <p:stCondLst>
                                    <p:cond delay="4400"/>
                                  </p:stCondLst>
                                  <p:childTnLst>
                                    <p:animScale>
                                      <p:cBhvr>
                                        <p:cTn id="256" dur="400" fill="hold"/>
                                        <p:tgtEl>
                                          <p:spTgt spid="46"/>
                                        </p:tgtEl>
                                      </p:cBhvr>
                                      <p:by x="0" y="0"/>
                                    </p:animScale>
                                  </p:childTnLst>
                                </p:cTn>
                              </p:par>
                              <p:par>
                                <p:cTn id="257" presetID="63" presetClass="path" presetSubtype="0" fill="hold" nodeType="withEffect">
                                  <p:stCondLst>
                                    <p:cond delay="3800"/>
                                  </p:stCondLst>
                                  <p:childTnLst>
                                    <p:animMotion origin="layout" path="M -0.00039 -0.00069 L 0.09909 0.35417 " pathEditMode="relative" rAng="0" ptsTypes="AA">
                                      <p:cBhvr>
                                        <p:cTn id="258" dur="1000" fill="hold"/>
                                        <p:tgtEl>
                                          <p:spTgt spid="47"/>
                                        </p:tgtEl>
                                        <p:attrNameLst>
                                          <p:attrName>ppt_x</p:attrName>
                                          <p:attrName>ppt_y</p:attrName>
                                        </p:attrNameLst>
                                      </p:cBhvr>
                                      <p:rCtr x="50" y="177"/>
                                    </p:animMotion>
                                  </p:childTnLst>
                                </p:cTn>
                              </p:par>
                              <p:par>
                                <p:cTn id="259" presetID="22" presetClass="entr" presetSubtype="2" fill="hold" nodeType="withEffect">
                                  <p:stCondLst>
                                    <p:cond delay="3800"/>
                                  </p:stCondLst>
                                  <p:childTnLst>
                                    <p:set>
                                      <p:cBhvr>
                                        <p:cTn id="260" dur="1" fill="hold">
                                          <p:stCondLst>
                                            <p:cond delay="0"/>
                                          </p:stCondLst>
                                        </p:cTn>
                                        <p:tgtEl>
                                          <p:spTgt spid="42"/>
                                        </p:tgtEl>
                                        <p:attrNameLst>
                                          <p:attrName>style.visibility</p:attrName>
                                        </p:attrNameLst>
                                      </p:cBhvr>
                                      <p:to>
                                        <p:strVal val="visible"/>
                                      </p:to>
                                    </p:set>
                                    <p:animEffect transition="in" filter="wipe(right)">
                                      <p:cBhvr>
                                        <p:cTn id="261" dur="1000"/>
                                        <p:tgtEl>
                                          <p:spTgt spid="42"/>
                                        </p:tgtEl>
                                      </p:cBhvr>
                                    </p:animEffect>
                                  </p:childTnLst>
                                </p:cTn>
                              </p:par>
                              <p:par>
                                <p:cTn id="262" presetID="6" presetClass="emph" presetSubtype="0" fill="hold" nodeType="withEffect">
                                  <p:stCondLst>
                                    <p:cond delay="4400"/>
                                  </p:stCondLst>
                                  <p:childTnLst>
                                    <p:animScale>
                                      <p:cBhvr>
                                        <p:cTn id="263" dur="400" fill="hold"/>
                                        <p:tgtEl>
                                          <p:spTgt spid="47"/>
                                        </p:tgtEl>
                                      </p:cBhvr>
                                      <p:by x="0" y="0"/>
                                    </p:animScale>
                                  </p:childTnLst>
                                </p:cTn>
                              </p:par>
                              <p:par>
                                <p:cTn id="264" presetID="63" presetClass="path" presetSubtype="0" fill="hold" nodeType="withEffect">
                                  <p:stCondLst>
                                    <p:cond delay="3800"/>
                                  </p:stCondLst>
                                  <p:childTnLst>
                                    <p:animMotion origin="layout" path="M 8.33333E-7 3.33333E-6 L -0.28672 3.33333E-6 " pathEditMode="relative" rAng="0" ptsTypes="AA">
                                      <p:cBhvr>
                                        <p:cTn id="265" dur="1000" fill="hold"/>
                                        <p:tgtEl>
                                          <p:spTgt spid="48"/>
                                        </p:tgtEl>
                                        <p:attrNameLst>
                                          <p:attrName>ppt_x</p:attrName>
                                          <p:attrName>ppt_y</p:attrName>
                                        </p:attrNameLst>
                                      </p:cBhvr>
                                      <p:rCtr x="-143" y="0"/>
                                    </p:animMotion>
                                  </p:childTnLst>
                                </p:cTn>
                              </p:par>
                              <p:par>
                                <p:cTn id="266" presetID="22" presetClass="entr" presetSubtype="4" fill="hold" nodeType="withEffect">
                                  <p:stCondLst>
                                    <p:cond delay="3800"/>
                                  </p:stCondLst>
                                  <p:childTnLst>
                                    <p:set>
                                      <p:cBhvr>
                                        <p:cTn id="267" dur="1" fill="hold">
                                          <p:stCondLst>
                                            <p:cond delay="0"/>
                                          </p:stCondLst>
                                        </p:cTn>
                                        <p:tgtEl>
                                          <p:spTgt spid="43"/>
                                        </p:tgtEl>
                                        <p:attrNameLst>
                                          <p:attrName>style.visibility</p:attrName>
                                        </p:attrNameLst>
                                      </p:cBhvr>
                                      <p:to>
                                        <p:strVal val="visible"/>
                                      </p:to>
                                    </p:set>
                                    <p:animEffect transition="in" filter="wipe(down)">
                                      <p:cBhvr>
                                        <p:cTn id="268" dur="500"/>
                                        <p:tgtEl>
                                          <p:spTgt spid="43"/>
                                        </p:tgtEl>
                                      </p:cBhvr>
                                    </p:animEffect>
                                  </p:childTnLst>
                                </p:cTn>
                              </p:par>
                              <p:par>
                                <p:cTn id="269" presetID="22" presetClass="entr" presetSubtype="4" fill="hold" nodeType="withEffect">
                                  <p:stCondLst>
                                    <p:cond delay="4300"/>
                                  </p:stCondLst>
                                  <p:childTnLst>
                                    <p:set>
                                      <p:cBhvr>
                                        <p:cTn id="270" dur="1" fill="hold">
                                          <p:stCondLst>
                                            <p:cond delay="0"/>
                                          </p:stCondLst>
                                        </p:cTn>
                                        <p:tgtEl>
                                          <p:spTgt spid="44"/>
                                        </p:tgtEl>
                                        <p:attrNameLst>
                                          <p:attrName>style.visibility</p:attrName>
                                        </p:attrNameLst>
                                      </p:cBhvr>
                                      <p:to>
                                        <p:strVal val="visible"/>
                                      </p:to>
                                    </p:set>
                                    <p:animEffect transition="in" filter="wipe(down)">
                                      <p:cBhvr>
                                        <p:cTn id="271" dur="500"/>
                                        <p:tgtEl>
                                          <p:spTgt spid="44"/>
                                        </p:tgtEl>
                                      </p:cBhvr>
                                    </p:animEffect>
                                  </p:childTnLst>
                                </p:cTn>
                              </p:par>
                              <p:par>
                                <p:cTn id="272" presetID="6" presetClass="emph" presetSubtype="0" fill="hold" nodeType="withEffect">
                                  <p:stCondLst>
                                    <p:cond delay="4400"/>
                                  </p:stCondLst>
                                  <p:childTnLst>
                                    <p:animScale>
                                      <p:cBhvr>
                                        <p:cTn id="273" dur="400" fill="hold"/>
                                        <p:tgtEl>
                                          <p:spTgt spid="48"/>
                                        </p:tgtEl>
                                      </p:cBhvr>
                                      <p:by x="0" y="0"/>
                                    </p:animScale>
                                  </p:childTnLst>
                                </p:cTn>
                              </p:par>
                              <p:par>
                                <p:cTn id="274" presetID="0" presetClass="path" presetSubtype="0" fill="hold" nodeType="withEffect">
                                  <p:stCondLst>
                                    <p:cond delay="3800"/>
                                  </p:stCondLst>
                                  <p:childTnLst>
                                    <p:animMotion origin="layout" path="M -0.00052 -0.00023 L 0.09961 -0.35348 L 8.33333E-7 -0.7088 " pathEditMode="relative" rAng="0" ptsTypes="AAA">
                                      <p:cBhvr>
                                        <p:cTn id="275" dur="1000" fill="hold"/>
                                        <p:tgtEl>
                                          <p:spTgt spid="49"/>
                                        </p:tgtEl>
                                        <p:attrNameLst>
                                          <p:attrName>ppt_x</p:attrName>
                                          <p:attrName>ppt_y</p:attrName>
                                        </p:attrNameLst>
                                      </p:cBhvr>
                                      <p:rCtr x="50" y="-354"/>
                                    </p:animMotion>
                                  </p:childTnLst>
                                </p:cTn>
                              </p:par>
                              <p:par>
                                <p:cTn id="276" presetID="6" presetClass="emph" presetSubtype="0" fill="hold" nodeType="withEffect">
                                  <p:stCondLst>
                                    <p:cond delay="4400"/>
                                  </p:stCondLst>
                                  <p:childTnLst>
                                    <p:animScale>
                                      <p:cBhvr>
                                        <p:cTn id="277" dur="400" fill="hold"/>
                                        <p:tgtEl>
                                          <p:spTgt spid="49"/>
                                        </p:tgtEl>
                                      </p:cBhvr>
                                      <p:by x="0" y="0"/>
                                    </p:animScale>
                                  </p:childTnLst>
                                </p:cTn>
                              </p:par>
                              <p:par>
                                <p:cTn id="278" presetID="1" presetClass="exit" presetSubtype="0" fill="hold" nodeType="withEffect">
                                  <p:stCondLst>
                                    <p:cond delay="5000"/>
                                  </p:stCondLst>
                                  <p:childTnLst>
                                    <p:set>
                                      <p:cBhvr>
                                        <p:cTn id="279" dur="1" fill="hold">
                                          <p:stCondLst>
                                            <p:cond delay="0"/>
                                          </p:stCondLst>
                                        </p:cTn>
                                        <p:tgtEl>
                                          <p:spTgt spid="39"/>
                                        </p:tgtEl>
                                        <p:attrNameLst>
                                          <p:attrName>style.visibility</p:attrName>
                                        </p:attrNameLst>
                                      </p:cBhvr>
                                      <p:to>
                                        <p:strVal val="hidden"/>
                                      </p:to>
                                    </p:set>
                                  </p:childTnLst>
                                </p:cTn>
                              </p:par>
                              <p:par>
                                <p:cTn id="280" presetID="1" presetClass="exit" presetSubtype="0" fill="hold" nodeType="withEffect">
                                  <p:stCondLst>
                                    <p:cond delay="5000"/>
                                  </p:stCondLst>
                                  <p:childTnLst>
                                    <p:set>
                                      <p:cBhvr>
                                        <p:cTn id="281" dur="1" fill="hold">
                                          <p:stCondLst>
                                            <p:cond delay="0"/>
                                          </p:stCondLst>
                                        </p:cTn>
                                        <p:tgtEl>
                                          <p:spTgt spid="40"/>
                                        </p:tgtEl>
                                        <p:attrNameLst>
                                          <p:attrName>style.visibility</p:attrName>
                                        </p:attrNameLst>
                                      </p:cBhvr>
                                      <p:to>
                                        <p:strVal val="hidden"/>
                                      </p:to>
                                    </p:set>
                                  </p:childTnLst>
                                </p:cTn>
                              </p:par>
                              <p:par>
                                <p:cTn id="282" presetID="1" presetClass="exit" presetSubtype="0" fill="hold" nodeType="withEffect">
                                  <p:stCondLst>
                                    <p:cond delay="5000"/>
                                  </p:stCondLst>
                                  <p:childTnLst>
                                    <p:set>
                                      <p:cBhvr>
                                        <p:cTn id="283" dur="1" fill="hold">
                                          <p:stCondLst>
                                            <p:cond delay="0"/>
                                          </p:stCondLst>
                                        </p:cTn>
                                        <p:tgtEl>
                                          <p:spTgt spid="41"/>
                                        </p:tgtEl>
                                        <p:attrNameLst>
                                          <p:attrName>style.visibility</p:attrName>
                                        </p:attrNameLst>
                                      </p:cBhvr>
                                      <p:to>
                                        <p:strVal val="hidden"/>
                                      </p:to>
                                    </p:set>
                                  </p:childTnLst>
                                </p:cTn>
                              </p:par>
                              <p:par>
                                <p:cTn id="284" presetID="1" presetClass="exit" presetSubtype="0" fill="hold" nodeType="withEffect">
                                  <p:stCondLst>
                                    <p:cond delay="5000"/>
                                  </p:stCondLst>
                                  <p:childTnLst>
                                    <p:set>
                                      <p:cBhvr>
                                        <p:cTn id="285" dur="1" fill="hold">
                                          <p:stCondLst>
                                            <p:cond delay="0"/>
                                          </p:stCondLst>
                                        </p:cTn>
                                        <p:tgtEl>
                                          <p:spTgt spid="42"/>
                                        </p:tgtEl>
                                        <p:attrNameLst>
                                          <p:attrName>style.visibility</p:attrName>
                                        </p:attrNameLst>
                                      </p:cBhvr>
                                      <p:to>
                                        <p:strVal val="hidden"/>
                                      </p:to>
                                    </p:set>
                                  </p:childTnLst>
                                </p:cTn>
                              </p:par>
                              <p:par>
                                <p:cTn id="286" presetID="1" presetClass="exit" presetSubtype="0" fill="hold" nodeType="withEffect">
                                  <p:stCondLst>
                                    <p:cond delay="5000"/>
                                  </p:stCondLst>
                                  <p:childTnLst>
                                    <p:set>
                                      <p:cBhvr>
                                        <p:cTn id="287" dur="1" fill="hold">
                                          <p:stCondLst>
                                            <p:cond delay="0"/>
                                          </p:stCondLst>
                                        </p:cTn>
                                        <p:tgtEl>
                                          <p:spTgt spid="43"/>
                                        </p:tgtEl>
                                        <p:attrNameLst>
                                          <p:attrName>style.visibility</p:attrName>
                                        </p:attrNameLst>
                                      </p:cBhvr>
                                      <p:to>
                                        <p:strVal val="hidden"/>
                                      </p:to>
                                    </p:set>
                                  </p:childTnLst>
                                </p:cTn>
                              </p:par>
                              <p:par>
                                <p:cTn id="288" presetID="1" presetClass="exit" presetSubtype="0" fill="hold" nodeType="withEffect">
                                  <p:stCondLst>
                                    <p:cond delay="5000"/>
                                  </p:stCondLst>
                                  <p:childTnLst>
                                    <p:set>
                                      <p:cBhvr>
                                        <p:cTn id="289" dur="1" fill="hold">
                                          <p:stCondLst>
                                            <p:cond delay="0"/>
                                          </p:stCondLst>
                                        </p:cTn>
                                        <p:tgtEl>
                                          <p:spTgt spid="44"/>
                                        </p:tgtEl>
                                        <p:attrNameLst>
                                          <p:attrName>style.visibility</p:attrName>
                                        </p:attrNameLst>
                                      </p:cBhvr>
                                      <p:to>
                                        <p:strVal val="hidden"/>
                                      </p:to>
                                    </p:set>
                                  </p:childTnLst>
                                </p:cTn>
                              </p:par>
                              <p:par>
                                <p:cTn id="290" presetID="1" presetClass="entr" presetSubtype="0" fill="hold" nodeType="withEffect">
                                  <p:stCondLst>
                                    <p:cond delay="5000"/>
                                  </p:stCondLst>
                                  <p:childTnLst>
                                    <p:set>
                                      <p:cBhvr>
                                        <p:cTn id="291" dur="1" fill="hold">
                                          <p:stCondLst>
                                            <p:cond delay="0"/>
                                          </p:stCondLst>
                                        </p:cTn>
                                        <p:tgtEl>
                                          <p:spTgt spid="50"/>
                                        </p:tgtEl>
                                        <p:attrNameLst>
                                          <p:attrName>style.visibility</p:attrName>
                                        </p:attrNameLst>
                                      </p:cBhvr>
                                      <p:to>
                                        <p:strVal val="visible"/>
                                      </p:to>
                                    </p:set>
                                  </p:childTnLst>
                                </p:cTn>
                              </p:par>
                              <p:par>
                                <p:cTn id="292" presetID="6" presetClass="emph" presetSubtype="0" accel="50000" fill="hold" nodeType="withEffect">
                                  <p:stCondLst>
                                    <p:cond delay="5000"/>
                                  </p:stCondLst>
                                  <p:childTnLst>
                                    <p:animScale>
                                      <p:cBhvr>
                                        <p:cTn id="293" dur="2000" fill="hold"/>
                                        <p:tgtEl>
                                          <p:spTgt spid="50"/>
                                        </p:tgtEl>
                                      </p:cBhvr>
                                      <p:by x="250000" y="250000"/>
                                    </p:animScale>
                                  </p:childTnLst>
                                </p:cTn>
                              </p:par>
                              <p:par>
                                <p:cTn id="294" presetID="10" presetClass="exit" presetSubtype="0" fill="hold" nodeType="withEffect">
                                  <p:stCondLst>
                                    <p:cond delay="5000"/>
                                  </p:stCondLst>
                                  <p:childTnLst>
                                    <p:animEffect transition="out" filter="fade">
                                      <p:cBhvr>
                                        <p:cTn id="295" dur="2000"/>
                                        <p:tgtEl>
                                          <p:spTgt spid="50"/>
                                        </p:tgtEl>
                                      </p:cBhvr>
                                    </p:animEffect>
                                    <p:set>
                                      <p:cBhvr>
                                        <p:cTn id="296" dur="1" fill="hold">
                                          <p:stCondLst>
                                            <p:cond delay="1999"/>
                                          </p:stCondLst>
                                        </p:cTn>
                                        <p:tgtEl>
                                          <p:spTgt spid="50"/>
                                        </p:tgtEl>
                                        <p:attrNameLst>
                                          <p:attrName>style.visibility</p:attrName>
                                        </p:attrNameLst>
                                      </p:cBhvr>
                                      <p:to>
                                        <p:strVal val="hidden"/>
                                      </p:to>
                                    </p:set>
                                  </p:childTnLst>
                                </p:cTn>
                              </p:par>
                              <p:par>
                                <p:cTn id="297" presetID="23" presetClass="entr" presetSubtype="16" fill="hold" nodeType="withEffect">
                                  <p:stCondLst>
                                    <p:cond delay="3500"/>
                                  </p:stCondLst>
                                  <p:childTnLst>
                                    <p:set>
                                      <p:cBhvr>
                                        <p:cTn id="298" dur="1" fill="hold">
                                          <p:stCondLst>
                                            <p:cond delay="0"/>
                                          </p:stCondLst>
                                        </p:cTn>
                                        <p:tgtEl>
                                          <p:spTgt spid="52"/>
                                        </p:tgtEl>
                                        <p:attrNameLst>
                                          <p:attrName>style.visibility</p:attrName>
                                        </p:attrNameLst>
                                      </p:cBhvr>
                                      <p:to>
                                        <p:strVal val="visible"/>
                                      </p:to>
                                    </p:set>
                                    <p:anim calcmode="lin" valueType="num">
                                      <p:cBhvr>
                                        <p:cTn id="299" dur="200" fill="hold"/>
                                        <p:tgtEl>
                                          <p:spTgt spid="52"/>
                                        </p:tgtEl>
                                        <p:attrNameLst>
                                          <p:attrName>ppt_w</p:attrName>
                                        </p:attrNameLst>
                                      </p:cBhvr>
                                      <p:tavLst>
                                        <p:tav tm="0">
                                          <p:val>
                                            <p:fltVal val="0"/>
                                          </p:val>
                                        </p:tav>
                                        <p:tav tm="100000">
                                          <p:val>
                                            <p:strVal val="#ppt_w"/>
                                          </p:val>
                                        </p:tav>
                                      </p:tavLst>
                                    </p:anim>
                                    <p:anim calcmode="lin" valueType="num">
                                      <p:cBhvr>
                                        <p:cTn id="300" dur="200" fill="hold"/>
                                        <p:tgtEl>
                                          <p:spTgt spid="52"/>
                                        </p:tgtEl>
                                        <p:attrNameLst>
                                          <p:attrName>ppt_h</p:attrName>
                                        </p:attrNameLst>
                                      </p:cBhvr>
                                      <p:tavLst>
                                        <p:tav tm="0">
                                          <p:val>
                                            <p:fltVal val="0"/>
                                          </p:val>
                                        </p:tav>
                                        <p:tav tm="100000">
                                          <p:val>
                                            <p:strVal val="#ppt_h"/>
                                          </p:val>
                                        </p:tav>
                                      </p:tavLst>
                                    </p:anim>
                                  </p:childTnLst>
                                </p:cTn>
                              </p:par>
                              <p:par>
                                <p:cTn id="301" presetID="1" presetClass="path" presetSubtype="0" fill="hold" nodeType="withEffect">
                                  <p:stCondLst>
                                    <p:cond delay="4200"/>
                                  </p:stCondLst>
                                  <p:childTnLst>
                                    <p:animMotion origin="layout" path="M 0 -2.59259E-6 C -0.14232 -2.59259E-6 -0.25833 -0.20625 -0.25833 -0.46134 C -0.25833 -0.71551 -0.14232 -0.92268 0 -0.92268 C 0.14258 -0.92268 0.25833 -0.71551 0.25833 -0.46134 C 0.25833 -0.20625 0.14258 -2.59259E-6 0 -2.59259E-6 Z " pathEditMode="relative" rAng="10800000" ptsTypes="fffff">
                                      <p:cBhvr>
                                        <p:cTn id="302" dur="1500" spd="-100000" fill="hold"/>
                                        <p:tgtEl>
                                          <p:spTgt spid="52"/>
                                        </p:tgtEl>
                                        <p:attrNameLst>
                                          <p:attrName>ppt_x</p:attrName>
                                          <p:attrName>ppt_y</p:attrName>
                                        </p:attrNameLst>
                                      </p:cBhvr>
                                      <p:rCtr x="0" y="-461"/>
                                    </p:animMotion>
                                  </p:childTnLst>
                                </p:cTn>
                              </p:par>
                              <p:par>
                                <p:cTn id="303" presetID="21" presetClass="entr" presetSubtype="1" fill="hold" nodeType="withEffect">
                                  <p:stCondLst>
                                    <p:cond delay="4200"/>
                                  </p:stCondLst>
                                  <p:childTnLst>
                                    <p:set>
                                      <p:cBhvr>
                                        <p:cTn id="304" dur="1" fill="hold">
                                          <p:stCondLst>
                                            <p:cond delay="0"/>
                                          </p:stCondLst>
                                        </p:cTn>
                                        <p:tgtEl>
                                          <p:spTgt spid="51"/>
                                        </p:tgtEl>
                                        <p:attrNameLst>
                                          <p:attrName>style.visibility</p:attrName>
                                        </p:attrNameLst>
                                      </p:cBhvr>
                                      <p:to>
                                        <p:strVal val="visible"/>
                                      </p:to>
                                    </p:set>
                                    <p:animEffect transition="in" filter="wheel(1)">
                                      <p:cBhvr>
                                        <p:cTn id="305" dur="1500"/>
                                        <p:tgtEl>
                                          <p:spTgt spid="51"/>
                                        </p:tgtEl>
                                      </p:cBhvr>
                                    </p:animEffect>
                                  </p:childTnLst>
                                </p:cTn>
                              </p:par>
                              <p:par>
                                <p:cTn id="306" presetID="19" presetClass="exit" presetSubtype="10" fill="hold" nodeType="withEffect">
                                  <p:stCondLst>
                                    <p:cond delay="4200"/>
                                  </p:stCondLst>
                                  <p:childTnLst>
                                    <p:anim calcmode="lin" valueType="num">
                                      <p:cBhvr>
                                        <p:cTn id="307" dur="10"/>
                                        <p:tgtEl>
                                          <p:spTgt spid="51"/>
                                        </p:tgtEl>
                                        <p:attrNameLst>
                                          <p:attrName>ppt_h</p:attrName>
                                        </p:attrNameLst>
                                      </p:cBhvr>
                                      <p:tavLst>
                                        <p:tav tm="0">
                                          <p:val>
                                            <p:strVal val="ppt_h"/>
                                          </p:val>
                                        </p:tav>
                                        <p:tav tm="100000">
                                          <p:val>
                                            <p:strVal val="ppt_h"/>
                                          </p:val>
                                        </p:tav>
                                      </p:tavLst>
                                    </p:anim>
                                    <p:anim calcmode="lin" valueType="num">
                                      <p:cBhvr>
                                        <p:cTn id="308" dur="10"/>
                                        <p:tgtEl>
                                          <p:spTgt spid="5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309" dur="1" fill="hold">
                                          <p:stCondLst>
                                            <p:cond delay="9"/>
                                          </p:stCondLst>
                                        </p:cTn>
                                        <p:tgtEl>
                                          <p:spTgt spid="51"/>
                                        </p:tgtEl>
                                        <p:attrNameLst>
                                          <p:attrName>style.visibility</p:attrName>
                                        </p:attrNameLst>
                                      </p:cBhvr>
                                      <p:to>
                                        <p:strVal val="hidden"/>
                                      </p:to>
                                    </p:set>
                                  </p:childTnLst>
                                </p:cTn>
                              </p:par>
                              <p:par>
                                <p:cTn id="310" presetID="8" presetClass="emph" presetSubtype="0" fill="hold" nodeType="withEffect">
                                  <p:stCondLst>
                                    <p:cond delay="4200"/>
                                  </p:stCondLst>
                                  <p:childTnLst>
                                    <p:animRot by="-10800000">
                                      <p:cBhvr>
                                        <p:cTn id="311" dur="10" fill="hold"/>
                                        <p:tgtEl>
                                          <p:spTgt spid="51"/>
                                        </p:tgtEl>
                                        <p:attrNameLst>
                                          <p:attrName>r</p:attrName>
                                        </p:attrNameLst>
                                      </p:cBhvr>
                                    </p:animRot>
                                  </p:childTnLst>
                                </p:cTn>
                              </p:par>
                              <p:par>
                                <p:cTn id="312" presetID="6" presetClass="emph" presetSubtype="0" fill="hold" nodeType="withEffect">
                                  <p:stCondLst>
                                    <p:cond delay="5300"/>
                                  </p:stCondLst>
                                  <p:childTnLst>
                                    <p:animScale>
                                      <p:cBhvr>
                                        <p:cTn id="313" dur="400" fill="hold"/>
                                        <p:tgtEl>
                                          <p:spTgt spid="52"/>
                                        </p:tgtEl>
                                      </p:cBhvr>
                                      <p:by x="0" y="0"/>
                                    </p:animScale>
                                  </p:childTnLst>
                                </p:cTn>
                              </p:par>
                              <p:par>
                                <p:cTn id="314" presetID="6" presetClass="emph" presetSubtype="0" accel="50000" fill="hold" nodeType="withEffect">
                                  <p:stCondLst>
                                    <p:cond delay="5700"/>
                                  </p:stCondLst>
                                  <p:childTnLst>
                                    <p:animScale>
                                      <p:cBhvr>
                                        <p:cTn id="315" dur="2000" fill="hold"/>
                                        <p:tgtEl>
                                          <p:spTgt spid="51"/>
                                        </p:tgtEl>
                                      </p:cBhvr>
                                      <p:by x="200000" y="200000"/>
                                    </p:animScale>
                                  </p:childTnLst>
                                </p:cTn>
                              </p:par>
                              <p:par>
                                <p:cTn id="316" presetID="10" presetClass="exit" presetSubtype="0" fill="hold" nodeType="withEffect">
                                  <p:stCondLst>
                                    <p:cond delay="5700"/>
                                  </p:stCondLst>
                                  <p:childTnLst>
                                    <p:animEffect transition="out" filter="fade">
                                      <p:cBhvr>
                                        <p:cTn id="317" dur="2000"/>
                                        <p:tgtEl>
                                          <p:spTgt spid="51"/>
                                        </p:tgtEl>
                                      </p:cBhvr>
                                    </p:animEffect>
                                    <p:set>
                                      <p:cBhvr>
                                        <p:cTn id="318" dur="1" fill="hold">
                                          <p:stCondLst>
                                            <p:cond delay="1999"/>
                                          </p:stCondLst>
                                        </p:cTn>
                                        <p:tgtEl>
                                          <p:spTgt spid="51"/>
                                        </p:tgtEl>
                                        <p:attrNameLst>
                                          <p:attrName>style.visibility</p:attrName>
                                        </p:attrNameLst>
                                      </p:cBhvr>
                                      <p:to>
                                        <p:strVal val="hidden"/>
                                      </p:to>
                                    </p:set>
                                  </p:childTnLst>
                                </p:cTn>
                              </p:par>
                              <p:par>
                                <p:cTn id="319" presetID="23" presetClass="entr" presetSubtype="16" fill="hold" nodeType="withEffect">
                                  <p:stCondLst>
                                    <p:cond delay="3800"/>
                                  </p:stCondLst>
                                  <p:childTnLst>
                                    <p:set>
                                      <p:cBhvr>
                                        <p:cTn id="320" dur="1" fill="hold">
                                          <p:stCondLst>
                                            <p:cond delay="0"/>
                                          </p:stCondLst>
                                        </p:cTn>
                                        <p:tgtEl>
                                          <p:spTgt spid="61"/>
                                        </p:tgtEl>
                                        <p:attrNameLst>
                                          <p:attrName>style.visibility</p:attrName>
                                        </p:attrNameLst>
                                      </p:cBhvr>
                                      <p:to>
                                        <p:strVal val="visible"/>
                                      </p:to>
                                    </p:set>
                                    <p:anim calcmode="lin" valueType="num">
                                      <p:cBhvr>
                                        <p:cTn id="321" dur="200" fill="hold"/>
                                        <p:tgtEl>
                                          <p:spTgt spid="61"/>
                                        </p:tgtEl>
                                        <p:attrNameLst>
                                          <p:attrName>ppt_w</p:attrName>
                                        </p:attrNameLst>
                                      </p:cBhvr>
                                      <p:tavLst>
                                        <p:tav tm="0">
                                          <p:val>
                                            <p:fltVal val="0"/>
                                          </p:val>
                                        </p:tav>
                                        <p:tav tm="100000">
                                          <p:val>
                                            <p:strVal val="#ppt_w"/>
                                          </p:val>
                                        </p:tav>
                                      </p:tavLst>
                                    </p:anim>
                                    <p:anim calcmode="lin" valueType="num">
                                      <p:cBhvr>
                                        <p:cTn id="322" dur="200" fill="hold"/>
                                        <p:tgtEl>
                                          <p:spTgt spid="61"/>
                                        </p:tgtEl>
                                        <p:attrNameLst>
                                          <p:attrName>ppt_h</p:attrName>
                                        </p:attrNameLst>
                                      </p:cBhvr>
                                      <p:tavLst>
                                        <p:tav tm="0">
                                          <p:val>
                                            <p:fltVal val="0"/>
                                          </p:val>
                                        </p:tav>
                                        <p:tav tm="100000">
                                          <p:val>
                                            <p:strVal val="#ppt_h"/>
                                          </p:val>
                                        </p:tav>
                                      </p:tavLst>
                                    </p:anim>
                                  </p:childTnLst>
                                </p:cTn>
                              </p:par>
                              <p:par>
                                <p:cTn id="323" presetID="23" presetClass="entr" presetSubtype="16" fill="hold" nodeType="withEffect">
                                  <p:stCondLst>
                                    <p:cond delay="3800"/>
                                  </p:stCondLst>
                                  <p:childTnLst>
                                    <p:set>
                                      <p:cBhvr>
                                        <p:cTn id="324" dur="1" fill="hold">
                                          <p:stCondLst>
                                            <p:cond delay="0"/>
                                          </p:stCondLst>
                                        </p:cTn>
                                        <p:tgtEl>
                                          <p:spTgt spid="63"/>
                                        </p:tgtEl>
                                        <p:attrNameLst>
                                          <p:attrName>style.visibility</p:attrName>
                                        </p:attrNameLst>
                                      </p:cBhvr>
                                      <p:to>
                                        <p:strVal val="visible"/>
                                      </p:to>
                                    </p:set>
                                    <p:anim calcmode="lin" valueType="num">
                                      <p:cBhvr>
                                        <p:cTn id="325" dur="200" fill="hold"/>
                                        <p:tgtEl>
                                          <p:spTgt spid="63"/>
                                        </p:tgtEl>
                                        <p:attrNameLst>
                                          <p:attrName>ppt_w</p:attrName>
                                        </p:attrNameLst>
                                      </p:cBhvr>
                                      <p:tavLst>
                                        <p:tav tm="0">
                                          <p:val>
                                            <p:fltVal val="0"/>
                                          </p:val>
                                        </p:tav>
                                        <p:tav tm="100000">
                                          <p:val>
                                            <p:strVal val="#ppt_w"/>
                                          </p:val>
                                        </p:tav>
                                      </p:tavLst>
                                    </p:anim>
                                    <p:anim calcmode="lin" valueType="num">
                                      <p:cBhvr>
                                        <p:cTn id="326" dur="200" fill="hold"/>
                                        <p:tgtEl>
                                          <p:spTgt spid="63"/>
                                        </p:tgtEl>
                                        <p:attrNameLst>
                                          <p:attrName>ppt_h</p:attrName>
                                        </p:attrNameLst>
                                      </p:cBhvr>
                                      <p:tavLst>
                                        <p:tav tm="0">
                                          <p:val>
                                            <p:fltVal val="0"/>
                                          </p:val>
                                        </p:tav>
                                        <p:tav tm="100000">
                                          <p:val>
                                            <p:strVal val="#ppt_h"/>
                                          </p:val>
                                        </p:tav>
                                      </p:tavLst>
                                    </p:anim>
                                  </p:childTnLst>
                                </p:cTn>
                              </p:par>
                              <p:par>
                                <p:cTn id="327" presetID="23" presetClass="entr" presetSubtype="16" fill="hold" nodeType="withEffect">
                                  <p:stCondLst>
                                    <p:cond delay="3800"/>
                                  </p:stCondLst>
                                  <p:childTnLst>
                                    <p:set>
                                      <p:cBhvr>
                                        <p:cTn id="328" dur="1" fill="hold">
                                          <p:stCondLst>
                                            <p:cond delay="0"/>
                                          </p:stCondLst>
                                        </p:cTn>
                                        <p:tgtEl>
                                          <p:spTgt spid="62"/>
                                        </p:tgtEl>
                                        <p:attrNameLst>
                                          <p:attrName>style.visibility</p:attrName>
                                        </p:attrNameLst>
                                      </p:cBhvr>
                                      <p:to>
                                        <p:strVal val="visible"/>
                                      </p:to>
                                    </p:set>
                                    <p:anim calcmode="lin" valueType="num">
                                      <p:cBhvr>
                                        <p:cTn id="329" dur="200" fill="hold"/>
                                        <p:tgtEl>
                                          <p:spTgt spid="62"/>
                                        </p:tgtEl>
                                        <p:attrNameLst>
                                          <p:attrName>ppt_w</p:attrName>
                                        </p:attrNameLst>
                                      </p:cBhvr>
                                      <p:tavLst>
                                        <p:tav tm="0">
                                          <p:val>
                                            <p:fltVal val="0"/>
                                          </p:val>
                                        </p:tav>
                                        <p:tav tm="100000">
                                          <p:val>
                                            <p:strVal val="#ppt_w"/>
                                          </p:val>
                                        </p:tav>
                                      </p:tavLst>
                                    </p:anim>
                                    <p:anim calcmode="lin" valueType="num">
                                      <p:cBhvr>
                                        <p:cTn id="330" dur="200" fill="hold"/>
                                        <p:tgtEl>
                                          <p:spTgt spid="62"/>
                                        </p:tgtEl>
                                        <p:attrNameLst>
                                          <p:attrName>ppt_h</p:attrName>
                                        </p:attrNameLst>
                                      </p:cBhvr>
                                      <p:tavLst>
                                        <p:tav tm="0">
                                          <p:val>
                                            <p:fltVal val="0"/>
                                          </p:val>
                                        </p:tav>
                                        <p:tav tm="100000">
                                          <p:val>
                                            <p:strVal val="#ppt_h"/>
                                          </p:val>
                                        </p:tav>
                                      </p:tavLst>
                                    </p:anim>
                                  </p:childTnLst>
                                </p:cTn>
                              </p:par>
                              <p:par>
                                <p:cTn id="331" presetID="23" presetClass="entr" presetSubtype="16" fill="hold" nodeType="withEffect">
                                  <p:stCondLst>
                                    <p:cond delay="3800"/>
                                  </p:stCondLst>
                                  <p:childTnLst>
                                    <p:set>
                                      <p:cBhvr>
                                        <p:cTn id="332" dur="1" fill="hold">
                                          <p:stCondLst>
                                            <p:cond delay="0"/>
                                          </p:stCondLst>
                                        </p:cTn>
                                        <p:tgtEl>
                                          <p:spTgt spid="64"/>
                                        </p:tgtEl>
                                        <p:attrNameLst>
                                          <p:attrName>style.visibility</p:attrName>
                                        </p:attrNameLst>
                                      </p:cBhvr>
                                      <p:to>
                                        <p:strVal val="visible"/>
                                      </p:to>
                                    </p:set>
                                    <p:anim calcmode="lin" valueType="num">
                                      <p:cBhvr>
                                        <p:cTn id="333" dur="200" fill="hold"/>
                                        <p:tgtEl>
                                          <p:spTgt spid="64"/>
                                        </p:tgtEl>
                                        <p:attrNameLst>
                                          <p:attrName>ppt_w</p:attrName>
                                        </p:attrNameLst>
                                      </p:cBhvr>
                                      <p:tavLst>
                                        <p:tav tm="0">
                                          <p:val>
                                            <p:fltVal val="0"/>
                                          </p:val>
                                        </p:tav>
                                        <p:tav tm="100000">
                                          <p:val>
                                            <p:strVal val="#ppt_w"/>
                                          </p:val>
                                        </p:tav>
                                      </p:tavLst>
                                    </p:anim>
                                    <p:anim calcmode="lin" valueType="num">
                                      <p:cBhvr>
                                        <p:cTn id="334" dur="200" fill="hold"/>
                                        <p:tgtEl>
                                          <p:spTgt spid="64"/>
                                        </p:tgtEl>
                                        <p:attrNameLst>
                                          <p:attrName>ppt_h</p:attrName>
                                        </p:attrNameLst>
                                      </p:cBhvr>
                                      <p:tavLst>
                                        <p:tav tm="0">
                                          <p:val>
                                            <p:fltVal val="0"/>
                                          </p:val>
                                        </p:tav>
                                        <p:tav tm="100000">
                                          <p:val>
                                            <p:strVal val="#ppt_h"/>
                                          </p:val>
                                        </p:tav>
                                      </p:tavLst>
                                    </p:anim>
                                  </p:childTnLst>
                                </p:cTn>
                              </p:par>
                              <p:par>
                                <p:cTn id="335" presetID="0" presetClass="path" presetSubtype="0" fill="hold" nodeType="withEffect">
                                  <p:stCondLst>
                                    <p:cond delay="4800"/>
                                  </p:stCondLst>
                                  <p:childTnLst>
                                    <p:animMotion origin="layout" path="M 2.5E-6 -7.40741E-7 L 0.14713 -0.26204 L 0.35625 -0.26157 L 0.50221 -7.40741E-7 " pathEditMode="relative" rAng="0" ptsTypes="AAAA">
                                      <p:cBhvr>
                                        <p:cTn id="336" dur="1050" fill="hold"/>
                                        <p:tgtEl>
                                          <p:spTgt spid="61"/>
                                        </p:tgtEl>
                                        <p:attrNameLst>
                                          <p:attrName>ppt_x</p:attrName>
                                          <p:attrName>ppt_y</p:attrName>
                                        </p:attrNameLst>
                                      </p:cBhvr>
                                      <p:rCtr x="251" y="-131"/>
                                    </p:animMotion>
                                  </p:childTnLst>
                                </p:cTn>
                              </p:par>
                              <p:par>
                                <p:cTn id="337" presetID="22" presetClass="entr" presetSubtype="8" fill="hold" nodeType="withEffect">
                                  <p:stCondLst>
                                    <p:cond delay="4800"/>
                                  </p:stCondLst>
                                  <p:childTnLst>
                                    <p:set>
                                      <p:cBhvr>
                                        <p:cTn id="338" dur="1" fill="hold">
                                          <p:stCondLst>
                                            <p:cond delay="0"/>
                                          </p:stCondLst>
                                        </p:cTn>
                                        <p:tgtEl>
                                          <p:spTgt spid="53"/>
                                        </p:tgtEl>
                                        <p:attrNameLst>
                                          <p:attrName>style.visibility</p:attrName>
                                        </p:attrNameLst>
                                      </p:cBhvr>
                                      <p:to>
                                        <p:strVal val="visible"/>
                                      </p:to>
                                    </p:set>
                                    <p:animEffect transition="in" filter="wipe(left)">
                                      <p:cBhvr>
                                        <p:cTn id="339" dur="400"/>
                                        <p:tgtEl>
                                          <p:spTgt spid="53"/>
                                        </p:tgtEl>
                                      </p:cBhvr>
                                    </p:animEffect>
                                  </p:childTnLst>
                                </p:cTn>
                              </p:par>
                              <p:par>
                                <p:cTn id="340" presetID="22" presetClass="entr" presetSubtype="8" fill="hold" nodeType="withEffect">
                                  <p:stCondLst>
                                    <p:cond delay="5200"/>
                                  </p:stCondLst>
                                  <p:childTnLst>
                                    <p:set>
                                      <p:cBhvr>
                                        <p:cTn id="341" dur="1" fill="hold">
                                          <p:stCondLst>
                                            <p:cond delay="0"/>
                                          </p:stCondLst>
                                        </p:cTn>
                                        <p:tgtEl>
                                          <p:spTgt spid="54"/>
                                        </p:tgtEl>
                                        <p:attrNameLst>
                                          <p:attrName>style.visibility</p:attrName>
                                        </p:attrNameLst>
                                      </p:cBhvr>
                                      <p:to>
                                        <p:strVal val="visible"/>
                                      </p:to>
                                    </p:set>
                                    <p:animEffect transition="in" filter="wipe(left)">
                                      <p:cBhvr>
                                        <p:cTn id="342" dur="300"/>
                                        <p:tgtEl>
                                          <p:spTgt spid="54"/>
                                        </p:tgtEl>
                                      </p:cBhvr>
                                    </p:animEffect>
                                  </p:childTnLst>
                                </p:cTn>
                              </p:par>
                              <p:par>
                                <p:cTn id="343" presetID="22" presetClass="entr" presetSubtype="8" fill="hold" nodeType="withEffect">
                                  <p:stCondLst>
                                    <p:cond delay="5500"/>
                                  </p:stCondLst>
                                  <p:childTnLst>
                                    <p:set>
                                      <p:cBhvr>
                                        <p:cTn id="344" dur="1" fill="hold">
                                          <p:stCondLst>
                                            <p:cond delay="0"/>
                                          </p:stCondLst>
                                        </p:cTn>
                                        <p:tgtEl>
                                          <p:spTgt spid="55"/>
                                        </p:tgtEl>
                                        <p:attrNameLst>
                                          <p:attrName>style.visibility</p:attrName>
                                        </p:attrNameLst>
                                      </p:cBhvr>
                                      <p:to>
                                        <p:strVal val="visible"/>
                                      </p:to>
                                    </p:set>
                                    <p:animEffect transition="in" filter="wipe(left)">
                                      <p:cBhvr>
                                        <p:cTn id="345" dur="350"/>
                                        <p:tgtEl>
                                          <p:spTgt spid="55"/>
                                        </p:tgtEl>
                                      </p:cBhvr>
                                    </p:animEffect>
                                  </p:childTnLst>
                                </p:cTn>
                              </p:par>
                              <p:par>
                                <p:cTn id="346" presetID="6" presetClass="emph" presetSubtype="0" fill="hold" nodeType="withEffect">
                                  <p:stCondLst>
                                    <p:cond delay="5400"/>
                                  </p:stCondLst>
                                  <p:childTnLst>
                                    <p:animScale>
                                      <p:cBhvr>
                                        <p:cTn id="347" dur="400" fill="hold"/>
                                        <p:tgtEl>
                                          <p:spTgt spid="61"/>
                                        </p:tgtEl>
                                      </p:cBhvr>
                                      <p:by x="0" y="0"/>
                                    </p:animScale>
                                  </p:childTnLst>
                                </p:cTn>
                              </p:par>
                              <p:par>
                                <p:cTn id="348" presetID="64" presetClass="path" presetSubtype="0" fill="hold" nodeType="withEffect">
                                  <p:stCondLst>
                                    <p:cond delay="4800"/>
                                  </p:stCondLst>
                                  <p:childTnLst>
                                    <p:animMotion origin="layout" path="M 0.00026 0.00093 L 0.00026 -0.36991 " pathEditMode="relative" rAng="0" ptsTypes="AA">
                                      <p:cBhvr>
                                        <p:cTn id="349" dur="1000" fill="hold"/>
                                        <p:tgtEl>
                                          <p:spTgt spid="62"/>
                                        </p:tgtEl>
                                        <p:attrNameLst>
                                          <p:attrName>ppt_x</p:attrName>
                                          <p:attrName>ppt_y</p:attrName>
                                        </p:attrNameLst>
                                      </p:cBhvr>
                                      <p:rCtr x="0" y="-185"/>
                                    </p:animMotion>
                                  </p:childTnLst>
                                </p:cTn>
                              </p:par>
                              <p:par>
                                <p:cTn id="350" presetID="22" presetClass="entr" presetSubtype="4" fill="hold" nodeType="withEffect">
                                  <p:stCondLst>
                                    <p:cond delay="4800"/>
                                  </p:stCondLst>
                                  <p:childTnLst>
                                    <p:set>
                                      <p:cBhvr>
                                        <p:cTn id="351" dur="1" fill="hold">
                                          <p:stCondLst>
                                            <p:cond delay="0"/>
                                          </p:stCondLst>
                                        </p:cTn>
                                        <p:tgtEl>
                                          <p:spTgt spid="56"/>
                                        </p:tgtEl>
                                        <p:attrNameLst>
                                          <p:attrName>style.visibility</p:attrName>
                                        </p:attrNameLst>
                                      </p:cBhvr>
                                      <p:to>
                                        <p:strVal val="visible"/>
                                      </p:to>
                                    </p:set>
                                    <p:animEffect transition="in" filter="wipe(down)">
                                      <p:cBhvr>
                                        <p:cTn id="352" dur="1000"/>
                                        <p:tgtEl>
                                          <p:spTgt spid="56"/>
                                        </p:tgtEl>
                                      </p:cBhvr>
                                    </p:animEffect>
                                  </p:childTnLst>
                                </p:cTn>
                              </p:par>
                              <p:par>
                                <p:cTn id="353" presetID="6" presetClass="emph" presetSubtype="0" fill="hold" nodeType="withEffect">
                                  <p:stCondLst>
                                    <p:cond delay="5400"/>
                                  </p:stCondLst>
                                  <p:childTnLst>
                                    <p:animScale>
                                      <p:cBhvr>
                                        <p:cTn id="354" dur="400" fill="hold"/>
                                        <p:tgtEl>
                                          <p:spTgt spid="62"/>
                                        </p:tgtEl>
                                      </p:cBhvr>
                                      <p:by x="0" y="0"/>
                                    </p:animScale>
                                  </p:childTnLst>
                                </p:cTn>
                              </p:par>
                              <p:par>
                                <p:cTn id="355" presetID="0" presetClass="path" presetSubtype="0" fill="hold" nodeType="withEffect">
                                  <p:stCondLst>
                                    <p:cond delay="4800"/>
                                  </p:stCondLst>
                                  <p:childTnLst>
                                    <p:animMotion origin="layout" path="M 0.00052 0.00069 L 0.14726 0.2618 " pathEditMode="relative" rAng="0" ptsTypes="AA">
                                      <p:cBhvr>
                                        <p:cTn id="356" dur="500" fill="hold"/>
                                        <p:tgtEl>
                                          <p:spTgt spid="63"/>
                                        </p:tgtEl>
                                        <p:attrNameLst>
                                          <p:attrName>ppt_x</p:attrName>
                                          <p:attrName>ppt_y</p:attrName>
                                        </p:attrNameLst>
                                      </p:cBhvr>
                                      <p:rCtr x="73" y="131"/>
                                    </p:animMotion>
                                  </p:childTnLst>
                                </p:cTn>
                              </p:par>
                              <p:par>
                                <p:cTn id="357" presetID="63" presetClass="path" presetSubtype="0" fill="hold" nodeType="withEffect">
                                  <p:stCondLst>
                                    <p:cond delay="5300"/>
                                  </p:stCondLst>
                                  <p:childTnLst>
                                    <p:animMotion origin="layout" path="M 0.14726 0.2618 L 0.35547 0.2625 " pathEditMode="relative" rAng="0" ptsTypes="AA">
                                      <p:cBhvr>
                                        <p:cTn id="358" dur="500" fill="hold"/>
                                        <p:tgtEl>
                                          <p:spTgt spid="63"/>
                                        </p:tgtEl>
                                        <p:attrNameLst>
                                          <p:attrName>ppt_x</p:attrName>
                                          <p:attrName>ppt_y</p:attrName>
                                        </p:attrNameLst>
                                      </p:cBhvr>
                                      <p:rCtr x="104" y="0"/>
                                    </p:animMotion>
                                  </p:childTnLst>
                                </p:cTn>
                              </p:par>
                              <p:par>
                                <p:cTn id="359" presetID="22" presetClass="entr" presetSubtype="8" fill="hold" nodeType="withEffect">
                                  <p:stCondLst>
                                    <p:cond delay="4800"/>
                                  </p:stCondLst>
                                  <p:childTnLst>
                                    <p:set>
                                      <p:cBhvr>
                                        <p:cTn id="360" dur="1" fill="hold">
                                          <p:stCondLst>
                                            <p:cond delay="0"/>
                                          </p:stCondLst>
                                        </p:cTn>
                                        <p:tgtEl>
                                          <p:spTgt spid="57"/>
                                        </p:tgtEl>
                                        <p:attrNameLst>
                                          <p:attrName>style.visibility</p:attrName>
                                        </p:attrNameLst>
                                      </p:cBhvr>
                                      <p:to>
                                        <p:strVal val="visible"/>
                                      </p:to>
                                    </p:set>
                                    <p:animEffect transition="in" filter="wipe(left)">
                                      <p:cBhvr>
                                        <p:cTn id="361" dur="500"/>
                                        <p:tgtEl>
                                          <p:spTgt spid="57"/>
                                        </p:tgtEl>
                                      </p:cBhvr>
                                    </p:animEffect>
                                  </p:childTnLst>
                                </p:cTn>
                              </p:par>
                              <p:par>
                                <p:cTn id="362" presetID="22" presetClass="entr" presetSubtype="8" fill="hold" nodeType="withEffect">
                                  <p:stCondLst>
                                    <p:cond delay="5300"/>
                                  </p:stCondLst>
                                  <p:childTnLst>
                                    <p:set>
                                      <p:cBhvr>
                                        <p:cTn id="363" dur="1" fill="hold">
                                          <p:stCondLst>
                                            <p:cond delay="0"/>
                                          </p:stCondLst>
                                        </p:cTn>
                                        <p:tgtEl>
                                          <p:spTgt spid="58"/>
                                        </p:tgtEl>
                                        <p:attrNameLst>
                                          <p:attrName>style.visibility</p:attrName>
                                        </p:attrNameLst>
                                      </p:cBhvr>
                                      <p:to>
                                        <p:strVal val="visible"/>
                                      </p:to>
                                    </p:set>
                                    <p:animEffect transition="in" filter="wipe(left)">
                                      <p:cBhvr>
                                        <p:cTn id="364" dur="500"/>
                                        <p:tgtEl>
                                          <p:spTgt spid="58"/>
                                        </p:tgtEl>
                                      </p:cBhvr>
                                    </p:animEffect>
                                  </p:childTnLst>
                                </p:cTn>
                              </p:par>
                              <p:par>
                                <p:cTn id="365" presetID="6" presetClass="emph" presetSubtype="0" fill="hold" nodeType="withEffect">
                                  <p:stCondLst>
                                    <p:cond delay="5400"/>
                                  </p:stCondLst>
                                  <p:childTnLst>
                                    <p:animScale>
                                      <p:cBhvr>
                                        <p:cTn id="366" dur="400" fill="hold"/>
                                        <p:tgtEl>
                                          <p:spTgt spid="63"/>
                                        </p:tgtEl>
                                      </p:cBhvr>
                                      <p:by x="0" y="0"/>
                                    </p:animScale>
                                  </p:childTnLst>
                                </p:cTn>
                              </p:par>
                              <p:par>
                                <p:cTn id="367" presetID="42" presetClass="path" presetSubtype="0" fill="hold" nodeType="withEffect">
                                  <p:stCondLst>
                                    <p:cond delay="4800"/>
                                  </p:stCondLst>
                                  <p:childTnLst>
                                    <p:animMotion origin="layout" path="M 0.00026 -0.0007 L 0.00026 0.3706 " pathEditMode="relative" rAng="0" ptsTypes="AA">
                                      <p:cBhvr>
                                        <p:cTn id="368" dur="500" fill="hold"/>
                                        <p:tgtEl>
                                          <p:spTgt spid="64"/>
                                        </p:tgtEl>
                                        <p:attrNameLst>
                                          <p:attrName>ppt_x</p:attrName>
                                          <p:attrName>ppt_y</p:attrName>
                                        </p:attrNameLst>
                                      </p:cBhvr>
                                      <p:rCtr x="0" y="186"/>
                                    </p:animMotion>
                                  </p:childTnLst>
                                </p:cTn>
                              </p:par>
                              <p:par>
                                <p:cTn id="369" presetID="63" presetClass="path" presetSubtype="0" fill="hold" nodeType="withEffect">
                                  <p:stCondLst>
                                    <p:cond delay="5300"/>
                                  </p:stCondLst>
                                  <p:childTnLst>
                                    <p:animMotion origin="layout" path="M 0.00026 0.37061 L -0.14726 0.63288 " pathEditMode="relative" rAng="0" ptsTypes="AA">
                                      <p:cBhvr>
                                        <p:cTn id="370" dur="500" fill="hold"/>
                                        <p:tgtEl>
                                          <p:spTgt spid="64"/>
                                        </p:tgtEl>
                                        <p:attrNameLst>
                                          <p:attrName>ppt_x</p:attrName>
                                          <p:attrName>ppt_y</p:attrName>
                                        </p:attrNameLst>
                                      </p:cBhvr>
                                      <p:rCtr x="-74" y="131"/>
                                    </p:animMotion>
                                  </p:childTnLst>
                                </p:cTn>
                              </p:par>
                              <p:par>
                                <p:cTn id="371" presetID="22" presetClass="entr" presetSubtype="1" fill="hold" nodeType="withEffect">
                                  <p:stCondLst>
                                    <p:cond delay="4800"/>
                                  </p:stCondLst>
                                  <p:childTnLst>
                                    <p:set>
                                      <p:cBhvr>
                                        <p:cTn id="372" dur="1" fill="hold">
                                          <p:stCondLst>
                                            <p:cond delay="0"/>
                                          </p:stCondLst>
                                        </p:cTn>
                                        <p:tgtEl>
                                          <p:spTgt spid="60"/>
                                        </p:tgtEl>
                                        <p:attrNameLst>
                                          <p:attrName>style.visibility</p:attrName>
                                        </p:attrNameLst>
                                      </p:cBhvr>
                                      <p:to>
                                        <p:strVal val="visible"/>
                                      </p:to>
                                    </p:set>
                                    <p:animEffect transition="in" filter="wipe(up)">
                                      <p:cBhvr>
                                        <p:cTn id="373" dur="500"/>
                                        <p:tgtEl>
                                          <p:spTgt spid="60"/>
                                        </p:tgtEl>
                                      </p:cBhvr>
                                    </p:animEffect>
                                  </p:childTnLst>
                                </p:cTn>
                              </p:par>
                              <p:par>
                                <p:cTn id="374" presetID="22" presetClass="entr" presetSubtype="1" fill="hold" nodeType="withEffect">
                                  <p:stCondLst>
                                    <p:cond delay="5300"/>
                                  </p:stCondLst>
                                  <p:childTnLst>
                                    <p:set>
                                      <p:cBhvr>
                                        <p:cTn id="375" dur="1" fill="hold">
                                          <p:stCondLst>
                                            <p:cond delay="0"/>
                                          </p:stCondLst>
                                        </p:cTn>
                                        <p:tgtEl>
                                          <p:spTgt spid="59"/>
                                        </p:tgtEl>
                                        <p:attrNameLst>
                                          <p:attrName>style.visibility</p:attrName>
                                        </p:attrNameLst>
                                      </p:cBhvr>
                                      <p:to>
                                        <p:strVal val="visible"/>
                                      </p:to>
                                    </p:set>
                                    <p:animEffect transition="in" filter="wipe(up)">
                                      <p:cBhvr>
                                        <p:cTn id="376" dur="500"/>
                                        <p:tgtEl>
                                          <p:spTgt spid="59"/>
                                        </p:tgtEl>
                                      </p:cBhvr>
                                    </p:animEffect>
                                  </p:childTnLst>
                                </p:cTn>
                              </p:par>
                              <p:par>
                                <p:cTn id="377" presetID="6" presetClass="emph" presetSubtype="0" fill="hold" nodeType="withEffect">
                                  <p:stCondLst>
                                    <p:cond delay="5400"/>
                                  </p:stCondLst>
                                  <p:childTnLst>
                                    <p:animScale>
                                      <p:cBhvr>
                                        <p:cTn id="378" dur="400" fill="hold"/>
                                        <p:tgtEl>
                                          <p:spTgt spid="64"/>
                                        </p:tgtEl>
                                      </p:cBhvr>
                                      <p:by x="0" y="0"/>
                                    </p:animScale>
                                  </p:childTnLst>
                                </p:cTn>
                              </p:par>
                              <p:par>
                                <p:cTn id="379" presetID="1" presetClass="exit" presetSubtype="0" fill="hold" nodeType="withEffect">
                                  <p:stCondLst>
                                    <p:cond delay="6100"/>
                                  </p:stCondLst>
                                  <p:childTnLst>
                                    <p:set>
                                      <p:cBhvr>
                                        <p:cTn id="380" dur="1" fill="hold">
                                          <p:stCondLst>
                                            <p:cond delay="0"/>
                                          </p:stCondLst>
                                        </p:cTn>
                                        <p:tgtEl>
                                          <p:spTgt spid="53"/>
                                        </p:tgtEl>
                                        <p:attrNameLst>
                                          <p:attrName>style.visibility</p:attrName>
                                        </p:attrNameLst>
                                      </p:cBhvr>
                                      <p:to>
                                        <p:strVal val="hidden"/>
                                      </p:to>
                                    </p:set>
                                  </p:childTnLst>
                                </p:cTn>
                              </p:par>
                              <p:par>
                                <p:cTn id="381" presetID="1" presetClass="exit" presetSubtype="0" fill="hold" nodeType="withEffect">
                                  <p:stCondLst>
                                    <p:cond delay="6100"/>
                                  </p:stCondLst>
                                  <p:childTnLst>
                                    <p:set>
                                      <p:cBhvr>
                                        <p:cTn id="382" dur="1" fill="hold">
                                          <p:stCondLst>
                                            <p:cond delay="0"/>
                                          </p:stCondLst>
                                        </p:cTn>
                                        <p:tgtEl>
                                          <p:spTgt spid="54"/>
                                        </p:tgtEl>
                                        <p:attrNameLst>
                                          <p:attrName>style.visibility</p:attrName>
                                        </p:attrNameLst>
                                      </p:cBhvr>
                                      <p:to>
                                        <p:strVal val="hidden"/>
                                      </p:to>
                                    </p:set>
                                  </p:childTnLst>
                                </p:cTn>
                              </p:par>
                              <p:par>
                                <p:cTn id="383" presetID="1" presetClass="exit" presetSubtype="0" fill="hold" nodeType="withEffect">
                                  <p:stCondLst>
                                    <p:cond delay="6100"/>
                                  </p:stCondLst>
                                  <p:childTnLst>
                                    <p:set>
                                      <p:cBhvr>
                                        <p:cTn id="384" dur="1" fill="hold">
                                          <p:stCondLst>
                                            <p:cond delay="0"/>
                                          </p:stCondLst>
                                        </p:cTn>
                                        <p:tgtEl>
                                          <p:spTgt spid="55"/>
                                        </p:tgtEl>
                                        <p:attrNameLst>
                                          <p:attrName>style.visibility</p:attrName>
                                        </p:attrNameLst>
                                      </p:cBhvr>
                                      <p:to>
                                        <p:strVal val="hidden"/>
                                      </p:to>
                                    </p:set>
                                  </p:childTnLst>
                                </p:cTn>
                              </p:par>
                              <p:par>
                                <p:cTn id="385" presetID="1" presetClass="exit" presetSubtype="0" fill="hold" nodeType="withEffect">
                                  <p:stCondLst>
                                    <p:cond delay="6100"/>
                                  </p:stCondLst>
                                  <p:childTnLst>
                                    <p:set>
                                      <p:cBhvr>
                                        <p:cTn id="386" dur="1" fill="hold">
                                          <p:stCondLst>
                                            <p:cond delay="0"/>
                                          </p:stCondLst>
                                        </p:cTn>
                                        <p:tgtEl>
                                          <p:spTgt spid="56"/>
                                        </p:tgtEl>
                                        <p:attrNameLst>
                                          <p:attrName>style.visibility</p:attrName>
                                        </p:attrNameLst>
                                      </p:cBhvr>
                                      <p:to>
                                        <p:strVal val="hidden"/>
                                      </p:to>
                                    </p:set>
                                  </p:childTnLst>
                                </p:cTn>
                              </p:par>
                              <p:par>
                                <p:cTn id="387" presetID="1" presetClass="exit" presetSubtype="0" fill="hold" nodeType="withEffect">
                                  <p:stCondLst>
                                    <p:cond delay="6100"/>
                                  </p:stCondLst>
                                  <p:childTnLst>
                                    <p:set>
                                      <p:cBhvr>
                                        <p:cTn id="388" dur="1" fill="hold">
                                          <p:stCondLst>
                                            <p:cond delay="0"/>
                                          </p:stCondLst>
                                        </p:cTn>
                                        <p:tgtEl>
                                          <p:spTgt spid="57"/>
                                        </p:tgtEl>
                                        <p:attrNameLst>
                                          <p:attrName>style.visibility</p:attrName>
                                        </p:attrNameLst>
                                      </p:cBhvr>
                                      <p:to>
                                        <p:strVal val="hidden"/>
                                      </p:to>
                                    </p:set>
                                  </p:childTnLst>
                                </p:cTn>
                              </p:par>
                              <p:par>
                                <p:cTn id="389" presetID="1" presetClass="exit" presetSubtype="0" fill="hold" nodeType="withEffect">
                                  <p:stCondLst>
                                    <p:cond delay="6100"/>
                                  </p:stCondLst>
                                  <p:childTnLst>
                                    <p:set>
                                      <p:cBhvr>
                                        <p:cTn id="390" dur="1" fill="hold">
                                          <p:stCondLst>
                                            <p:cond delay="0"/>
                                          </p:stCondLst>
                                        </p:cTn>
                                        <p:tgtEl>
                                          <p:spTgt spid="58"/>
                                        </p:tgtEl>
                                        <p:attrNameLst>
                                          <p:attrName>style.visibility</p:attrName>
                                        </p:attrNameLst>
                                      </p:cBhvr>
                                      <p:to>
                                        <p:strVal val="hidden"/>
                                      </p:to>
                                    </p:set>
                                  </p:childTnLst>
                                </p:cTn>
                              </p:par>
                              <p:par>
                                <p:cTn id="391" presetID="1" presetClass="exit" presetSubtype="0" fill="hold" nodeType="withEffect">
                                  <p:stCondLst>
                                    <p:cond delay="6100"/>
                                  </p:stCondLst>
                                  <p:childTnLst>
                                    <p:set>
                                      <p:cBhvr>
                                        <p:cTn id="392" dur="1" fill="hold">
                                          <p:stCondLst>
                                            <p:cond delay="0"/>
                                          </p:stCondLst>
                                        </p:cTn>
                                        <p:tgtEl>
                                          <p:spTgt spid="59"/>
                                        </p:tgtEl>
                                        <p:attrNameLst>
                                          <p:attrName>style.visibility</p:attrName>
                                        </p:attrNameLst>
                                      </p:cBhvr>
                                      <p:to>
                                        <p:strVal val="hidden"/>
                                      </p:to>
                                    </p:set>
                                  </p:childTnLst>
                                </p:cTn>
                              </p:par>
                              <p:par>
                                <p:cTn id="393" presetID="1" presetClass="exit" presetSubtype="0" fill="hold" nodeType="withEffect">
                                  <p:stCondLst>
                                    <p:cond delay="6100"/>
                                  </p:stCondLst>
                                  <p:childTnLst>
                                    <p:set>
                                      <p:cBhvr>
                                        <p:cTn id="394" dur="1" fill="hold">
                                          <p:stCondLst>
                                            <p:cond delay="0"/>
                                          </p:stCondLst>
                                        </p:cTn>
                                        <p:tgtEl>
                                          <p:spTgt spid="60"/>
                                        </p:tgtEl>
                                        <p:attrNameLst>
                                          <p:attrName>style.visibility</p:attrName>
                                        </p:attrNameLst>
                                      </p:cBhvr>
                                      <p:to>
                                        <p:strVal val="hidden"/>
                                      </p:to>
                                    </p:set>
                                  </p:childTnLst>
                                </p:cTn>
                              </p:par>
                              <p:par>
                                <p:cTn id="395" presetID="1" presetClass="entr" presetSubtype="0" fill="hold" nodeType="withEffect">
                                  <p:stCondLst>
                                    <p:cond delay="6100"/>
                                  </p:stCondLst>
                                  <p:childTnLst>
                                    <p:set>
                                      <p:cBhvr>
                                        <p:cTn id="396" dur="1" fill="hold">
                                          <p:stCondLst>
                                            <p:cond delay="0"/>
                                          </p:stCondLst>
                                        </p:cTn>
                                        <p:tgtEl>
                                          <p:spTgt spid="65"/>
                                        </p:tgtEl>
                                        <p:attrNameLst>
                                          <p:attrName>style.visibility</p:attrName>
                                        </p:attrNameLst>
                                      </p:cBhvr>
                                      <p:to>
                                        <p:strVal val="visible"/>
                                      </p:to>
                                    </p:set>
                                  </p:childTnLst>
                                </p:cTn>
                              </p:par>
                              <p:par>
                                <p:cTn id="397" presetID="6" presetClass="emph" presetSubtype="0" accel="50000" fill="hold" nodeType="withEffect">
                                  <p:stCondLst>
                                    <p:cond delay="6100"/>
                                  </p:stCondLst>
                                  <p:childTnLst>
                                    <p:animScale>
                                      <p:cBhvr>
                                        <p:cTn id="398" dur="2000" fill="hold"/>
                                        <p:tgtEl>
                                          <p:spTgt spid="65"/>
                                        </p:tgtEl>
                                      </p:cBhvr>
                                      <p:by x="250000" y="250000"/>
                                    </p:animScale>
                                  </p:childTnLst>
                                </p:cTn>
                              </p:par>
                              <p:par>
                                <p:cTn id="399" presetID="10" presetClass="exit" presetSubtype="0" fill="hold" nodeType="withEffect">
                                  <p:stCondLst>
                                    <p:cond delay="6100"/>
                                  </p:stCondLst>
                                  <p:childTnLst>
                                    <p:animEffect transition="out" filter="fade">
                                      <p:cBhvr>
                                        <p:cTn id="400" dur="2000"/>
                                        <p:tgtEl>
                                          <p:spTgt spid="65"/>
                                        </p:tgtEl>
                                      </p:cBhvr>
                                    </p:animEffect>
                                    <p:set>
                                      <p:cBhvr>
                                        <p:cTn id="401" dur="1" fill="hold">
                                          <p:stCondLst>
                                            <p:cond delay="1999"/>
                                          </p:stCondLst>
                                        </p:cTn>
                                        <p:tgtEl>
                                          <p:spTgt spid="65"/>
                                        </p:tgtEl>
                                        <p:attrNameLst>
                                          <p:attrName>style.visibility</p:attrName>
                                        </p:attrNameLst>
                                      </p:cBhvr>
                                      <p:to>
                                        <p:strVal val="hidden"/>
                                      </p:to>
                                    </p:set>
                                  </p:childTnLst>
                                </p:cTn>
                              </p:par>
                              <p:par>
                                <p:cTn id="402" presetID="23" presetClass="entr" presetSubtype="16" fill="hold" nodeType="withEffect">
                                  <p:stCondLst>
                                    <p:cond delay="4300"/>
                                  </p:stCondLst>
                                  <p:childTnLst>
                                    <p:set>
                                      <p:cBhvr>
                                        <p:cTn id="403" dur="1" fill="hold">
                                          <p:stCondLst>
                                            <p:cond delay="0"/>
                                          </p:stCondLst>
                                        </p:cTn>
                                        <p:tgtEl>
                                          <p:spTgt spid="72"/>
                                        </p:tgtEl>
                                        <p:attrNameLst>
                                          <p:attrName>style.visibility</p:attrName>
                                        </p:attrNameLst>
                                      </p:cBhvr>
                                      <p:to>
                                        <p:strVal val="visible"/>
                                      </p:to>
                                    </p:set>
                                    <p:anim calcmode="lin" valueType="num">
                                      <p:cBhvr>
                                        <p:cTn id="404" dur="200" fill="hold"/>
                                        <p:tgtEl>
                                          <p:spTgt spid="72"/>
                                        </p:tgtEl>
                                        <p:attrNameLst>
                                          <p:attrName>ppt_w</p:attrName>
                                        </p:attrNameLst>
                                      </p:cBhvr>
                                      <p:tavLst>
                                        <p:tav tm="0">
                                          <p:val>
                                            <p:fltVal val="0"/>
                                          </p:val>
                                        </p:tav>
                                        <p:tav tm="100000">
                                          <p:val>
                                            <p:strVal val="#ppt_w"/>
                                          </p:val>
                                        </p:tav>
                                      </p:tavLst>
                                    </p:anim>
                                    <p:anim calcmode="lin" valueType="num">
                                      <p:cBhvr>
                                        <p:cTn id="405" dur="200" fill="hold"/>
                                        <p:tgtEl>
                                          <p:spTgt spid="72"/>
                                        </p:tgtEl>
                                        <p:attrNameLst>
                                          <p:attrName>ppt_h</p:attrName>
                                        </p:attrNameLst>
                                      </p:cBhvr>
                                      <p:tavLst>
                                        <p:tav tm="0">
                                          <p:val>
                                            <p:fltVal val="0"/>
                                          </p:val>
                                        </p:tav>
                                        <p:tav tm="100000">
                                          <p:val>
                                            <p:strVal val="#ppt_h"/>
                                          </p:val>
                                        </p:tav>
                                      </p:tavLst>
                                    </p:anim>
                                  </p:childTnLst>
                                </p:cTn>
                              </p:par>
                              <p:par>
                                <p:cTn id="406" presetID="23" presetClass="entr" presetSubtype="16" fill="hold" nodeType="withEffect">
                                  <p:stCondLst>
                                    <p:cond delay="4300"/>
                                  </p:stCondLst>
                                  <p:childTnLst>
                                    <p:set>
                                      <p:cBhvr>
                                        <p:cTn id="407" dur="1" fill="hold">
                                          <p:stCondLst>
                                            <p:cond delay="0"/>
                                          </p:stCondLst>
                                        </p:cTn>
                                        <p:tgtEl>
                                          <p:spTgt spid="73"/>
                                        </p:tgtEl>
                                        <p:attrNameLst>
                                          <p:attrName>style.visibility</p:attrName>
                                        </p:attrNameLst>
                                      </p:cBhvr>
                                      <p:to>
                                        <p:strVal val="visible"/>
                                      </p:to>
                                    </p:set>
                                    <p:anim calcmode="lin" valueType="num">
                                      <p:cBhvr>
                                        <p:cTn id="408" dur="200" fill="hold"/>
                                        <p:tgtEl>
                                          <p:spTgt spid="73"/>
                                        </p:tgtEl>
                                        <p:attrNameLst>
                                          <p:attrName>ppt_w</p:attrName>
                                        </p:attrNameLst>
                                      </p:cBhvr>
                                      <p:tavLst>
                                        <p:tav tm="0">
                                          <p:val>
                                            <p:fltVal val="0"/>
                                          </p:val>
                                        </p:tav>
                                        <p:tav tm="100000">
                                          <p:val>
                                            <p:strVal val="#ppt_w"/>
                                          </p:val>
                                        </p:tav>
                                      </p:tavLst>
                                    </p:anim>
                                    <p:anim calcmode="lin" valueType="num">
                                      <p:cBhvr>
                                        <p:cTn id="409" dur="200" fill="hold"/>
                                        <p:tgtEl>
                                          <p:spTgt spid="73"/>
                                        </p:tgtEl>
                                        <p:attrNameLst>
                                          <p:attrName>ppt_h</p:attrName>
                                        </p:attrNameLst>
                                      </p:cBhvr>
                                      <p:tavLst>
                                        <p:tav tm="0">
                                          <p:val>
                                            <p:fltVal val="0"/>
                                          </p:val>
                                        </p:tav>
                                        <p:tav tm="100000">
                                          <p:val>
                                            <p:strVal val="#ppt_h"/>
                                          </p:val>
                                        </p:tav>
                                      </p:tavLst>
                                    </p:anim>
                                  </p:childTnLst>
                                </p:cTn>
                              </p:par>
                              <p:par>
                                <p:cTn id="410" presetID="23" presetClass="entr" presetSubtype="16" fill="hold" nodeType="withEffect">
                                  <p:stCondLst>
                                    <p:cond delay="4300"/>
                                  </p:stCondLst>
                                  <p:childTnLst>
                                    <p:set>
                                      <p:cBhvr>
                                        <p:cTn id="411" dur="1" fill="hold">
                                          <p:stCondLst>
                                            <p:cond delay="0"/>
                                          </p:stCondLst>
                                        </p:cTn>
                                        <p:tgtEl>
                                          <p:spTgt spid="74"/>
                                        </p:tgtEl>
                                        <p:attrNameLst>
                                          <p:attrName>style.visibility</p:attrName>
                                        </p:attrNameLst>
                                      </p:cBhvr>
                                      <p:to>
                                        <p:strVal val="visible"/>
                                      </p:to>
                                    </p:set>
                                    <p:anim calcmode="lin" valueType="num">
                                      <p:cBhvr>
                                        <p:cTn id="412" dur="200" fill="hold"/>
                                        <p:tgtEl>
                                          <p:spTgt spid="74"/>
                                        </p:tgtEl>
                                        <p:attrNameLst>
                                          <p:attrName>ppt_w</p:attrName>
                                        </p:attrNameLst>
                                      </p:cBhvr>
                                      <p:tavLst>
                                        <p:tav tm="0">
                                          <p:val>
                                            <p:fltVal val="0"/>
                                          </p:val>
                                        </p:tav>
                                        <p:tav tm="100000">
                                          <p:val>
                                            <p:strVal val="#ppt_w"/>
                                          </p:val>
                                        </p:tav>
                                      </p:tavLst>
                                    </p:anim>
                                    <p:anim calcmode="lin" valueType="num">
                                      <p:cBhvr>
                                        <p:cTn id="413" dur="200" fill="hold"/>
                                        <p:tgtEl>
                                          <p:spTgt spid="74"/>
                                        </p:tgtEl>
                                        <p:attrNameLst>
                                          <p:attrName>ppt_h</p:attrName>
                                        </p:attrNameLst>
                                      </p:cBhvr>
                                      <p:tavLst>
                                        <p:tav tm="0">
                                          <p:val>
                                            <p:fltVal val="0"/>
                                          </p:val>
                                        </p:tav>
                                        <p:tav tm="100000">
                                          <p:val>
                                            <p:strVal val="#ppt_h"/>
                                          </p:val>
                                        </p:tav>
                                      </p:tavLst>
                                    </p:anim>
                                  </p:childTnLst>
                                </p:cTn>
                              </p:par>
                              <p:par>
                                <p:cTn id="414" presetID="23" presetClass="entr" presetSubtype="16" fill="hold" nodeType="withEffect">
                                  <p:stCondLst>
                                    <p:cond delay="4300"/>
                                  </p:stCondLst>
                                  <p:childTnLst>
                                    <p:set>
                                      <p:cBhvr>
                                        <p:cTn id="415" dur="1" fill="hold">
                                          <p:stCondLst>
                                            <p:cond delay="0"/>
                                          </p:stCondLst>
                                        </p:cTn>
                                        <p:tgtEl>
                                          <p:spTgt spid="75"/>
                                        </p:tgtEl>
                                        <p:attrNameLst>
                                          <p:attrName>style.visibility</p:attrName>
                                        </p:attrNameLst>
                                      </p:cBhvr>
                                      <p:to>
                                        <p:strVal val="visible"/>
                                      </p:to>
                                    </p:set>
                                    <p:anim calcmode="lin" valueType="num">
                                      <p:cBhvr>
                                        <p:cTn id="416" dur="200" fill="hold"/>
                                        <p:tgtEl>
                                          <p:spTgt spid="75"/>
                                        </p:tgtEl>
                                        <p:attrNameLst>
                                          <p:attrName>ppt_w</p:attrName>
                                        </p:attrNameLst>
                                      </p:cBhvr>
                                      <p:tavLst>
                                        <p:tav tm="0">
                                          <p:val>
                                            <p:fltVal val="0"/>
                                          </p:val>
                                        </p:tav>
                                        <p:tav tm="100000">
                                          <p:val>
                                            <p:strVal val="#ppt_w"/>
                                          </p:val>
                                        </p:tav>
                                      </p:tavLst>
                                    </p:anim>
                                    <p:anim calcmode="lin" valueType="num">
                                      <p:cBhvr>
                                        <p:cTn id="417" dur="200" fill="hold"/>
                                        <p:tgtEl>
                                          <p:spTgt spid="75"/>
                                        </p:tgtEl>
                                        <p:attrNameLst>
                                          <p:attrName>ppt_h</p:attrName>
                                        </p:attrNameLst>
                                      </p:cBhvr>
                                      <p:tavLst>
                                        <p:tav tm="0">
                                          <p:val>
                                            <p:fltVal val="0"/>
                                          </p:val>
                                        </p:tav>
                                        <p:tav tm="100000">
                                          <p:val>
                                            <p:strVal val="#ppt_h"/>
                                          </p:val>
                                        </p:tav>
                                      </p:tavLst>
                                    </p:anim>
                                  </p:childTnLst>
                                </p:cTn>
                              </p:par>
                              <p:par>
                                <p:cTn id="418" presetID="23" presetClass="entr" presetSubtype="16" fill="hold" nodeType="withEffect">
                                  <p:stCondLst>
                                    <p:cond delay="4300"/>
                                  </p:stCondLst>
                                  <p:childTnLst>
                                    <p:set>
                                      <p:cBhvr>
                                        <p:cTn id="419" dur="1" fill="hold">
                                          <p:stCondLst>
                                            <p:cond delay="0"/>
                                          </p:stCondLst>
                                        </p:cTn>
                                        <p:tgtEl>
                                          <p:spTgt spid="76"/>
                                        </p:tgtEl>
                                        <p:attrNameLst>
                                          <p:attrName>style.visibility</p:attrName>
                                        </p:attrNameLst>
                                      </p:cBhvr>
                                      <p:to>
                                        <p:strVal val="visible"/>
                                      </p:to>
                                    </p:set>
                                    <p:anim calcmode="lin" valueType="num">
                                      <p:cBhvr>
                                        <p:cTn id="420" dur="200" fill="hold"/>
                                        <p:tgtEl>
                                          <p:spTgt spid="76"/>
                                        </p:tgtEl>
                                        <p:attrNameLst>
                                          <p:attrName>ppt_w</p:attrName>
                                        </p:attrNameLst>
                                      </p:cBhvr>
                                      <p:tavLst>
                                        <p:tav tm="0">
                                          <p:val>
                                            <p:fltVal val="0"/>
                                          </p:val>
                                        </p:tav>
                                        <p:tav tm="100000">
                                          <p:val>
                                            <p:strVal val="#ppt_w"/>
                                          </p:val>
                                        </p:tav>
                                      </p:tavLst>
                                    </p:anim>
                                    <p:anim calcmode="lin" valueType="num">
                                      <p:cBhvr>
                                        <p:cTn id="421" dur="200" fill="hold"/>
                                        <p:tgtEl>
                                          <p:spTgt spid="76"/>
                                        </p:tgtEl>
                                        <p:attrNameLst>
                                          <p:attrName>ppt_h</p:attrName>
                                        </p:attrNameLst>
                                      </p:cBhvr>
                                      <p:tavLst>
                                        <p:tav tm="0">
                                          <p:val>
                                            <p:fltVal val="0"/>
                                          </p:val>
                                        </p:tav>
                                        <p:tav tm="100000">
                                          <p:val>
                                            <p:strVal val="#ppt_h"/>
                                          </p:val>
                                        </p:tav>
                                      </p:tavLst>
                                    </p:anim>
                                  </p:childTnLst>
                                </p:cTn>
                              </p:par>
                              <p:par>
                                <p:cTn id="422" presetID="64" presetClass="path" presetSubtype="0" fill="hold" nodeType="withEffect">
                                  <p:stCondLst>
                                    <p:cond delay="5500"/>
                                  </p:stCondLst>
                                  <p:childTnLst>
                                    <p:animMotion origin="layout" path="M 5E-6 -3.33333E-6 L 5E-6 -0.4787 " pathEditMode="relative" rAng="0" ptsTypes="AA">
                                      <p:cBhvr>
                                        <p:cTn id="423" dur="1000" fill="hold"/>
                                        <p:tgtEl>
                                          <p:spTgt spid="72"/>
                                        </p:tgtEl>
                                        <p:attrNameLst>
                                          <p:attrName>ppt_x</p:attrName>
                                          <p:attrName>ppt_y</p:attrName>
                                        </p:attrNameLst>
                                      </p:cBhvr>
                                      <p:rCtr x="0" y="-239"/>
                                    </p:animMotion>
                                  </p:childTnLst>
                                </p:cTn>
                              </p:par>
                              <p:par>
                                <p:cTn id="424" presetID="22" presetClass="entr" presetSubtype="4" fill="hold" nodeType="withEffect">
                                  <p:stCondLst>
                                    <p:cond delay="5500"/>
                                  </p:stCondLst>
                                  <p:childTnLst>
                                    <p:set>
                                      <p:cBhvr>
                                        <p:cTn id="425" dur="1" fill="hold">
                                          <p:stCondLst>
                                            <p:cond delay="0"/>
                                          </p:stCondLst>
                                        </p:cTn>
                                        <p:tgtEl>
                                          <p:spTgt spid="66"/>
                                        </p:tgtEl>
                                        <p:attrNameLst>
                                          <p:attrName>style.visibility</p:attrName>
                                        </p:attrNameLst>
                                      </p:cBhvr>
                                      <p:to>
                                        <p:strVal val="visible"/>
                                      </p:to>
                                    </p:set>
                                    <p:animEffect transition="in" filter="wipe(down)">
                                      <p:cBhvr>
                                        <p:cTn id="426" dur="1000"/>
                                        <p:tgtEl>
                                          <p:spTgt spid="66"/>
                                        </p:tgtEl>
                                      </p:cBhvr>
                                    </p:animEffect>
                                  </p:childTnLst>
                                </p:cTn>
                              </p:par>
                              <p:par>
                                <p:cTn id="427" presetID="6" presetClass="emph" presetSubtype="0" fill="hold" nodeType="withEffect">
                                  <p:stCondLst>
                                    <p:cond delay="6100"/>
                                  </p:stCondLst>
                                  <p:childTnLst>
                                    <p:animScale>
                                      <p:cBhvr>
                                        <p:cTn id="428" dur="400" fill="hold"/>
                                        <p:tgtEl>
                                          <p:spTgt spid="72"/>
                                        </p:tgtEl>
                                      </p:cBhvr>
                                      <p:by x="0" y="0"/>
                                    </p:animScale>
                                  </p:childTnLst>
                                </p:cTn>
                              </p:par>
                              <p:par>
                                <p:cTn id="429" presetID="64" presetClass="path" presetSubtype="0" fill="hold" nodeType="withEffect">
                                  <p:stCondLst>
                                    <p:cond delay="5500"/>
                                  </p:stCondLst>
                                  <p:childTnLst>
                                    <p:animMotion origin="layout" path="M -4.16667E-7 -2.59259E-6 L -0.22213 0.21227 " pathEditMode="relative" rAng="0" ptsTypes="AA">
                                      <p:cBhvr>
                                        <p:cTn id="430" dur="1000" fill="hold"/>
                                        <p:tgtEl>
                                          <p:spTgt spid="73"/>
                                        </p:tgtEl>
                                        <p:attrNameLst>
                                          <p:attrName>ppt_x</p:attrName>
                                          <p:attrName>ppt_y</p:attrName>
                                        </p:attrNameLst>
                                      </p:cBhvr>
                                      <p:rCtr x="-111" y="106"/>
                                    </p:animMotion>
                                  </p:childTnLst>
                                </p:cTn>
                              </p:par>
                              <p:par>
                                <p:cTn id="431" presetID="22" presetClass="entr" presetSubtype="2" fill="hold" nodeType="withEffect">
                                  <p:stCondLst>
                                    <p:cond delay="5500"/>
                                  </p:stCondLst>
                                  <p:childTnLst>
                                    <p:set>
                                      <p:cBhvr>
                                        <p:cTn id="432" dur="1" fill="hold">
                                          <p:stCondLst>
                                            <p:cond delay="0"/>
                                          </p:stCondLst>
                                        </p:cTn>
                                        <p:tgtEl>
                                          <p:spTgt spid="68"/>
                                        </p:tgtEl>
                                        <p:attrNameLst>
                                          <p:attrName>style.visibility</p:attrName>
                                        </p:attrNameLst>
                                      </p:cBhvr>
                                      <p:to>
                                        <p:strVal val="visible"/>
                                      </p:to>
                                    </p:set>
                                    <p:animEffect transition="in" filter="wipe(right)">
                                      <p:cBhvr>
                                        <p:cTn id="433" dur="1000"/>
                                        <p:tgtEl>
                                          <p:spTgt spid="68"/>
                                        </p:tgtEl>
                                      </p:cBhvr>
                                    </p:animEffect>
                                  </p:childTnLst>
                                </p:cTn>
                              </p:par>
                              <p:par>
                                <p:cTn id="434" presetID="22" presetClass="entr" presetSubtype="4" fill="hold" nodeType="withEffect">
                                  <p:stCondLst>
                                    <p:cond delay="5500"/>
                                  </p:stCondLst>
                                  <p:childTnLst>
                                    <p:set>
                                      <p:cBhvr>
                                        <p:cTn id="435" dur="1" fill="hold">
                                          <p:stCondLst>
                                            <p:cond delay="0"/>
                                          </p:stCondLst>
                                        </p:cTn>
                                        <p:tgtEl>
                                          <p:spTgt spid="71"/>
                                        </p:tgtEl>
                                        <p:attrNameLst>
                                          <p:attrName>style.visibility</p:attrName>
                                        </p:attrNameLst>
                                      </p:cBhvr>
                                      <p:to>
                                        <p:strVal val="visible"/>
                                      </p:to>
                                    </p:set>
                                    <p:animEffect transition="in" filter="wipe(down)">
                                      <p:cBhvr>
                                        <p:cTn id="436" dur="1000"/>
                                        <p:tgtEl>
                                          <p:spTgt spid="71"/>
                                        </p:tgtEl>
                                      </p:cBhvr>
                                    </p:animEffect>
                                  </p:childTnLst>
                                </p:cTn>
                              </p:par>
                              <p:par>
                                <p:cTn id="437" presetID="6" presetClass="emph" presetSubtype="0" fill="hold" nodeType="withEffect">
                                  <p:stCondLst>
                                    <p:cond delay="6100"/>
                                  </p:stCondLst>
                                  <p:childTnLst>
                                    <p:animScale>
                                      <p:cBhvr>
                                        <p:cTn id="438" dur="400" fill="hold"/>
                                        <p:tgtEl>
                                          <p:spTgt spid="73"/>
                                        </p:tgtEl>
                                      </p:cBhvr>
                                      <p:by x="0" y="0"/>
                                    </p:animScale>
                                  </p:childTnLst>
                                </p:cTn>
                              </p:par>
                              <p:par>
                                <p:cTn id="439" presetID="64" presetClass="path" presetSubtype="0" fill="hold" nodeType="withEffect">
                                  <p:stCondLst>
                                    <p:cond delay="5500"/>
                                  </p:stCondLst>
                                  <p:childTnLst>
                                    <p:animMotion origin="layout" path="M 0.00039 0.00185 L -0.22096 -0.21207 " pathEditMode="relative" rAng="0" ptsTypes="AA">
                                      <p:cBhvr>
                                        <p:cTn id="440" dur="1000" fill="hold"/>
                                        <p:tgtEl>
                                          <p:spTgt spid="74"/>
                                        </p:tgtEl>
                                        <p:attrNameLst>
                                          <p:attrName>ppt_x</p:attrName>
                                          <p:attrName>ppt_y</p:attrName>
                                        </p:attrNameLst>
                                      </p:cBhvr>
                                      <p:rCtr x="-111" y="-107"/>
                                    </p:animMotion>
                                  </p:childTnLst>
                                </p:cTn>
                              </p:par>
                              <p:par>
                                <p:cTn id="441" presetID="6" presetClass="emph" presetSubtype="0" fill="hold" nodeType="withEffect">
                                  <p:stCondLst>
                                    <p:cond delay="6100"/>
                                  </p:stCondLst>
                                  <p:childTnLst>
                                    <p:animScale>
                                      <p:cBhvr>
                                        <p:cTn id="442" dur="400" fill="hold"/>
                                        <p:tgtEl>
                                          <p:spTgt spid="74"/>
                                        </p:tgtEl>
                                      </p:cBhvr>
                                      <p:by x="0" y="0"/>
                                    </p:animScale>
                                  </p:childTnLst>
                                </p:cTn>
                              </p:par>
                              <p:par>
                                <p:cTn id="443" presetID="42" presetClass="path" presetSubtype="0" fill="hold" nodeType="withEffect">
                                  <p:stCondLst>
                                    <p:cond delay="5500"/>
                                  </p:stCondLst>
                                  <p:childTnLst>
                                    <p:animMotion origin="layout" path="M -3.95833E-6 -3.7037E-6 L 0.00052 0.47871 " pathEditMode="relative" rAng="0" ptsTypes="AA">
                                      <p:cBhvr>
                                        <p:cTn id="444" dur="1000" fill="hold"/>
                                        <p:tgtEl>
                                          <p:spTgt spid="75"/>
                                        </p:tgtEl>
                                        <p:attrNameLst>
                                          <p:attrName>ppt_x</p:attrName>
                                          <p:attrName>ppt_y</p:attrName>
                                        </p:attrNameLst>
                                      </p:cBhvr>
                                      <p:rCtr x="0" y="239"/>
                                    </p:animMotion>
                                  </p:childTnLst>
                                </p:cTn>
                              </p:par>
                              <p:par>
                                <p:cTn id="445" presetID="22" presetClass="entr" presetSubtype="1" fill="hold" nodeType="withEffect">
                                  <p:stCondLst>
                                    <p:cond delay="5500"/>
                                  </p:stCondLst>
                                  <p:childTnLst>
                                    <p:set>
                                      <p:cBhvr>
                                        <p:cTn id="446" dur="1" fill="hold">
                                          <p:stCondLst>
                                            <p:cond delay="0"/>
                                          </p:stCondLst>
                                        </p:cTn>
                                        <p:tgtEl>
                                          <p:spTgt spid="69"/>
                                        </p:tgtEl>
                                        <p:attrNameLst>
                                          <p:attrName>style.visibility</p:attrName>
                                        </p:attrNameLst>
                                      </p:cBhvr>
                                      <p:to>
                                        <p:strVal val="visible"/>
                                      </p:to>
                                    </p:set>
                                    <p:animEffect transition="in" filter="wipe(up)">
                                      <p:cBhvr>
                                        <p:cTn id="447" dur="1000"/>
                                        <p:tgtEl>
                                          <p:spTgt spid="69"/>
                                        </p:tgtEl>
                                      </p:cBhvr>
                                    </p:animEffect>
                                  </p:childTnLst>
                                </p:cTn>
                              </p:par>
                              <p:par>
                                <p:cTn id="448" presetID="6" presetClass="emph" presetSubtype="0" fill="hold" nodeType="withEffect">
                                  <p:stCondLst>
                                    <p:cond delay="6100"/>
                                  </p:stCondLst>
                                  <p:childTnLst>
                                    <p:animScale>
                                      <p:cBhvr>
                                        <p:cTn id="449" dur="400" fill="hold"/>
                                        <p:tgtEl>
                                          <p:spTgt spid="75"/>
                                        </p:tgtEl>
                                      </p:cBhvr>
                                      <p:by x="0" y="0"/>
                                    </p:animScale>
                                  </p:childTnLst>
                                </p:cTn>
                              </p:par>
                              <p:par>
                                <p:cTn id="450" presetID="64" presetClass="path" presetSubtype="0" fill="hold" nodeType="withEffect">
                                  <p:stCondLst>
                                    <p:cond delay="5500"/>
                                  </p:stCondLst>
                                  <p:childTnLst>
                                    <p:animMotion origin="layout" path="M 3.54167E-6 -3.33333E-6 L 0.22083 0.21088 " pathEditMode="relative" rAng="0" ptsTypes="AA">
                                      <p:cBhvr>
                                        <p:cTn id="451" dur="500" fill="hold"/>
                                        <p:tgtEl>
                                          <p:spTgt spid="76"/>
                                        </p:tgtEl>
                                        <p:attrNameLst>
                                          <p:attrName>ppt_x</p:attrName>
                                          <p:attrName>ppt_y</p:attrName>
                                        </p:attrNameLst>
                                      </p:cBhvr>
                                      <p:rCtr x="110" y="105"/>
                                    </p:animMotion>
                                  </p:childTnLst>
                                </p:cTn>
                              </p:par>
                              <p:par>
                                <p:cTn id="452" presetID="63" presetClass="path" presetSubtype="0" fill="hold" nodeType="withEffect">
                                  <p:stCondLst>
                                    <p:cond delay="6000"/>
                                  </p:stCondLst>
                                  <p:childTnLst>
                                    <p:animMotion origin="layout" path="M 0.22083 0.21088 L 0.44257 -0.00115 " pathEditMode="relative" rAng="0" ptsTypes="AA">
                                      <p:cBhvr>
                                        <p:cTn id="453" dur="500" fill="hold"/>
                                        <p:tgtEl>
                                          <p:spTgt spid="76"/>
                                        </p:tgtEl>
                                        <p:attrNameLst>
                                          <p:attrName>ppt_x</p:attrName>
                                          <p:attrName>ppt_y</p:attrName>
                                        </p:attrNameLst>
                                      </p:cBhvr>
                                      <p:rCtr x="111" y="-106"/>
                                    </p:animMotion>
                                  </p:childTnLst>
                                </p:cTn>
                              </p:par>
                              <p:par>
                                <p:cTn id="454" presetID="22" presetClass="entr" presetSubtype="8" fill="hold" nodeType="withEffect">
                                  <p:stCondLst>
                                    <p:cond delay="5500"/>
                                  </p:stCondLst>
                                  <p:childTnLst>
                                    <p:set>
                                      <p:cBhvr>
                                        <p:cTn id="455" dur="1" fill="hold">
                                          <p:stCondLst>
                                            <p:cond delay="0"/>
                                          </p:stCondLst>
                                        </p:cTn>
                                        <p:tgtEl>
                                          <p:spTgt spid="67"/>
                                        </p:tgtEl>
                                        <p:attrNameLst>
                                          <p:attrName>style.visibility</p:attrName>
                                        </p:attrNameLst>
                                      </p:cBhvr>
                                      <p:to>
                                        <p:strVal val="visible"/>
                                      </p:to>
                                    </p:set>
                                    <p:animEffect transition="in" filter="wipe(left)">
                                      <p:cBhvr>
                                        <p:cTn id="456" dur="500"/>
                                        <p:tgtEl>
                                          <p:spTgt spid="67"/>
                                        </p:tgtEl>
                                      </p:cBhvr>
                                    </p:animEffect>
                                  </p:childTnLst>
                                </p:cTn>
                              </p:par>
                              <p:par>
                                <p:cTn id="457" presetID="22" presetClass="entr" presetSubtype="8" fill="hold" nodeType="withEffect">
                                  <p:stCondLst>
                                    <p:cond delay="6000"/>
                                  </p:stCondLst>
                                  <p:childTnLst>
                                    <p:set>
                                      <p:cBhvr>
                                        <p:cTn id="458" dur="1" fill="hold">
                                          <p:stCondLst>
                                            <p:cond delay="0"/>
                                          </p:stCondLst>
                                        </p:cTn>
                                        <p:tgtEl>
                                          <p:spTgt spid="70"/>
                                        </p:tgtEl>
                                        <p:attrNameLst>
                                          <p:attrName>style.visibility</p:attrName>
                                        </p:attrNameLst>
                                      </p:cBhvr>
                                      <p:to>
                                        <p:strVal val="visible"/>
                                      </p:to>
                                    </p:set>
                                    <p:animEffect transition="in" filter="wipe(left)">
                                      <p:cBhvr>
                                        <p:cTn id="459" dur="500"/>
                                        <p:tgtEl>
                                          <p:spTgt spid="70"/>
                                        </p:tgtEl>
                                      </p:cBhvr>
                                    </p:animEffect>
                                  </p:childTnLst>
                                </p:cTn>
                              </p:par>
                              <p:par>
                                <p:cTn id="460" presetID="6" presetClass="emph" presetSubtype="0" fill="hold" nodeType="withEffect">
                                  <p:stCondLst>
                                    <p:cond delay="6100"/>
                                  </p:stCondLst>
                                  <p:childTnLst>
                                    <p:animScale>
                                      <p:cBhvr>
                                        <p:cTn id="461" dur="400" fill="hold"/>
                                        <p:tgtEl>
                                          <p:spTgt spid="76"/>
                                        </p:tgtEl>
                                      </p:cBhvr>
                                      <p:by x="0" y="0"/>
                                    </p:animScale>
                                  </p:childTnLst>
                                </p:cTn>
                              </p:par>
                              <p:par>
                                <p:cTn id="462" presetID="1" presetClass="exit" presetSubtype="0" fill="hold" nodeType="withEffect">
                                  <p:stCondLst>
                                    <p:cond delay="6800"/>
                                  </p:stCondLst>
                                  <p:childTnLst>
                                    <p:set>
                                      <p:cBhvr>
                                        <p:cTn id="463" dur="1" fill="hold">
                                          <p:stCondLst>
                                            <p:cond delay="0"/>
                                          </p:stCondLst>
                                        </p:cTn>
                                        <p:tgtEl>
                                          <p:spTgt spid="66"/>
                                        </p:tgtEl>
                                        <p:attrNameLst>
                                          <p:attrName>style.visibility</p:attrName>
                                        </p:attrNameLst>
                                      </p:cBhvr>
                                      <p:to>
                                        <p:strVal val="hidden"/>
                                      </p:to>
                                    </p:set>
                                  </p:childTnLst>
                                </p:cTn>
                              </p:par>
                              <p:par>
                                <p:cTn id="464" presetID="1" presetClass="exit" presetSubtype="0" fill="hold" nodeType="withEffect">
                                  <p:stCondLst>
                                    <p:cond delay="6800"/>
                                  </p:stCondLst>
                                  <p:childTnLst>
                                    <p:set>
                                      <p:cBhvr>
                                        <p:cTn id="465" dur="1" fill="hold">
                                          <p:stCondLst>
                                            <p:cond delay="0"/>
                                          </p:stCondLst>
                                        </p:cTn>
                                        <p:tgtEl>
                                          <p:spTgt spid="67"/>
                                        </p:tgtEl>
                                        <p:attrNameLst>
                                          <p:attrName>style.visibility</p:attrName>
                                        </p:attrNameLst>
                                      </p:cBhvr>
                                      <p:to>
                                        <p:strVal val="hidden"/>
                                      </p:to>
                                    </p:set>
                                  </p:childTnLst>
                                </p:cTn>
                              </p:par>
                              <p:par>
                                <p:cTn id="466" presetID="1" presetClass="exit" presetSubtype="0" fill="hold" nodeType="withEffect">
                                  <p:stCondLst>
                                    <p:cond delay="6800"/>
                                  </p:stCondLst>
                                  <p:childTnLst>
                                    <p:set>
                                      <p:cBhvr>
                                        <p:cTn id="467" dur="1" fill="hold">
                                          <p:stCondLst>
                                            <p:cond delay="0"/>
                                          </p:stCondLst>
                                        </p:cTn>
                                        <p:tgtEl>
                                          <p:spTgt spid="68"/>
                                        </p:tgtEl>
                                        <p:attrNameLst>
                                          <p:attrName>style.visibility</p:attrName>
                                        </p:attrNameLst>
                                      </p:cBhvr>
                                      <p:to>
                                        <p:strVal val="hidden"/>
                                      </p:to>
                                    </p:set>
                                  </p:childTnLst>
                                </p:cTn>
                              </p:par>
                              <p:par>
                                <p:cTn id="468" presetID="1" presetClass="exit" presetSubtype="0" fill="hold" nodeType="withEffect">
                                  <p:stCondLst>
                                    <p:cond delay="6800"/>
                                  </p:stCondLst>
                                  <p:childTnLst>
                                    <p:set>
                                      <p:cBhvr>
                                        <p:cTn id="469" dur="1" fill="hold">
                                          <p:stCondLst>
                                            <p:cond delay="0"/>
                                          </p:stCondLst>
                                        </p:cTn>
                                        <p:tgtEl>
                                          <p:spTgt spid="69"/>
                                        </p:tgtEl>
                                        <p:attrNameLst>
                                          <p:attrName>style.visibility</p:attrName>
                                        </p:attrNameLst>
                                      </p:cBhvr>
                                      <p:to>
                                        <p:strVal val="hidden"/>
                                      </p:to>
                                    </p:set>
                                  </p:childTnLst>
                                </p:cTn>
                              </p:par>
                              <p:par>
                                <p:cTn id="470" presetID="1" presetClass="exit" presetSubtype="0" fill="hold" nodeType="withEffect">
                                  <p:stCondLst>
                                    <p:cond delay="6800"/>
                                  </p:stCondLst>
                                  <p:childTnLst>
                                    <p:set>
                                      <p:cBhvr>
                                        <p:cTn id="471" dur="1" fill="hold">
                                          <p:stCondLst>
                                            <p:cond delay="0"/>
                                          </p:stCondLst>
                                        </p:cTn>
                                        <p:tgtEl>
                                          <p:spTgt spid="70"/>
                                        </p:tgtEl>
                                        <p:attrNameLst>
                                          <p:attrName>style.visibility</p:attrName>
                                        </p:attrNameLst>
                                      </p:cBhvr>
                                      <p:to>
                                        <p:strVal val="hidden"/>
                                      </p:to>
                                    </p:set>
                                  </p:childTnLst>
                                </p:cTn>
                              </p:par>
                              <p:par>
                                <p:cTn id="472" presetID="1" presetClass="exit" presetSubtype="0" fill="hold" nodeType="withEffect">
                                  <p:stCondLst>
                                    <p:cond delay="6800"/>
                                  </p:stCondLst>
                                  <p:childTnLst>
                                    <p:set>
                                      <p:cBhvr>
                                        <p:cTn id="473" dur="1" fill="hold">
                                          <p:stCondLst>
                                            <p:cond delay="0"/>
                                          </p:stCondLst>
                                        </p:cTn>
                                        <p:tgtEl>
                                          <p:spTgt spid="71"/>
                                        </p:tgtEl>
                                        <p:attrNameLst>
                                          <p:attrName>style.visibility</p:attrName>
                                        </p:attrNameLst>
                                      </p:cBhvr>
                                      <p:to>
                                        <p:strVal val="hidden"/>
                                      </p:to>
                                    </p:set>
                                  </p:childTnLst>
                                </p:cTn>
                              </p:par>
                              <p:par>
                                <p:cTn id="474" presetID="1" presetClass="entr" presetSubtype="0" fill="hold" nodeType="withEffect">
                                  <p:stCondLst>
                                    <p:cond delay="6800"/>
                                  </p:stCondLst>
                                  <p:childTnLst>
                                    <p:set>
                                      <p:cBhvr>
                                        <p:cTn id="475" dur="1" fill="hold">
                                          <p:stCondLst>
                                            <p:cond delay="0"/>
                                          </p:stCondLst>
                                        </p:cTn>
                                        <p:tgtEl>
                                          <p:spTgt spid="77"/>
                                        </p:tgtEl>
                                        <p:attrNameLst>
                                          <p:attrName>style.visibility</p:attrName>
                                        </p:attrNameLst>
                                      </p:cBhvr>
                                      <p:to>
                                        <p:strVal val="visible"/>
                                      </p:to>
                                    </p:set>
                                  </p:childTnLst>
                                </p:cTn>
                              </p:par>
                              <p:par>
                                <p:cTn id="476" presetID="6" presetClass="emph" presetSubtype="0" accel="50000" fill="hold" nodeType="withEffect">
                                  <p:stCondLst>
                                    <p:cond delay="6800"/>
                                  </p:stCondLst>
                                  <p:childTnLst>
                                    <p:animScale>
                                      <p:cBhvr>
                                        <p:cTn id="477" dur="1600" fill="hold"/>
                                        <p:tgtEl>
                                          <p:spTgt spid="77"/>
                                        </p:tgtEl>
                                      </p:cBhvr>
                                      <p:by x="250000" y="250000"/>
                                    </p:animScale>
                                  </p:childTnLst>
                                </p:cTn>
                              </p:par>
                              <p:par>
                                <p:cTn id="478" presetID="10" presetClass="exit" presetSubtype="0" fill="hold" nodeType="withEffect">
                                  <p:stCondLst>
                                    <p:cond delay="6800"/>
                                  </p:stCondLst>
                                  <p:childTnLst>
                                    <p:animEffect transition="out" filter="fade">
                                      <p:cBhvr>
                                        <p:cTn id="479" dur="1600"/>
                                        <p:tgtEl>
                                          <p:spTgt spid="77"/>
                                        </p:tgtEl>
                                      </p:cBhvr>
                                    </p:animEffect>
                                    <p:set>
                                      <p:cBhvr>
                                        <p:cTn id="480" dur="1" fill="hold">
                                          <p:stCondLst>
                                            <p:cond delay="1599"/>
                                          </p:stCondLst>
                                        </p:cTn>
                                        <p:tgtEl>
                                          <p:spTgt spid="77"/>
                                        </p:tgtEl>
                                        <p:attrNameLst>
                                          <p:attrName>style.visibility</p:attrName>
                                        </p:attrNameLst>
                                      </p:cBhvr>
                                      <p:to>
                                        <p:strVal val="hidden"/>
                                      </p:to>
                                    </p:set>
                                  </p:childTnLst>
                                </p:cTn>
                              </p:par>
                              <p:par>
                                <p:cTn id="481" presetID="23" presetClass="entr" presetSubtype="16" fill="hold" nodeType="withEffect">
                                  <p:stCondLst>
                                    <p:cond delay="4300"/>
                                  </p:stCondLst>
                                  <p:childTnLst>
                                    <p:set>
                                      <p:cBhvr>
                                        <p:cTn id="482" dur="1" fill="hold">
                                          <p:stCondLst>
                                            <p:cond delay="0"/>
                                          </p:stCondLst>
                                        </p:cTn>
                                        <p:tgtEl>
                                          <p:spTgt spid="88"/>
                                        </p:tgtEl>
                                        <p:attrNameLst>
                                          <p:attrName>style.visibility</p:attrName>
                                        </p:attrNameLst>
                                      </p:cBhvr>
                                      <p:to>
                                        <p:strVal val="visible"/>
                                      </p:to>
                                    </p:set>
                                    <p:anim calcmode="lin" valueType="num">
                                      <p:cBhvr>
                                        <p:cTn id="483" dur="200" fill="hold"/>
                                        <p:tgtEl>
                                          <p:spTgt spid="88"/>
                                        </p:tgtEl>
                                        <p:attrNameLst>
                                          <p:attrName>ppt_w</p:attrName>
                                        </p:attrNameLst>
                                      </p:cBhvr>
                                      <p:tavLst>
                                        <p:tav tm="0">
                                          <p:val>
                                            <p:fltVal val="0"/>
                                          </p:val>
                                        </p:tav>
                                        <p:tav tm="100000">
                                          <p:val>
                                            <p:strVal val="#ppt_w"/>
                                          </p:val>
                                        </p:tav>
                                      </p:tavLst>
                                    </p:anim>
                                    <p:anim calcmode="lin" valueType="num">
                                      <p:cBhvr>
                                        <p:cTn id="484" dur="200" fill="hold"/>
                                        <p:tgtEl>
                                          <p:spTgt spid="88"/>
                                        </p:tgtEl>
                                        <p:attrNameLst>
                                          <p:attrName>ppt_h</p:attrName>
                                        </p:attrNameLst>
                                      </p:cBhvr>
                                      <p:tavLst>
                                        <p:tav tm="0">
                                          <p:val>
                                            <p:fltVal val="0"/>
                                          </p:val>
                                        </p:tav>
                                        <p:tav tm="100000">
                                          <p:val>
                                            <p:strVal val="#ppt_h"/>
                                          </p:val>
                                        </p:tav>
                                      </p:tavLst>
                                    </p:anim>
                                  </p:childTnLst>
                                </p:cTn>
                              </p:par>
                              <p:par>
                                <p:cTn id="485" presetID="23" presetClass="entr" presetSubtype="16" fill="hold" nodeType="withEffect">
                                  <p:stCondLst>
                                    <p:cond delay="4600"/>
                                  </p:stCondLst>
                                  <p:childTnLst>
                                    <p:set>
                                      <p:cBhvr>
                                        <p:cTn id="486" dur="1" fill="hold">
                                          <p:stCondLst>
                                            <p:cond delay="0"/>
                                          </p:stCondLst>
                                        </p:cTn>
                                        <p:tgtEl>
                                          <p:spTgt spid="89"/>
                                        </p:tgtEl>
                                        <p:attrNameLst>
                                          <p:attrName>style.visibility</p:attrName>
                                        </p:attrNameLst>
                                      </p:cBhvr>
                                      <p:to>
                                        <p:strVal val="visible"/>
                                      </p:to>
                                    </p:set>
                                    <p:anim calcmode="lin" valueType="num">
                                      <p:cBhvr>
                                        <p:cTn id="487" dur="200" fill="hold"/>
                                        <p:tgtEl>
                                          <p:spTgt spid="89"/>
                                        </p:tgtEl>
                                        <p:attrNameLst>
                                          <p:attrName>ppt_w</p:attrName>
                                        </p:attrNameLst>
                                      </p:cBhvr>
                                      <p:tavLst>
                                        <p:tav tm="0">
                                          <p:val>
                                            <p:fltVal val="0"/>
                                          </p:val>
                                        </p:tav>
                                        <p:tav tm="100000">
                                          <p:val>
                                            <p:strVal val="#ppt_w"/>
                                          </p:val>
                                        </p:tav>
                                      </p:tavLst>
                                    </p:anim>
                                    <p:anim calcmode="lin" valueType="num">
                                      <p:cBhvr>
                                        <p:cTn id="488" dur="200" fill="hold"/>
                                        <p:tgtEl>
                                          <p:spTgt spid="89"/>
                                        </p:tgtEl>
                                        <p:attrNameLst>
                                          <p:attrName>ppt_h</p:attrName>
                                        </p:attrNameLst>
                                      </p:cBhvr>
                                      <p:tavLst>
                                        <p:tav tm="0">
                                          <p:val>
                                            <p:fltVal val="0"/>
                                          </p:val>
                                        </p:tav>
                                        <p:tav tm="100000">
                                          <p:val>
                                            <p:strVal val="#ppt_h"/>
                                          </p:val>
                                        </p:tav>
                                      </p:tavLst>
                                    </p:anim>
                                  </p:childTnLst>
                                </p:cTn>
                              </p:par>
                              <p:par>
                                <p:cTn id="489" presetID="23" presetClass="entr" presetSubtype="16" fill="hold" nodeType="withEffect">
                                  <p:stCondLst>
                                    <p:cond delay="4900"/>
                                  </p:stCondLst>
                                  <p:childTnLst>
                                    <p:set>
                                      <p:cBhvr>
                                        <p:cTn id="490" dur="1" fill="hold">
                                          <p:stCondLst>
                                            <p:cond delay="0"/>
                                          </p:stCondLst>
                                        </p:cTn>
                                        <p:tgtEl>
                                          <p:spTgt spid="91"/>
                                        </p:tgtEl>
                                        <p:attrNameLst>
                                          <p:attrName>style.visibility</p:attrName>
                                        </p:attrNameLst>
                                      </p:cBhvr>
                                      <p:to>
                                        <p:strVal val="visible"/>
                                      </p:to>
                                    </p:set>
                                    <p:anim calcmode="lin" valueType="num">
                                      <p:cBhvr>
                                        <p:cTn id="491" dur="200" fill="hold"/>
                                        <p:tgtEl>
                                          <p:spTgt spid="91"/>
                                        </p:tgtEl>
                                        <p:attrNameLst>
                                          <p:attrName>ppt_w</p:attrName>
                                        </p:attrNameLst>
                                      </p:cBhvr>
                                      <p:tavLst>
                                        <p:tav tm="0">
                                          <p:val>
                                            <p:fltVal val="0"/>
                                          </p:val>
                                        </p:tav>
                                        <p:tav tm="100000">
                                          <p:val>
                                            <p:strVal val="#ppt_w"/>
                                          </p:val>
                                        </p:tav>
                                      </p:tavLst>
                                    </p:anim>
                                    <p:anim calcmode="lin" valueType="num">
                                      <p:cBhvr>
                                        <p:cTn id="492" dur="200" fill="hold"/>
                                        <p:tgtEl>
                                          <p:spTgt spid="91"/>
                                        </p:tgtEl>
                                        <p:attrNameLst>
                                          <p:attrName>ppt_h</p:attrName>
                                        </p:attrNameLst>
                                      </p:cBhvr>
                                      <p:tavLst>
                                        <p:tav tm="0">
                                          <p:val>
                                            <p:fltVal val="0"/>
                                          </p:val>
                                        </p:tav>
                                        <p:tav tm="100000">
                                          <p:val>
                                            <p:strVal val="#ppt_h"/>
                                          </p:val>
                                        </p:tav>
                                      </p:tavLst>
                                    </p:anim>
                                  </p:childTnLst>
                                </p:cTn>
                              </p:par>
                              <p:par>
                                <p:cTn id="493" presetID="23" presetClass="entr" presetSubtype="16" fill="hold" nodeType="withEffect">
                                  <p:stCondLst>
                                    <p:cond delay="5200"/>
                                  </p:stCondLst>
                                  <p:childTnLst>
                                    <p:set>
                                      <p:cBhvr>
                                        <p:cTn id="494" dur="1" fill="hold">
                                          <p:stCondLst>
                                            <p:cond delay="0"/>
                                          </p:stCondLst>
                                        </p:cTn>
                                        <p:tgtEl>
                                          <p:spTgt spid="90"/>
                                        </p:tgtEl>
                                        <p:attrNameLst>
                                          <p:attrName>style.visibility</p:attrName>
                                        </p:attrNameLst>
                                      </p:cBhvr>
                                      <p:to>
                                        <p:strVal val="visible"/>
                                      </p:to>
                                    </p:set>
                                    <p:anim calcmode="lin" valueType="num">
                                      <p:cBhvr>
                                        <p:cTn id="495" dur="200" fill="hold"/>
                                        <p:tgtEl>
                                          <p:spTgt spid="90"/>
                                        </p:tgtEl>
                                        <p:attrNameLst>
                                          <p:attrName>ppt_w</p:attrName>
                                        </p:attrNameLst>
                                      </p:cBhvr>
                                      <p:tavLst>
                                        <p:tav tm="0">
                                          <p:val>
                                            <p:fltVal val="0"/>
                                          </p:val>
                                        </p:tav>
                                        <p:tav tm="100000">
                                          <p:val>
                                            <p:strVal val="#ppt_w"/>
                                          </p:val>
                                        </p:tav>
                                      </p:tavLst>
                                    </p:anim>
                                    <p:anim calcmode="lin" valueType="num">
                                      <p:cBhvr>
                                        <p:cTn id="496" dur="200" fill="hold"/>
                                        <p:tgtEl>
                                          <p:spTgt spid="90"/>
                                        </p:tgtEl>
                                        <p:attrNameLst>
                                          <p:attrName>ppt_h</p:attrName>
                                        </p:attrNameLst>
                                      </p:cBhvr>
                                      <p:tavLst>
                                        <p:tav tm="0">
                                          <p:val>
                                            <p:fltVal val="0"/>
                                          </p:val>
                                        </p:tav>
                                        <p:tav tm="100000">
                                          <p:val>
                                            <p:strVal val="#ppt_h"/>
                                          </p:val>
                                        </p:tav>
                                      </p:tavLst>
                                    </p:anim>
                                  </p:childTnLst>
                                </p:cTn>
                              </p:par>
                              <p:par>
                                <p:cTn id="497" presetID="63" presetClass="path" presetSubtype="0" fill="hold" nodeType="withEffect">
                                  <p:stCondLst>
                                    <p:cond delay="5800"/>
                                  </p:stCondLst>
                                  <p:childTnLst>
                                    <p:animMotion origin="layout" path="M 0.00039 4.44444E-6 L 0.53724 4.44444E-6 " pathEditMode="relative" rAng="0" ptsTypes="AA">
                                      <p:cBhvr>
                                        <p:cTn id="498" dur="1500" fill="hold"/>
                                        <p:tgtEl>
                                          <p:spTgt spid="88"/>
                                        </p:tgtEl>
                                        <p:attrNameLst>
                                          <p:attrName>ppt_x</p:attrName>
                                          <p:attrName>ppt_y</p:attrName>
                                        </p:attrNameLst>
                                      </p:cBhvr>
                                      <p:rCtr x="268" y="0"/>
                                    </p:animMotion>
                                  </p:childTnLst>
                                </p:cTn>
                              </p:par>
                              <p:par>
                                <p:cTn id="499" presetID="64" presetClass="path" presetSubtype="0" fill="hold" nodeType="withEffect">
                                  <p:stCondLst>
                                    <p:cond delay="5800"/>
                                  </p:stCondLst>
                                  <p:childTnLst>
                                    <p:animMotion origin="layout" path="M 4.16667E-7 4.44444E-6 L 4.16667E-7 -0.57454 " pathEditMode="relative" rAng="0" ptsTypes="AA">
                                      <p:cBhvr>
                                        <p:cTn id="500" dur="1500" fill="hold"/>
                                        <p:tgtEl>
                                          <p:spTgt spid="89"/>
                                        </p:tgtEl>
                                        <p:attrNameLst>
                                          <p:attrName>ppt_x</p:attrName>
                                          <p:attrName>ppt_y</p:attrName>
                                        </p:attrNameLst>
                                      </p:cBhvr>
                                      <p:rCtr x="0" y="-287"/>
                                    </p:animMotion>
                                  </p:childTnLst>
                                </p:cTn>
                              </p:par>
                              <p:par>
                                <p:cTn id="501" presetID="35" presetClass="path" presetSubtype="0" fill="hold" nodeType="withEffect">
                                  <p:stCondLst>
                                    <p:cond delay="5800"/>
                                  </p:stCondLst>
                                  <p:childTnLst>
                                    <p:animMotion origin="layout" path="M 4.16667E-7 -0.00023 L -0.5375 -0.00023 " pathEditMode="relative" rAng="0" ptsTypes="AA">
                                      <p:cBhvr>
                                        <p:cTn id="502" dur="1500" fill="hold"/>
                                        <p:tgtEl>
                                          <p:spTgt spid="91"/>
                                        </p:tgtEl>
                                        <p:attrNameLst>
                                          <p:attrName>ppt_x</p:attrName>
                                          <p:attrName>ppt_y</p:attrName>
                                        </p:attrNameLst>
                                      </p:cBhvr>
                                      <p:rCtr x="-269" y="0"/>
                                    </p:animMotion>
                                  </p:childTnLst>
                                </p:cTn>
                              </p:par>
                              <p:par>
                                <p:cTn id="503" presetID="42" presetClass="path" presetSubtype="0" fill="hold" nodeType="withEffect">
                                  <p:stCondLst>
                                    <p:cond delay="5800"/>
                                  </p:stCondLst>
                                  <p:childTnLst>
                                    <p:animMotion origin="layout" path="M -0.00026 -0.0007 L -0.00026 0.5743 " pathEditMode="relative" rAng="0" ptsTypes="AA">
                                      <p:cBhvr>
                                        <p:cTn id="504" dur="1500" fill="hold"/>
                                        <p:tgtEl>
                                          <p:spTgt spid="90"/>
                                        </p:tgtEl>
                                        <p:attrNameLst>
                                          <p:attrName>ppt_x</p:attrName>
                                          <p:attrName>ppt_y</p:attrName>
                                        </p:attrNameLst>
                                      </p:cBhvr>
                                      <p:rCtr x="0" y="287"/>
                                    </p:animMotion>
                                  </p:childTnLst>
                                </p:cTn>
                              </p:par>
                              <p:par>
                                <p:cTn id="505" presetID="22" presetClass="entr" presetSubtype="8" fill="hold" nodeType="withEffect">
                                  <p:stCondLst>
                                    <p:cond delay="5800"/>
                                  </p:stCondLst>
                                  <p:childTnLst>
                                    <p:set>
                                      <p:cBhvr>
                                        <p:cTn id="506" dur="1" fill="hold">
                                          <p:stCondLst>
                                            <p:cond delay="0"/>
                                          </p:stCondLst>
                                        </p:cTn>
                                        <p:tgtEl>
                                          <p:spTgt spid="87"/>
                                        </p:tgtEl>
                                        <p:attrNameLst>
                                          <p:attrName>style.visibility</p:attrName>
                                        </p:attrNameLst>
                                      </p:cBhvr>
                                      <p:to>
                                        <p:strVal val="visible"/>
                                      </p:to>
                                    </p:set>
                                    <p:animEffect transition="in" filter="wipe(left)">
                                      <p:cBhvr>
                                        <p:cTn id="507" dur="1500"/>
                                        <p:tgtEl>
                                          <p:spTgt spid="87"/>
                                        </p:tgtEl>
                                      </p:cBhvr>
                                    </p:animEffect>
                                  </p:childTnLst>
                                </p:cTn>
                              </p:par>
                              <p:par>
                                <p:cTn id="508" presetID="22" presetClass="entr" presetSubtype="4" fill="hold" nodeType="withEffect">
                                  <p:stCondLst>
                                    <p:cond delay="5800"/>
                                  </p:stCondLst>
                                  <p:childTnLst>
                                    <p:set>
                                      <p:cBhvr>
                                        <p:cTn id="509" dur="1" fill="hold">
                                          <p:stCondLst>
                                            <p:cond delay="0"/>
                                          </p:stCondLst>
                                        </p:cTn>
                                        <p:tgtEl>
                                          <p:spTgt spid="86"/>
                                        </p:tgtEl>
                                        <p:attrNameLst>
                                          <p:attrName>style.visibility</p:attrName>
                                        </p:attrNameLst>
                                      </p:cBhvr>
                                      <p:to>
                                        <p:strVal val="visible"/>
                                      </p:to>
                                    </p:set>
                                    <p:animEffect transition="in" filter="wipe(down)">
                                      <p:cBhvr>
                                        <p:cTn id="510" dur="1500"/>
                                        <p:tgtEl>
                                          <p:spTgt spid="86"/>
                                        </p:tgtEl>
                                      </p:cBhvr>
                                    </p:animEffect>
                                  </p:childTnLst>
                                </p:cTn>
                              </p:par>
                              <p:par>
                                <p:cTn id="511" presetID="22" presetClass="entr" presetSubtype="2" fill="hold" nodeType="withEffect">
                                  <p:stCondLst>
                                    <p:cond delay="5800"/>
                                  </p:stCondLst>
                                  <p:childTnLst>
                                    <p:set>
                                      <p:cBhvr>
                                        <p:cTn id="512" dur="1" fill="hold">
                                          <p:stCondLst>
                                            <p:cond delay="0"/>
                                          </p:stCondLst>
                                        </p:cTn>
                                        <p:tgtEl>
                                          <p:spTgt spid="85"/>
                                        </p:tgtEl>
                                        <p:attrNameLst>
                                          <p:attrName>style.visibility</p:attrName>
                                        </p:attrNameLst>
                                      </p:cBhvr>
                                      <p:to>
                                        <p:strVal val="visible"/>
                                      </p:to>
                                    </p:set>
                                    <p:animEffect transition="in" filter="wipe(right)">
                                      <p:cBhvr>
                                        <p:cTn id="513" dur="1500"/>
                                        <p:tgtEl>
                                          <p:spTgt spid="85"/>
                                        </p:tgtEl>
                                      </p:cBhvr>
                                    </p:animEffect>
                                  </p:childTnLst>
                                </p:cTn>
                              </p:par>
                              <p:par>
                                <p:cTn id="514" presetID="22" presetClass="entr" presetSubtype="1" fill="hold" nodeType="withEffect">
                                  <p:stCondLst>
                                    <p:cond delay="5800"/>
                                  </p:stCondLst>
                                  <p:childTnLst>
                                    <p:set>
                                      <p:cBhvr>
                                        <p:cTn id="515" dur="1" fill="hold">
                                          <p:stCondLst>
                                            <p:cond delay="0"/>
                                          </p:stCondLst>
                                        </p:cTn>
                                        <p:tgtEl>
                                          <p:spTgt spid="84"/>
                                        </p:tgtEl>
                                        <p:attrNameLst>
                                          <p:attrName>style.visibility</p:attrName>
                                        </p:attrNameLst>
                                      </p:cBhvr>
                                      <p:to>
                                        <p:strVal val="visible"/>
                                      </p:to>
                                    </p:set>
                                    <p:animEffect transition="in" filter="wipe(up)">
                                      <p:cBhvr>
                                        <p:cTn id="516" dur="1500"/>
                                        <p:tgtEl>
                                          <p:spTgt spid="84"/>
                                        </p:tgtEl>
                                      </p:cBhvr>
                                    </p:animEffect>
                                  </p:childTnLst>
                                </p:cTn>
                              </p:par>
                              <p:par>
                                <p:cTn id="517" presetID="6" presetClass="emph" presetSubtype="0" fill="hold" nodeType="withEffect">
                                  <p:stCondLst>
                                    <p:cond delay="7000"/>
                                  </p:stCondLst>
                                  <p:childTnLst>
                                    <p:animScale>
                                      <p:cBhvr>
                                        <p:cTn id="518" dur="400" fill="hold"/>
                                        <p:tgtEl>
                                          <p:spTgt spid="88"/>
                                        </p:tgtEl>
                                      </p:cBhvr>
                                      <p:by x="0" y="0"/>
                                    </p:animScale>
                                  </p:childTnLst>
                                </p:cTn>
                              </p:par>
                              <p:par>
                                <p:cTn id="519" presetID="6" presetClass="emph" presetSubtype="0" fill="hold" nodeType="withEffect">
                                  <p:stCondLst>
                                    <p:cond delay="7000"/>
                                  </p:stCondLst>
                                  <p:childTnLst>
                                    <p:animScale>
                                      <p:cBhvr>
                                        <p:cTn id="520" dur="400" fill="hold"/>
                                        <p:tgtEl>
                                          <p:spTgt spid="89"/>
                                        </p:tgtEl>
                                      </p:cBhvr>
                                      <p:by x="0" y="0"/>
                                    </p:animScale>
                                  </p:childTnLst>
                                </p:cTn>
                              </p:par>
                              <p:par>
                                <p:cTn id="521" presetID="6" presetClass="emph" presetSubtype="0" fill="hold" nodeType="withEffect">
                                  <p:stCondLst>
                                    <p:cond delay="7000"/>
                                  </p:stCondLst>
                                  <p:childTnLst>
                                    <p:animScale>
                                      <p:cBhvr>
                                        <p:cTn id="522" dur="400" fill="hold"/>
                                        <p:tgtEl>
                                          <p:spTgt spid="91"/>
                                        </p:tgtEl>
                                      </p:cBhvr>
                                      <p:by x="0" y="0"/>
                                    </p:animScale>
                                  </p:childTnLst>
                                </p:cTn>
                              </p:par>
                              <p:par>
                                <p:cTn id="523" presetID="6" presetClass="emph" presetSubtype="0" fill="hold" nodeType="withEffect">
                                  <p:stCondLst>
                                    <p:cond delay="7000"/>
                                  </p:stCondLst>
                                  <p:childTnLst>
                                    <p:animScale>
                                      <p:cBhvr>
                                        <p:cTn id="524" dur="400" fill="hold"/>
                                        <p:tgtEl>
                                          <p:spTgt spid="90"/>
                                        </p:tgtEl>
                                      </p:cBhvr>
                                      <p:by x="0" y="0"/>
                                    </p:animScale>
                                  </p:childTnLst>
                                </p:cTn>
                              </p:par>
                              <p:par>
                                <p:cTn id="525" presetID="1" presetClass="exit" presetSubtype="0" fill="hold" nodeType="withEffect">
                                  <p:stCondLst>
                                    <p:cond delay="7400"/>
                                  </p:stCondLst>
                                  <p:childTnLst>
                                    <p:set>
                                      <p:cBhvr>
                                        <p:cTn id="526" dur="1" fill="hold">
                                          <p:stCondLst>
                                            <p:cond delay="0"/>
                                          </p:stCondLst>
                                        </p:cTn>
                                        <p:tgtEl>
                                          <p:spTgt spid="84"/>
                                        </p:tgtEl>
                                        <p:attrNameLst>
                                          <p:attrName>style.visibility</p:attrName>
                                        </p:attrNameLst>
                                      </p:cBhvr>
                                      <p:to>
                                        <p:strVal val="hidden"/>
                                      </p:to>
                                    </p:set>
                                  </p:childTnLst>
                                </p:cTn>
                              </p:par>
                              <p:par>
                                <p:cTn id="527" presetID="1" presetClass="exit" presetSubtype="0" fill="hold" nodeType="withEffect">
                                  <p:stCondLst>
                                    <p:cond delay="7400"/>
                                  </p:stCondLst>
                                  <p:childTnLst>
                                    <p:set>
                                      <p:cBhvr>
                                        <p:cTn id="528" dur="1" fill="hold">
                                          <p:stCondLst>
                                            <p:cond delay="0"/>
                                          </p:stCondLst>
                                        </p:cTn>
                                        <p:tgtEl>
                                          <p:spTgt spid="85"/>
                                        </p:tgtEl>
                                        <p:attrNameLst>
                                          <p:attrName>style.visibility</p:attrName>
                                        </p:attrNameLst>
                                      </p:cBhvr>
                                      <p:to>
                                        <p:strVal val="hidden"/>
                                      </p:to>
                                    </p:set>
                                  </p:childTnLst>
                                </p:cTn>
                              </p:par>
                              <p:par>
                                <p:cTn id="529" presetID="1" presetClass="exit" presetSubtype="0" fill="hold" nodeType="withEffect">
                                  <p:stCondLst>
                                    <p:cond delay="7400"/>
                                  </p:stCondLst>
                                  <p:childTnLst>
                                    <p:set>
                                      <p:cBhvr>
                                        <p:cTn id="530" dur="1" fill="hold">
                                          <p:stCondLst>
                                            <p:cond delay="0"/>
                                          </p:stCondLst>
                                        </p:cTn>
                                        <p:tgtEl>
                                          <p:spTgt spid="86"/>
                                        </p:tgtEl>
                                        <p:attrNameLst>
                                          <p:attrName>style.visibility</p:attrName>
                                        </p:attrNameLst>
                                      </p:cBhvr>
                                      <p:to>
                                        <p:strVal val="hidden"/>
                                      </p:to>
                                    </p:set>
                                  </p:childTnLst>
                                </p:cTn>
                              </p:par>
                              <p:par>
                                <p:cTn id="531" presetID="1" presetClass="exit" presetSubtype="0" fill="hold" nodeType="withEffect">
                                  <p:stCondLst>
                                    <p:cond delay="7400"/>
                                  </p:stCondLst>
                                  <p:childTnLst>
                                    <p:set>
                                      <p:cBhvr>
                                        <p:cTn id="532" dur="1" fill="hold">
                                          <p:stCondLst>
                                            <p:cond delay="0"/>
                                          </p:stCondLst>
                                        </p:cTn>
                                        <p:tgtEl>
                                          <p:spTgt spid="87"/>
                                        </p:tgtEl>
                                        <p:attrNameLst>
                                          <p:attrName>style.visibility</p:attrName>
                                        </p:attrNameLst>
                                      </p:cBhvr>
                                      <p:to>
                                        <p:strVal val="hidden"/>
                                      </p:to>
                                    </p:set>
                                  </p:childTnLst>
                                </p:cTn>
                              </p:par>
                              <p:par>
                                <p:cTn id="533" presetID="1" presetClass="entr" presetSubtype="0" fill="hold" nodeType="withEffect">
                                  <p:stCondLst>
                                    <p:cond delay="7400"/>
                                  </p:stCondLst>
                                  <p:childTnLst>
                                    <p:set>
                                      <p:cBhvr>
                                        <p:cTn id="534" dur="1" fill="hold">
                                          <p:stCondLst>
                                            <p:cond delay="0"/>
                                          </p:stCondLst>
                                        </p:cTn>
                                        <p:tgtEl>
                                          <p:spTgt spid="92"/>
                                        </p:tgtEl>
                                        <p:attrNameLst>
                                          <p:attrName>style.visibility</p:attrName>
                                        </p:attrNameLst>
                                      </p:cBhvr>
                                      <p:to>
                                        <p:strVal val="visible"/>
                                      </p:to>
                                    </p:set>
                                  </p:childTnLst>
                                </p:cTn>
                              </p:par>
                              <p:par>
                                <p:cTn id="535" presetID="6" presetClass="emph" presetSubtype="0" accel="50000" fill="hold" nodeType="withEffect">
                                  <p:stCondLst>
                                    <p:cond delay="7400"/>
                                  </p:stCondLst>
                                  <p:childTnLst>
                                    <p:animScale>
                                      <p:cBhvr>
                                        <p:cTn id="536" dur="2500" fill="hold"/>
                                        <p:tgtEl>
                                          <p:spTgt spid="92"/>
                                        </p:tgtEl>
                                      </p:cBhvr>
                                      <p:by x="250000" y="250000"/>
                                    </p:animScale>
                                  </p:childTnLst>
                                </p:cTn>
                              </p:par>
                              <p:par>
                                <p:cTn id="537" presetID="10" presetClass="exit" presetSubtype="0" fill="hold" nodeType="withEffect">
                                  <p:stCondLst>
                                    <p:cond delay="7400"/>
                                  </p:stCondLst>
                                  <p:childTnLst>
                                    <p:animEffect transition="out" filter="fade">
                                      <p:cBhvr>
                                        <p:cTn id="538" dur="2500"/>
                                        <p:tgtEl>
                                          <p:spTgt spid="92"/>
                                        </p:tgtEl>
                                      </p:cBhvr>
                                    </p:animEffect>
                                    <p:set>
                                      <p:cBhvr>
                                        <p:cTn id="539" dur="1" fill="hold">
                                          <p:stCondLst>
                                            <p:cond delay="2499"/>
                                          </p:stCondLst>
                                        </p:cTn>
                                        <p:tgtEl>
                                          <p:spTgt spid="92"/>
                                        </p:tgtEl>
                                        <p:attrNameLst>
                                          <p:attrName>style.visibility</p:attrName>
                                        </p:attrNameLst>
                                      </p:cBhvr>
                                      <p:to>
                                        <p:strVal val="hidden"/>
                                      </p:to>
                                    </p:set>
                                  </p:childTnLst>
                                </p:cTn>
                              </p:par>
                              <p:par>
                                <p:cTn id="540" presetID="23" presetClass="entr" presetSubtype="16" fill="hold" nodeType="withEffect">
                                  <p:stCondLst>
                                    <p:cond delay="5100"/>
                                  </p:stCondLst>
                                  <p:childTnLst>
                                    <p:set>
                                      <p:cBhvr>
                                        <p:cTn id="541" dur="1" fill="hold">
                                          <p:stCondLst>
                                            <p:cond delay="0"/>
                                          </p:stCondLst>
                                        </p:cTn>
                                        <p:tgtEl>
                                          <p:spTgt spid="97"/>
                                        </p:tgtEl>
                                        <p:attrNameLst>
                                          <p:attrName>style.visibility</p:attrName>
                                        </p:attrNameLst>
                                      </p:cBhvr>
                                      <p:to>
                                        <p:strVal val="visible"/>
                                      </p:to>
                                    </p:set>
                                    <p:anim calcmode="lin" valueType="num">
                                      <p:cBhvr>
                                        <p:cTn id="542" dur="200" fill="hold"/>
                                        <p:tgtEl>
                                          <p:spTgt spid="97"/>
                                        </p:tgtEl>
                                        <p:attrNameLst>
                                          <p:attrName>ppt_w</p:attrName>
                                        </p:attrNameLst>
                                      </p:cBhvr>
                                      <p:tavLst>
                                        <p:tav tm="0">
                                          <p:val>
                                            <p:fltVal val="0"/>
                                          </p:val>
                                        </p:tav>
                                        <p:tav tm="100000">
                                          <p:val>
                                            <p:strVal val="#ppt_w"/>
                                          </p:val>
                                        </p:tav>
                                      </p:tavLst>
                                    </p:anim>
                                    <p:anim calcmode="lin" valueType="num">
                                      <p:cBhvr>
                                        <p:cTn id="543" dur="200" fill="hold"/>
                                        <p:tgtEl>
                                          <p:spTgt spid="97"/>
                                        </p:tgtEl>
                                        <p:attrNameLst>
                                          <p:attrName>ppt_h</p:attrName>
                                        </p:attrNameLst>
                                      </p:cBhvr>
                                      <p:tavLst>
                                        <p:tav tm="0">
                                          <p:val>
                                            <p:fltVal val="0"/>
                                          </p:val>
                                        </p:tav>
                                        <p:tav tm="100000">
                                          <p:val>
                                            <p:strVal val="#ppt_h"/>
                                          </p:val>
                                        </p:tav>
                                      </p:tavLst>
                                    </p:anim>
                                  </p:childTnLst>
                                </p:cTn>
                              </p:par>
                              <p:par>
                                <p:cTn id="544" presetID="23" presetClass="entr" presetSubtype="16" fill="hold" nodeType="withEffect">
                                  <p:stCondLst>
                                    <p:cond delay="5100"/>
                                  </p:stCondLst>
                                  <p:childTnLst>
                                    <p:set>
                                      <p:cBhvr>
                                        <p:cTn id="545" dur="1" fill="hold">
                                          <p:stCondLst>
                                            <p:cond delay="0"/>
                                          </p:stCondLst>
                                        </p:cTn>
                                        <p:tgtEl>
                                          <p:spTgt spid="98"/>
                                        </p:tgtEl>
                                        <p:attrNameLst>
                                          <p:attrName>style.visibility</p:attrName>
                                        </p:attrNameLst>
                                      </p:cBhvr>
                                      <p:to>
                                        <p:strVal val="visible"/>
                                      </p:to>
                                    </p:set>
                                    <p:anim calcmode="lin" valueType="num">
                                      <p:cBhvr>
                                        <p:cTn id="546" dur="200" fill="hold"/>
                                        <p:tgtEl>
                                          <p:spTgt spid="98"/>
                                        </p:tgtEl>
                                        <p:attrNameLst>
                                          <p:attrName>ppt_w</p:attrName>
                                        </p:attrNameLst>
                                      </p:cBhvr>
                                      <p:tavLst>
                                        <p:tav tm="0">
                                          <p:val>
                                            <p:fltVal val="0"/>
                                          </p:val>
                                        </p:tav>
                                        <p:tav tm="100000">
                                          <p:val>
                                            <p:strVal val="#ppt_w"/>
                                          </p:val>
                                        </p:tav>
                                      </p:tavLst>
                                    </p:anim>
                                    <p:anim calcmode="lin" valueType="num">
                                      <p:cBhvr>
                                        <p:cTn id="547" dur="200" fill="hold"/>
                                        <p:tgtEl>
                                          <p:spTgt spid="98"/>
                                        </p:tgtEl>
                                        <p:attrNameLst>
                                          <p:attrName>ppt_h</p:attrName>
                                        </p:attrNameLst>
                                      </p:cBhvr>
                                      <p:tavLst>
                                        <p:tav tm="0">
                                          <p:val>
                                            <p:fltVal val="0"/>
                                          </p:val>
                                        </p:tav>
                                        <p:tav tm="100000">
                                          <p:val>
                                            <p:strVal val="#ppt_h"/>
                                          </p:val>
                                        </p:tav>
                                      </p:tavLst>
                                    </p:anim>
                                  </p:childTnLst>
                                </p:cTn>
                              </p:par>
                              <p:par>
                                <p:cTn id="548" presetID="23" presetClass="entr" presetSubtype="16" fill="hold" nodeType="withEffect">
                                  <p:stCondLst>
                                    <p:cond delay="5100"/>
                                  </p:stCondLst>
                                  <p:childTnLst>
                                    <p:set>
                                      <p:cBhvr>
                                        <p:cTn id="549" dur="1" fill="hold">
                                          <p:stCondLst>
                                            <p:cond delay="0"/>
                                          </p:stCondLst>
                                        </p:cTn>
                                        <p:tgtEl>
                                          <p:spTgt spid="99"/>
                                        </p:tgtEl>
                                        <p:attrNameLst>
                                          <p:attrName>style.visibility</p:attrName>
                                        </p:attrNameLst>
                                      </p:cBhvr>
                                      <p:to>
                                        <p:strVal val="visible"/>
                                      </p:to>
                                    </p:set>
                                    <p:anim calcmode="lin" valueType="num">
                                      <p:cBhvr>
                                        <p:cTn id="550" dur="200" fill="hold"/>
                                        <p:tgtEl>
                                          <p:spTgt spid="99"/>
                                        </p:tgtEl>
                                        <p:attrNameLst>
                                          <p:attrName>ppt_w</p:attrName>
                                        </p:attrNameLst>
                                      </p:cBhvr>
                                      <p:tavLst>
                                        <p:tav tm="0">
                                          <p:val>
                                            <p:fltVal val="0"/>
                                          </p:val>
                                        </p:tav>
                                        <p:tav tm="100000">
                                          <p:val>
                                            <p:strVal val="#ppt_w"/>
                                          </p:val>
                                        </p:tav>
                                      </p:tavLst>
                                    </p:anim>
                                    <p:anim calcmode="lin" valueType="num">
                                      <p:cBhvr>
                                        <p:cTn id="551" dur="200" fill="hold"/>
                                        <p:tgtEl>
                                          <p:spTgt spid="99"/>
                                        </p:tgtEl>
                                        <p:attrNameLst>
                                          <p:attrName>ppt_h</p:attrName>
                                        </p:attrNameLst>
                                      </p:cBhvr>
                                      <p:tavLst>
                                        <p:tav tm="0">
                                          <p:val>
                                            <p:fltVal val="0"/>
                                          </p:val>
                                        </p:tav>
                                        <p:tav tm="100000">
                                          <p:val>
                                            <p:strVal val="#ppt_h"/>
                                          </p:val>
                                        </p:tav>
                                      </p:tavLst>
                                    </p:anim>
                                  </p:childTnLst>
                                </p:cTn>
                              </p:par>
                              <p:par>
                                <p:cTn id="552" presetID="23" presetClass="entr" presetSubtype="16" fill="hold" nodeType="withEffect">
                                  <p:stCondLst>
                                    <p:cond delay="5100"/>
                                  </p:stCondLst>
                                  <p:childTnLst>
                                    <p:set>
                                      <p:cBhvr>
                                        <p:cTn id="553" dur="1" fill="hold">
                                          <p:stCondLst>
                                            <p:cond delay="0"/>
                                          </p:stCondLst>
                                        </p:cTn>
                                        <p:tgtEl>
                                          <p:spTgt spid="100"/>
                                        </p:tgtEl>
                                        <p:attrNameLst>
                                          <p:attrName>style.visibility</p:attrName>
                                        </p:attrNameLst>
                                      </p:cBhvr>
                                      <p:to>
                                        <p:strVal val="visible"/>
                                      </p:to>
                                    </p:set>
                                    <p:anim calcmode="lin" valueType="num">
                                      <p:cBhvr>
                                        <p:cTn id="554" dur="200" fill="hold"/>
                                        <p:tgtEl>
                                          <p:spTgt spid="100"/>
                                        </p:tgtEl>
                                        <p:attrNameLst>
                                          <p:attrName>ppt_w</p:attrName>
                                        </p:attrNameLst>
                                      </p:cBhvr>
                                      <p:tavLst>
                                        <p:tav tm="0">
                                          <p:val>
                                            <p:fltVal val="0"/>
                                          </p:val>
                                        </p:tav>
                                        <p:tav tm="100000">
                                          <p:val>
                                            <p:strVal val="#ppt_w"/>
                                          </p:val>
                                        </p:tav>
                                      </p:tavLst>
                                    </p:anim>
                                    <p:anim calcmode="lin" valueType="num">
                                      <p:cBhvr>
                                        <p:cTn id="555" dur="200" fill="hold"/>
                                        <p:tgtEl>
                                          <p:spTgt spid="100"/>
                                        </p:tgtEl>
                                        <p:attrNameLst>
                                          <p:attrName>ppt_h</p:attrName>
                                        </p:attrNameLst>
                                      </p:cBhvr>
                                      <p:tavLst>
                                        <p:tav tm="0">
                                          <p:val>
                                            <p:fltVal val="0"/>
                                          </p:val>
                                        </p:tav>
                                        <p:tav tm="100000">
                                          <p:val>
                                            <p:strVal val="#ppt_h"/>
                                          </p:val>
                                        </p:tav>
                                      </p:tavLst>
                                    </p:anim>
                                  </p:childTnLst>
                                </p:cTn>
                              </p:par>
                              <p:par>
                                <p:cTn id="556" presetID="42" presetClass="path" presetSubtype="0" fill="hold" nodeType="withEffect">
                                  <p:stCondLst>
                                    <p:cond delay="6000"/>
                                  </p:stCondLst>
                                  <p:childTnLst>
                                    <p:animMotion origin="layout" path="M -2.08333E-7 1.11111E-6 L 0.24102 0.42986 " pathEditMode="relative" rAng="0" ptsTypes="AA">
                                      <p:cBhvr>
                                        <p:cTn id="557" dur="1300" fill="hold"/>
                                        <p:tgtEl>
                                          <p:spTgt spid="97"/>
                                        </p:tgtEl>
                                        <p:attrNameLst>
                                          <p:attrName>ppt_x</p:attrName>
                                          <p:attrName>ppt_y</p:attrName>
                                        </p:attrNameLst>
                                      </p:cBhvr>
                                      <p:rCtr x="12000" y="21500"/>
                                    </p:animMotion>
                                  </p:childTnLst>
                                </p:cTn>
                              </p:par>
                              <p:par>
                                <p:cTn id="558" presetID="42" presetClass="path" presetSubtype="0" fill="hold" nodeType="withEffect">
                                  <p:stCondLst>
                                    <p:cond delay="6000"/>
                                  </p:stCondLst>
                                  <p:childTnLst>
                                    <p:animMotion origin="layout" path="M -3.54167E-6 2.96296E-6 L 0.24167 -0.4301 " pathEditMode="relative" rAng="0" ptsTypes="AA">
                                      <p:cBhvr>
                                        <p:cTn id="559" dur="1300" fill="hold"/>
                                        <p:tgtEl>
                                          <p:spTgt spid="98"/>
                                        </p:tgtEl>
                                        <p:attrNameLst>
                                          <p:attrName>ppt_x</p:attrName>
                                          <p:attrName>ppt_y</p:attrName>
                                        </p:attrNameLst>
                                      </p:cBhvr>
                                      <p:rCtr x="121" y="-215"/>
                                    </p:animMotion>
                                  </p:childTnLst>
                                </p:cTn>
                              </p:par>
                              <p:par>
                                <p:cTn id="560" presetID="42" presetClass="path" presetSubtype="0" fill="hold" nodeType="withEffect">
                                  <p:stCondLst>
                                    <p:cond delay="6000"/>
                                  </p:stCondLst>
                                  <p:childTnLst>
                                    <p:animMotion origin="layout" path="M 3.95833E-6 0 L -0.24141 0.42917 " pathEditMode="relative" rAng="0" ptsTypes="AA">
                                      <p:cBhvr>
                                        <p:cTn id="561" dur="1300" fill="hold"/>
                                        <p:tgtEl>
                                          <p:spTgt spid="99"/>
                                        </p:tgtEl>
                                        <p:attrNameLst>
                                          <p:attrName>ppt_x</p:attrName>
                                          <p:attrName>ppt_y</p:attrName>
                                        </p:attrNameLst>
                                      </p:cBhvr>
                                      <p:rCtr x="-121" y="215"/>
                                    </p:animMotion>
                                  </p:childTnLst>
                                </p:cTn>
                              </p:par>
                              <p:par>
                                <p:cTn id="562" presetID="42" presetClass="path" presetSubtype="0" fill="hold" nodeType="withEffect">
                                  <p:stCondLst>
                                    <p:cond delay="6000"/>
                                  </p:stCondLst>
                                  <p:childTnLst>
                                    <p:animMotion origin="layout" path="M 2.08333E-7 4.81481E-6 L -0.24193 -0.4294 " pathEditMode="relative" rAng="0" ptsTypes="AA">
                                      <p:cBhvr>
                                        <p:cTn id="563" dur="1300" fill="hold"/>
                                        <p:tgtEl>
                                          <p:spTgt spid="100"/>
                                        </p:tgtEl>
                                        <p:attrNameLst>
                                          <p:attrName>ppt_x</p:attrName>
                                          <p:attrName>ppt_y</p:attrName>
                                        </p:attrNameLst>
                                      </p:cBhvr>
                                      <p:rCtr x="-12100" y="-21500"/>
                                    </p:animMotion>
                                  </p:childTnLst>
                                </p:cTn>
                              </p:par>
                              <p:par>
                                <p:cTn id="564" presetID="22" presetClass="entr" presetSubtype="2" fill="hold" nodeType="withEffect">
                                  <p:stCondLst>
                                    <p:cond delay="6000"/>
                                  </p:stCondLst>
                                  <p:childTnLst>
                                    <p:set>
                                      <p:cBhvr>
                                        <p:cTn id="565" dur="1" fill="hold">
                                          <p:stCondLst>
                                            <p:cond delay="0"/>
                                          </p:stCondLst>
                                        </p:cTn>
                                        <p:tgtEl>
                                          <p:spTgt spid="93"/>
                                        </p:tgtEl>
                                        <p:attrNameLst>
                                          <p:attrName>style.visibility</p:attrName>
                                        </p:attrNameLst>
                                      </p:cBhvr>
                                      <p:to>
                                        <p:strVal val="visible"/>
                                      </p:to>
                                    </p:set>
                                    <p:animEffect transition="in" filter="wipe(right)">
                                      <p:cBhvr>
                                        <p:cTn id="566" dur="1300"/>
                                        <p:tgtEl>
                                          <p:spTgt spid="93"/>
                                        </p:tgtEl>
                                      </p:cBhvr>
                                    </p:animEffect>
                                  </p:childTnLst>
                                </p:cTn>
                              </p:par>
                              <p:par>
                                <p:cTn id="567" presetID="22" presetClass="entr" presetSubtype="8" fill="hold" nodeType="withEffect">
                                  <p:stCondLst>
                                    <p:cond delay="6000"/>
                                  </p:stCondLst>
                                  <p:childTnLst>
                                    <p:set>
                                      <p:cBhvr>
                                        <p:cTn id="568" dur="1" fill="hold">
                                          <p:stCondLst>
                                            <p:cond delay="0"/>
                                          </p:stCondLst>
                                        </p:cTn>
                                        <p:tgtEl>
                                          <p:spTgt spid="94"/>
                                        </p:tgtEl>
                                        <p:attrNameLst>
                                          <p:attrName>style.visibility</p:attrName>
                                        </p:attrNameLst>
                                      </p:cBhvr>
                                      <p:to>
                                        <p:strVal val="visible"/>
                                      </p:to>
                                    </p:set>
                                    <p:animEffect transition="in" filter="wipe(left)">
                                      <p:cBhvr>
                                        <p:cTn id="569" dur="1300"/>
                                        <p:tgtEl>
                                          <p:spTgt spid="94"/>
                                        </p:tgtEl>
                                      </p:cBhvr>
                                    </p:animEffect>
                                  </p:childTnLst>
                                </p:cTn>
                              </p:par>
                              <p:par>
                                <p:cTn id="570" presetID="22" presetClass="entr" presetSubtype="2" fill="hold" nodeType="withEffect">
                                  <p:stCondLst>
                                    <p:cond delay="6000"/>
                                  </p:stCondLst>
                                  <p:childTnLst>
                                    <p:set>
                                      <p:cBhvr>
                                        <p:cTn id="571" dur="1" fill="hold">
                                          <p:stCondLst>
                                            <p:cond delay="0"/>
                                          </p:stCondLst>
                                        </p:cTn>
                                        <p:tgtEl>
                                          <p:spTgt spid="96"/>
                                        </p:tgtEl>
                                        <p:attrNameLst>
                                          <p:attrName>style.visibility</p:attrName>
                                        </p:attrNameLst>
                                      </p:cBhvr>
                                      <p:to>
                                        <p:strVal val="visible"/>
                                      </p:to>
                                    </p:set>
                                    <p:animEffect transition="in" filter="wipe(right)">
                                      <p:cBhvr>
                                        <p:cTn id="572" dur="1300"/>
                                        <p:tgtEl>
                                          <p:spTgt spid="96"/>
                                        </p:tgtEl>
                                      </p:cBhvr>
                                    </p:animEffect>
                                  </p:childTnLst>
                                </p:cTn>
                              </p:par>
                              <p:par>
                                <p:cTn id="573" presetID="22" presetClass="entr" presetSubtype="8" fill="hold" nodeType="withEffect">
                                  <p:stCondLst>
                                    <p:cond delay="6000"/>
                                  </p:stCondLst>
                                  <p:childTnLst>
                                    <p:set>
                                      <p:cBhvr>
                                        <p:cTn id="574" dur="1" fill="hold">
                                          <p:stCondLst>
                                            <p:cond delay="0"/>
                                          </p:stCondLst>
                                        </p:cTn>
                                        <p:tgtEl>
                                          <p:spTgt spid="95"/>
                                        </p:tgtEl>
                                        <p:attrNameLst>
                                          <p:attrName>style.visibility</p:attrName>
                                        </p:attrNameLst>
                                      </p:cBhvr>
                                      <p:to>
                                        <p:strVal val="visible"/>
                                      </p:to>
                                    </p:set>
                                    <p:animEffect transition="in" filter="wipe(left)">
                                      <p:cBhvr>
                                        <p:cTn id="575" dur="1300"/>
                                        <p:tgtEl>
                                          <p:spTgt spid="95"/>
                                        </p:tgtEl>
                                      </p:cBhvr>
                                    </p:animEffect>
                                  </p:childTnLst>
                                </p:cTn>
                              </p:par>
                              <p:par>
                                <p:cTn id="576" presetID="6" presetClass="emph" presetSubtype="0" fill="hold" nodeType="withEffect">
                                  <p:stCondLst>
                                    <p:cond delay="6900"/>
                                  </p:stCondLst>
                                  <p:childTnLst>
                                    <p:animScale>
                                      <p:cBhvr>
                                        <p:cTn id="577" dur="400" fill="hold"/>
                                        <p:tgtEl>
                                          <p:spTgt spid="97"/>
                                        </p:tgtEl>
                                      </p:cBhvr>
                                      <p:by x="0" y="0"/>
                                    </p:animScale>
                                  </p:childTnLst>
                                </p:cTn>
                              </p:par>
                              <p:par>
                                <p:cTn id="578" presetID="6" presetClass="emph" presetSubtype="0" fill="hold" nodeType="withEffect">
                                  <p:stCondLst>
                                    <p:cond delay="6900"/>
                                  </p:stCondLst>
                                  <p:childTnLst>
                                    <p:animScale>
                                      <p:cBhvr>
                                        <p:cTn id="579" dur="400" fill="hold"/>
                                        <p:tgtEl>
                                          <p:spTgt spid="98"/>
                                        </p:tgtEl>
                                      </p:cBhvr>
                                      <p:by x="0" y="0"/>
                                    </p:animScale>
                                  </p:childTnLst>
                                </p:cTn>
                              </p:par>
                              <p:par>
                                <p:cTn id="580" presetID="6" presetClass="emph" presetSubtype="0" fill="hold" nodeType="withEffect">
                                  <p:stCondLst>
                                    <p:cond delay="6900"/>
                                  </p:stCondLst>
                                  <p:childTnLst>
                                    <p:animScale>
                                      <p:cBhvr>
                                        <p:cTn id="581" dur="400" fill="hold"/>
                                        <p:tgtEl>
                                          <p:spTgt spid="99"/>
                                        </p:tgtEl>
                                      </p:cBhvr>
                                      <p:by x="0" y="0"/>
                                    </p:animScale>
                                  </p:childTnLst>
                                </p:cTn>
                              </p:par>
                              <p:par>
                                <p:cTn id="582" presetID="6" presetClass="emph" presetSubtype="0" fill="hold" nodeType="withEffect">
                                  <p:stCondLst>
                                    <p:cond delay="6900"/>
                                  </p:stCondLst>
                                  <p:childTnLst>
                                    <p:animScale>
                                      <p:cBhvr>
                                        <p:cTn id="583" dur="400" fill="hold"/>
                                        <p:tgtEl>
                                          <p:spTgt spid="100"/>
                                        </p:tgtEl>
                                      </p:cBhvr>
                                      <p:by x="0" y="0"/>
                                    </p:animScale>
                                  </p:childTnLst>
                                </p:cTn>
                              </p:par>
                              <p:par>
                                <p:cTn id="584" presetID="1" presetClass="exit" presetSubtype="0" fill="hold" nodeType="withEffect">
                                  <p:stCondLst>
                                    <p:cond delay="7500"/>
                                  </p:stCondLst>
                                  <p:childTnLst>
                                    <p:set>
                                      <p:cBhvr>
                                        <p:cTn id="585" dur="1" fill="hold">
                                          <p:stCondLst>
                                            <p:cond delay="0"/>
                                          </p:stCondLst>
                                        </p:cTn>
                                        <p:tgtEl>
                                          <p:spTgt spid="93"/>
                                        </p:tgtEl>
                                        <p:attrNameLst>
                                          <p:attrName>style.visibility</p:attrName>
                                        </p:attrNameLst>
                                      </p:cBhvr>
                                      <p:to>
                                        <p:strVal val="hidden"/>
                                      </p:to>
                                    </p:set>
                                  </p:childTnLst>
                                </p:cTn>
                              </p:par>
                              <p:par>
                                <p:cTn id="586" presetID="1" presetClass="exit" presetSubtype="0" fill="hold" nodeType="withEffect">
                                  <p:stCondLst>
                                    <p:cond delay="7500"/>
                                  </p:stCondLst>
                                  <p:childTnLst>
                                    <p:set>
                                      <p:cBhvr>
                                        <p:cTn id="587" dur="1" fill="hold">
                                          <p:stCondLst>
                                            <p:cond delay="0"/>
                                          </p:stCondLst>
                                        </p:cTn>
                                        <p:tgtEl>
                                          <p:spTgt spid="94"/>
                                        </p:tgtEl>
                                        <p:attrNameLst>
                                          <p:attrName>style.visibility</p:attrName>
                                        </p:attrNameLst>
                                      </p:cBhvr>
                                      <p:to>
                                        <p:strVal val="hidden"/>
                                      </p:to>
                                    </p:set>
                                  </p:childTnLst>
                                </p:cTn>
                              </p:par>
                              <p:par>
                                <p:cTn id="588" presetID="1" presetClass="exit" presetSubtype="0" fill="hold" nodeType="withEffect">
                                  <p:stCondLst>
                                    <p:cond delay="7500"/>
                                  </p:stCondLst>
                                  <p:childTnLst>
                                    <p:set>
                                      <p:cBhvr>
                                        <p:cTn id="589" dur="1" fill="hold">
                                          <p:stCondLst>
                                            <p:cond delay="0"/>
                                          </p:stCondLst>
                                        </p:cTn>
                                        <p:tgtEl>
                                          <p:spTgt spid="95"/>
                                        </p:tgtEl>
                                        <p:attrNameLst>
                                          <p:attrName>style.visibility</p:attrName>
                                        </p:attrNameLst>
                                      </p:cBhvr>
                                      <p:to>
                                        <p:strVal val="hidden"/>
                                      </p:to>
                                    </p:set>
                                  </p:childTnLst>
                                </p:cTn>
                              </p:par>
                              <p:par>
                                <p:cTn id="590" presetID="1" presetClass="exit" presetSubtype="0" fill="hold" nodeType="withEffect">
                                  <p:stCondLst>
                                    <p:cond delay="7500"/>
                                  </p:stCondLst>
                                  <p:childTnLst>
                                    <p:set>
                                      <p:cBhvr>
                                        <p:cTn id="591" dur="1" fill="hold">
                                          <p:stCondLst>
                                            <p:cond delay="0"/>
                                          </p:stCondLst>
                                        </p:cTn>
                                        <p:tgtEl>
                                          <p:spTgt spid="96"/>
                                        </p:tgtEl>
                                        <p:attrNameLst>
                                          <p:attrName>style.visibility</p:attrName>
                                        </p:attrNameLst>
                                      </p:cBhvr>
                                      <p:to>
                                        <p:strVal val="hidden"/>
                                      </p:to>
                                    </p:set>
                                  </p:childTnLst>
                                </p:cTn>
                              </p:par>
                              <p:par>
                                <p:cTn id="592" presetID="1" presetClass="entr" presetSubtype="0" fill="hold" nodeType="withEffect">
                                  <p:stCondLst>
                                    <p:cond delay="7500"/>
                                  </p:stCondLst>
                                  <p:childTnLst>
                                    <p:set>
                                      <p:cBhvr>
                                        <p:cTn id="593" dur="1" fill="hold">
                                          <p:stCondLst>
                                            <p:cond delay="0"/>
                                          </p:stCondLst>
                                        </p:cTn>
                                        <p:tgtEl>
                                          <p:spTgt spid="101"/>
                                        </p:tgtEl>
                                        <p:attrNameLst>
                                          <p:attrName>style.visibility</p:attrName>
                                        </p:attrNameLst>
                                      </p:cBhvr>
                                      <p:to>
                                        <p:strVal val="visible"/>
                                      </p:to>
                                    </p:set>
                                  </p:childTnLst>
                                </p:cTn>
                              </p:par>
                              <p:par>
                                <p:cTn id="594" presetID="6" presetClass="emph" presetSubtype="0" accel="50000" fill="hold" nodeType="withEffect">
                                  <p:stCondLst>
                                    <p:cond delay="7500"/>
                                  </p:stCondLst>
                                  <p:childTnLst>
                                    <p:animScale>
                                      <p:cBhvr>
                                        <p:cTn id="595" dur="2000" fill="hold"/>
                                        <p:tgtEl>
                                          <p:spTgt spid="101"/>
                                        </p:tgtEl>
                                      </p:cBhvr>
                                      <p:by x="250000" y="250000"/>
                                    </p:animScale>
                                  </p:childTnLst>
                                </p:cTn>
                              </p:par>
                              <p:par>
                                <p:cTn id="596" presetID="10" presetClass="exit" presetSubtype="0" fill="hold" nodeType="withEffect">
                                  <p:stCondLst>
                                    <p:cond delay="7500"/>
                                  </p:stCondLst>
                                  <p:childTnLst>
                                    <p:animEffect transition="out" filter="fade">
                                      <p:cBhvr>
                                        <p:cTn id="597" dur="2000"/>
                                        <p:tgtEl>
                                          <p:spTgt spid="101"/>
                                        </p:tgtEl>
                                      </p:cBhvr>
                                    </p:animEffect>
                                    <p:set>
                                      <p:cBhvr>
                                        <p:cTn id="598" dur="1" fill="hold">
                                          <p:stCondLst>
                                            <p:cond delay="1999"/>
                                          </p:stCondLst>
                                        </p:cTn>
                                        <p:tgtEl>
                                          <p:spTgt spid="101"/>
                                        </p:tgtEl>
                                        <p:attrNameLst>
                                          <p:attrName>style.visibility</p:attrName>
                                        </p:attrNameLst>
                                      </p:cBhvr>
                                      <p:to>
                                        <p:strVal val="hidden"/>
                                      </p:to>
                                    </p:set>
                                  </p:childTnLst>
                                </p:cTn>
                              </p:par>
                              <p:par>
                                <p:cTn id="599" presetID="23" presetClass="entr" presetSubtype="16" fill="hold" nodeType="withEffect">
                                  <p:stCondLst>
                                    <p:cond delay="5700"/>
                                  </p:stCondLst>
                                  <p:childTnLst>
                                    <p:set>
                                      <p:cBhvr>
                                        <p:cTn id="600" dur="1" fill="hold">
                                          <p:stCondLst>
                                            <p:cond delay="0"/>
                                          </p:stCondLst>
                                        </p:cTn>
                                        <p:tgtEl>
                                          <p:spTgt spid="108"/>
                                        </p:tgtEl>
                                        <p:attrNameLst>
                                          <p:attrName>style.visibility</p:attrName>
                                        </p:attrNameLst>
                                      </p:cBhvr>
                                      <p:to>
                                        <p:strVal val="visible"/>
                                      </p:to>
                                    </p:set>
                                    <p:anim calcmode="lin" valueType="num">
                                      <p:cBhvr>
                                        <p:cTn id="601" dur="200" fill="hold"/>
                                        <p:tgtEl>
                                          <p:spTgt spid="108"/>
                                        </p:tgtEl>
                                        <p:attrNameLst>
                                          <p:attrName>ppt_w</p:attrName>
                                        </p:attrNameLst>
                                      </p:cBhvr>
                                      <p:tavLst>
                                        <p:tav tm="0">
                                          <p:val>
                                            <p:fltVal val="0"/>
                                          </p:val>
                                        </p:tav>
                                        <p:tav tm="100000">
                                          <p:val>
                                            <p:strVal val="#ppt_w"/>
                                          </p:val>
                                        </p:tav>
                                      </p:tavLst>
                                    </p:anim>
                                    <p:anim calcmode="lin" valueType="num">
                                      <p:cBhvr>
                                        <p:cTn id="602" dur="200" fill="hold"/>
                                        <p:tgtEl>
                                          <p:spTgt spid="108"/>
                                        </p:tgtEl>
                                        <p:attrNameLst>
                                          <p:attrName>ppt_h</p:attrName>
                                        </p:attrNameLst>
                                      </p:cBhvr>
                                      <p:tavLst>
                                        <p:tav tm="0">
                                          <p:val>
                                            <p:fltVal val="0"/>
                                          </p:val>
                                        </p:tav>
                                        <p:tav tm="100000">
                                          <p:val>
                                            <p:strVal val="#ppt_h"/>
                                          </p:val>
                                        </p:tav>
                                      </p:tavLst>
                                    </p:anim>
                                  </p:childTnLst>
                                </p:cTn>
                              </p:par>
                              <p:par>
                                <p:cTn id="603" presetID="23" presetClass="entr" presetSubtype="16" fill="hold" nodeType="withEffect">
                                  <p:stCondLst>
                                    <p:cond delay="5700"/>
                                  </p:stCondLst>
                                  <p:childTnLst>
                                    <p:set>
                                      <p:cBhvr>
                                        <p:cTn id="604" dur="1" fill="hold">
                                          <p:stCondLst>
                                            <p:cond delay="0"/>
                                          </p:stCondLst>
                                        </p:cTn>
                                        <p:tgtEl>
                                          <p:spTgt spid="109"/>
                                        </p:tgtEl>
                                        <p:attrNameLst>
                                          <p:attrName>style.visibility</p:attrName>
                                        </p:attrNameLst>
                                      </p:cBhvr>
                                      <p:to>
                                        <p:strVal val="visible"/>
                                      </p:to>
                                    </p:set>
                                    <p:anim calcmode="lin" valueType="num">
                                      <p:cBhvr>
                                        <p:cTn id="605" dur="200" fill="hold"/>
                                        <p:tgtEl>
                                          <p:spTgt spid="109"/>
                                        </p:tgtEl>
                                        <p:attrNameLst>
                                          <p:attrName>ppt_w</p:attrName>
                                        </p:attrNameLst>
                                      </p:cBhvr>
                                      <p:tavLst>
                                        <p:tav tm="0">
                                          <p:val>
                                            <p:fltVal val="0"/>
                                          </p:val>
                                        </p:tav>
                                        <p:tav tm="100000">
                                          <p:val>
                                            <p:strVal val="#ppt_w"/>
                                          </p:val>
                                        </p:tav>
                                      </p:tavLst>
                                    </p:anim>
                                    <p:anim calcmode="lin" valueType="num">
                                      <p:cBhvr>
                                        <p:cTn id="606" dur="200" fill="hold"/>
                                        <p:tgtEl>
                                          <p:spTgt spid="109"/>
                                        </p:tgtEl>
                                        <p:attrNameLst>
                                          <p:attrName>ppt_h</p:attrName>
                                        </p:attrNameLst>
                                      </p:cBhvr>
                                      <p:tavLst>
                                        <p:tav tm="0">
                                          <p:val>
                                            <p:fltVal val="0"/>
                                          </p:val>
                                        </p:tav>
                                        <p:tav tm="100000">
                                          <p:val>
                                            <p:strVal val="#ppt_h"/>
                                          </p:val>
                                        </p:tav>
                                      </p:tavLst>
                                    </p:anim>
                                  </p:childTnLst>
                                </p:cTn>
                              </p:par>
                              <p:par>
                                <p:cTn id="607" presetID="23" presetClass="entr" presetSubtype="16" fill="hold" nodeType="withEffect">
                                  <p:stCondLst>
                                    <p:cond delay="5700"/>
                                  </p:stCondLst>
                                  <p:childTnLst>
                                    <p:set>
                                      <p:cBhvr>
                                        <p:cTn id="608" dur="1" fill="hold">
                                          <p:stCondLst>
                                            <p:cond delay="0"/>
                                          </p:stCondLst>
                                        </p:cTn>
                                        <p:tgtEl>
                                          <p:spTgt spid="110"/>
                                        </p:tgtEl>
                                        <p:attrNameLst>
                                          <p:attrName>style.visibility</p:attrName>
                                        </p:attrNameLst>
                                      </p:cBhvr>
                                      <p:to>
                                        <p:strVal val="visible"/>
                                      </p:to>
                                    </p:set>
                                    <p:anim calcmode="lin" valueType="num">
                                      <p:cBhvr>
                                        <p:cTn id="609" dur="200" fill="hold"/>
                                        <p:tgtEl>
                                          <p:spTgt spid="110"/>
                                        </p:tgtEl>
                                        <p:attrNameLst>
                                          <p:attrName>ppt_w</p:attrName>
                                        </p:attrNameLst>
                                      </p:cBhvr>
                                      <p:tavLst>
                                        <p:tav tm="0">
                                          <p:val>
                                            <p:fltVal val="0"/>
                                          </p:val>
                                        </p:tav>
                                        <p:tav tm="100000">
                                          <p:val>
                                            <p:strVal val="#ppt_w"/>
                                          </p:val>
                                        </p:tav>
                                      </p:tavLst>
                                    </p:anim>
                                    <p:anim calcmode="lin" valueType="num">
                                      <p:cBhvr>
                                        <p:cTn id="610" dur="200" fill="hold"/>
                                        <p:tgtEl>
                                          <p:spTgt spid="110"/>
                                        </p:tgtEl>
                                        <p:attrNameLst>
                                          <p:attrName>ppt_h</p:attrName>
                                        </p:attrNameLst>
                                      </p:cBhvr>
                                      <p:tavLst>
                                        <p:tav tm="0">
                                          <p:val>
                                            <p:fltVal val="0"/>
                                          </p:val>
                                        </p:tav>
                                        <p:tav tm="100000">
                                          <p:val>
                                            <p:strVal val="#ppt_h"/>
                                          </p:val>
                                        </p:tav>
                                      </p:tavLst>
                                    </p:anim>
                                  </p:childTnLst>
                                </p:cTn>
                              </p:par>
                              <p:par>
                                <p:cTn id="611" presetID="23" presetClass="entr" presetSubtype="16" fill="hold" nodeType="withEffect">
                                  <p:stCondLst>
                                    <p:cond delay="5700"/>
                                  </p:stCondLst>
                                  <p:childTnLst>
                                    <p:set>
                                      <p:cBhvr>
                                        <p:cTn id="612" dur="1" fill="hold">
                                          <p:stCondLst>
                                            <p:cond delay="0"/>
                                          </p:stCondLst>
                                        </p:cTn>
                                        <p:tgtEl>
                                          <p:spTgt spid="111"/>
                                        </p:tgtEl>
                                        <p:attrNameLst>
                                          <p:attrName>style.visibility</p:attrName>
                                        </p:attrNameLst>
                                      </p:cBhvr>
                                      <p:to>
                                        <p:strVal val="visible"/>
                                      </p:to>
                                    </p:set>
                                    <p:anim calcmode="lin" valueType="num">
                                      <p:cBhvr>
                                        <p:cTn id="613" dur="200" fill="hold"/>
                                        <p:tgtEl>
                                          <p:spTgt spid="111"/>
                                        </p:tgtEl>
                                        <p:attrNameLst>
                                          <p:attrName>ppt_w</p:attrName>
                                        </p:attrNameLst>
                                      </p:cBhvr>
                                      <p:tavLst>
                                        <p:tav tm="0">
                                          <p:val>
                                            <p:fltVal val="0"/>
                                          </p:val>
                                        </p:tav>
                                        <p:tav tm="100000">
                                          <p:val>
                                            <p:strVal val="#ppt_w"/>
                                          </p:val>
                                        </p:tav>
                                      </p:tavLst>
                                    </p:anim>
                                    <p:anim calcmode="lin" valueType="num">
                                      <p:cBhvr>
                                        <p:cTn id="614" dur="200" fill="hold"/>
                                        <p:tgtEl>
                                          <p:spTgt spid="111"/>
                                        </p:tgtEl>
                                        <p:attrNameLst>
                                          <p:attrName>ppt_h</p:attrName>
                                        </p:attrNameLst>
                                      </p:cBhvr>
                                      <p:tavLst>
                                        <p:tav tm="0">
                                          <p:val>
                                            <p:fltVal val="0"/>
                                          </p:val>
                                        </p:tav>
                                        <p:tav tm="100000">
                                          <p:val>
                                            <p:strVal val="#ppt_h"/>
                                          </p:val>
                                        </p:tav>
                                      </p:tavLst>
                                    </p:anim>
                                  </p:childTnLst>
                                </p:cTn>
                              </p:par>
                              <p:par>
                                <p:cTn id="615" presetID="23" presetClass="entr" presetSubtype="16" fill="hold" nodeType="withEffect">
                                  <p:stCondLst>
                                    <p:cond delay="5700"/>
                                  </p:stCondLst>
                                  <p:childTnLst>
                                    <p:set>
                                      <p:cBhvr>
                                        <p:cTn id="616" dur="1" fill="hold">
                                          <p:stCondLst>
                                            <p:cond delay="0"/>
                                          </p:stCondLst>
                                        </p:cTn>
                                        <p:tgtEl>
                                          <p:spTgt spid="112"/>
                                        </p:tgtEl>
                                        <p:attrNameLst>
                                          <p:attrName>style.visibility</p:attrName>
                                        </p:attrNameLst>
                                      </p:cBhvr>
                                      <p:to>
                                        <p:strVal val="visible"/>
                                      </p:to>
                                    </p:set>
                                    <p:anim calcmode="lin" valueType="num">
                                      <p:cBhvr>
                                        <p:cTn id="617" dur="200" fill="hold"/>
                                        <p:tgtEl>
                                          <p:spTgt spid="112"/>
                                        </p:tgtEl>
                                        <p:attrNameLst>
                                          <p:attrName>ppt_w</p:attrName>
                                        </p:attrNameLst>
                                      </p:cBhvr>
                                      <p:tavLst>
                                        <p:tav tm="0">
                                          <p:val>
                                            <p:fltVal val="0"/>
                                          </p:val>
                                        </p:tav>
                                        <p:tav tm="100000">
                                          <p:val>
                                            <p:strVal val="#ppt_w"/>
                                          </p:val>
                                        </p:tav>
                                      </p:tavLst>
                                    </p:anim>
                                    <p:anim calcmode="lin" valueType="num">
                                      <p:cBhvr>
                                        <p:cTn id="618" dur="200" fill="hold"/>
                                        <p:tgtEl>
                                          <p:spTgt spid="112"/>
                                        </p:tgtEl>
                                        <p:attrNameLst>
                                          <p:attrName>ppt_h</p:attrName>
                                        </p:attrNameLst>
                                      </p:cBhvr>
                                      <p:tavLst>
                                        <p:tav tm="0">
                                          <p:val>
                                            <p:fltVal val="0"/>
                                          </p:val>
                                        </p:tav>
                                        <p:tav tm="100000">
                                          <p:val>
                                            <p:strVal val="#ppt_h"/>
                                          </p:val>
                                        </p:tav>
                                      </p:tavLst>
                                    </p:anim>
                                  </p:childTnLst>
                                </p:cTn>
                              </p:par>
                              <p:par>
                                <p:cTn id="619" presetID="63" presetClass="path" presetSubtype="0" fill="hold" nodeType="withEffect">
                                  <p:stCondLst>
                                    <p:cond delay="6700"/>
                                  </p:stCondLst>
                                  <p:childTnLst>
                                    <p:animMotion origin="layout" path="M -1.25E-6 -3.7037E-7 L 0.28607 -3.7037E-7 " pathEditMode="relative" rAng="0" ptsTypes="AA">
                                      <p:cBhvr>
                                        <p:cTn id="620" dur="1000" fill="hold"/>
                                        <p:tgtEl>
                                          <p:spTgt spid="108"/>
                                        </p:tgtEl>
                                        <p:attrNameLst>
                                          <p:attrName>ppt_x</p:attrName>
                                          <p:attrName>ppt_y</p:attrName>
                                        </p:attrNameLst>
                                      </p:cBhvr>
                                      <p:rCtr x="143" y="0"/>
                                    </p:animMotion>
                                  </p:childTnLst>
                                </p:cTn>
                              </p:par>
                              <p:par>
                                <p:cTn id="621" presetID="63" presetClass="path" presetSubtype="0" fill="hold" nodeType="withEffect">
                                  <p:stCondLst>
                                    <p:cond delay="6700"/>
                                  </p:stCondLst>
                                  <p:childTnLst>
                                    <p:animMotion origin="layout" path="M -1.25E-6 -3.7037E-7 L -0.09974 0.35394 " pathEditMode="relative" rAng="0" ptsTypes="AA">
                                      <p:cBhvr>
                                        <p:cTn id="622" dur="500" fill="hold"/>
                                        <p:tgtEl>
                                          <p:spTgt spid="109"/>
                                        </p:tgtEl>
                                        <p:attrNameLst>
                                          <p:attrName>ppt_x</p:attrName>
                                          <p:attrName>ppt_y</p:attrName>
                                        </p:attrNameLst>
                                      </p:cBhvr>
                                      <p:rCtr x="-50" y="177"/>
                                    </p:animMotion>
                                  </p:childTnLst>
                                </p:cTn>
                              </p:par>
                              <p:par>
                                <p:cTn id="623" presetID="42" presetClass="path" presetSubtype="0" fill="hold" nodeType="withEffect">
                                  <p:stCondLst>
                                    <p:cond delay="7200"/>
                                  </p:stCondLst>
                                  <p:childTnLst>
                                    <p:animMotion origin="layout" path="M -0.09974 0.35394 L 0.00026 0.71019 " pathEditMode="relative" rAng="0" ptsTypes="AA">
                                      <p:cBhvr>
                                        <p:cTn id="624" dur="500" fill="hold"/>
                                        <p:tgtEl>
                                          <p:spTgt spid="109"/>
                                        </p:tgtEl>
                                        <p:attrNameLst>
                                          <p:attrName>ppt_x</p:attrName>
                                          <p:attrName>ppt_y</p:attrName>
                                        </p:attrNameLst>
                                      </p:cBhvr>
                                      <p:rCtr x="50" y="178"/>
                                    </p:animMotion>
                                  </p:childTnLst>
                                </p:cTn>
                              </p:par>
                              <p:par>
                                <p:cTn id="625" presetID="63" presetClass="path" presetSubtype="0" fill="hold" nodeType="withEffect">
                                  <p:stCondLst>
                                    <p:cond delay="6700"/>
                                  </p:stCondLst>
                                  <p:childTnLst>
                                    <p:animMotion origin="layout" path="M 0.00026 0.00069 L -0.1 -0.35625 " pathEditMode="relative" rAng="0" ptsTypes="AA">
                                      <p:cBhvr>
                                        <p:cTn id="626" dur="1000" fill="hold"/>
                                        <p:tgtEl>
                                          <p:spTgt spid="110"/>
                                        </p:tgtEl>
                                        <p:attrNameLst>
                                          <p:attrName>ppt_x</p:attrName>
                                          <p:attrName>ppt_y</p:attrName>
                                        </p:attrNameLst>
                                      </p:cBhvr>
                                      <p:rCtr x="-50" y="-178"/>
                                    </p:animMotion>
                                  </p:childTnLst>
                                </p:cTn>
                              </p:par>
                              <p:par>
                                <p:cTn id="627" presetID="63" presetClass="path" presetSubtype="0" fill="hold" nodeType="withEffect">
                                  <p:stCondLst>
                                    <p:cond delay="6700"/>
                                  </p:stCondLst>
                                  <p:childTnLst>
                                    <p:animMotion origin="layout" path="M 8.33333E-7 3.33333E-6 L -0.28672 3.33333E-6 " pathEditMode="relative" rAng="0" ptsTypes="AA">
                                      <p:cBhvr>
                                        <p:cTn id="628" dur="1000" fill="hold"/>
                                        <p:tgtEl>
                                          <p:spTgt spid="111"/>
                                        </p:tgtEl>
                                        <p:attrNameLst>
                                          <p:attrName>ppt_x</p:attrName>
                                          <p:attrName>ppt_y</p:attrName>
                                        </p:attrNameLst>
                                      </p:cBhvr>
                                      <p:rCtr x="-143" y="0"/>
                                    </p:animMotion>
                                  </p:childTnLst>
                                </p:cTn>
                              </p:par>
                              <p:par>
                                <p:cTn id="629" presetID="0" presetClass="path" presetSubtype="0" fill="hold" nodeType="withEffect">
                                  <p:stCondLst>
                                    <p:cond delay="6700"/>
                                  </p:stCondLst>
                                  <p:childTnLst>
                                    <p:animMotion origin="layout" path="M -0.00052 -0.00023 L 0.09961 -0.35348 " pathEditMode="relative" rAng="0" ptsTypes="AA">
                                      <p:cBhvr>
                                        <p:cTn id="630" dur="1000" fill="hold"/>
                                        <p:tgtEl>
                                          <p:spTgt spid="112"/>
                                        </p:tgtEl>
                                        <p:attrNameLst>
                                          <p:attrName>ppt_x</p:attrName>
                                          <p:attrName>ppt_y</p:attrName>
                                        </p:attrNameLst>
                                      </p:cBhvr>
                                      <p:rCtr x="50" y="-177"/>
                                    </p:animMotion>
                                  </p:childTnLst>
                                </p:cTn>
                              </p:par>
                              <p:par>
                                <p:cTn id="631" presetID="22" presetClass="entr" presetSubtype="8" fill="hold" nodeType="withEffect">
                                  <p:stCondLst>
                                    <p:cond delay="6700"/>
                                  </p:stCondLst>
                                  <p:childTnLst>
                                    <p:set>
                                      <p:cBhvr>
                                        <p:cTn id="632" dur="1" fill="hold">
                                          <p:stCondLst>
                                            <p:cond delay="0"/>
                                          </p:stCondLst>
                                        </p:cTn>
                                        <p:tgtEl>
                                          <p:spTgt spid="102"/>
                                        </p:tgtEl>
                                        <p:attrNameLst>
                                          <p:attrName>style.visibility</p:attrName>
                                        </p:attrNameLst>
                                      </p:cBhvr>
                                      <p:to>
                                        <p:strVal val="visible"/>
                                      </p:to>
                                    </p:set>
                                    <p:animEffect transition="in" filter="wipe(left)">
                                      <p:cBhvr>
                                        <p:cTn id="633" dur="1000"/>
                                        <p:tgtEl>
                                          <p:spTgt spid="102"/>
                                        </p:tgtEl>
                                      </p:cBhvr>
                                    </p:animEffect>
                                  </p:childTnLst>
                                </p:cTn>
                              </p:par>
                              <p:par>
                                <p:cTn id="634" presetID="22" presetClass="entr" presetSubtype="1" fill="hold" nodeType="withEffect">
                                  <p:stCondLst>
                                    <p:cond delay="6700"/>
                                  </p:stCondLst>
                                  <p:childTnLst>
                                    <p:set>
                                      <p:cBhvr>
                                        <p:cTn id="635" dur="1" fill="hold">
                                          <p:stCondLst>
                                            <p:cond delay="0"/>
                                          </p:stCondLst>
                                        </p:cTn>
                                        <p:tgtEl>
                                          <p:spTgt spid="103"/>
                                        </p:tgtEl>
                                        <p:attrNameLst>
                                          <p:attrName>style.visibility</p:attrName>
                                        </p:attrNameLst>
                                      </p:cBhvr>
                                      <p:to>
                                        <p:strVal val="visible"/>
                                      </p:to>
                                    </p:set>
                                    <p:animEffect transition="in" filter="wipe(up)">
                                      <p:cBhvr>
                                        <p:cTn id="636" dur="500"/>
                                        <p:tgtEl>
                                          <p:spTgt spid="103"/>
                                        </p:tgtEl>
                                      </p:cBhvr>
                                    </p:animEffect>
                                  </p:childTnLst>
                                </p:cTn>
                              </p:par>
                              <p:par>
                                <p:cTn id="637" presetID="22" presetClass="entr" presetSubtype="8" fill="hold" nodeType="withEffect">
                                  <p:stCondLst>
                                    <p:cond delay="7200"/>
                                  </p:stCondLst>
                                  <p:childTnLst>
                                    <p:set>
                                      <p:cBhvr>
                                        <p:cTn id="638" dur="1" fill="hold">
                                          <p:stCondLst>
                                            <p:cond delay="0"/>
                                          </p:stCondLst>
                                        </p:cTn>
                                        <p:tgtEl>
                                          <p:spTgt spid="104"/>
                                        </p:tgtEl>
                                        <p:attrNameLst>
                                          <p:attrName>style.visibility</p:attrName>
                                        </p:attrNameLst>
                                      </p:cBhvr>
                                      <p:to>
                                        <p:strVal val="visible"/>
                                      </p:to>
                                    </p:set>
                                    <p:animEffect transition="in" filter="wipe(left)">
                                      <p:cBhvr>
                                        <p:cTn id="639" dur="500"/>
                                        <p:tgtEl>
                                          <p:spTgt spid="104"/>
                                        </p:tgtEl>
                                      </p:cBhvr>
                                    </p:animEffect>
                                  </p:childTnLst>
                                </p:cTn>
                              </p:par>
                              <p:par>
                                <p:cTn id="640" presetID="22" presetClass="entr" presetSubtype="2" fill="hold" nodeType="withEffect">
                                  <p:stCondLst>
                                    <p:cond delay="6700"/>
                                  </p:stCondLst>
                                  <p:childTnLst>
                                    <p:set>
                                      <p:cBhvr>
                                        <p:cTn id="641" dur="1" fill="hold">
                                          <p:stCondLst>
                                            <p:cond delay="0"/>
                                          </p:stCondLst>
                                        </p:cTn>
                                        <p:tgtEl>
                                          <p:spTgt spid="105"/>
                                        </p:tgtEl>
                                        <p:attrNameLst>
                                          <p:attrName>style.visibility</p:attrName>
                                        </p:attrNameLst>
                                      </p:cBhvr>
                                      <p:to>
                                        <p:strVal val="visible"/>
                                      </p:to>
                                    </p:set>
                                    <p:animEffect transition="in" filter="wipe(right)">
                                      <p:cBhvr>
                                        <p:cTn id="642" dur="1000"/>
                                        <p:tgtEl>
                                          <p:spTgt spid="105"/>
                                        </p:tgtEl>
                                      </p:cBhvr>
                                    </p:animEffect>
                                  </p:childTnLst>
                                </p:cTn>
                              </p:par>
                              <p:par>
                                <p:cTn id="643" presetID="22" presetClass="entr" presetSubtype="4" fill="hold" nodeType="withEffect">
                                  <p:stCondLst>
                                    <p:cond delay="6700"/>
                                  </p:stCondLst>
                                  <p:childTnLst>
                                    <p:set>
                                      <p:cBhvr>
                                        <p:cTn id="644" dur="1" fill="hold">
                                          <p:stCondLst>
                                            <p:cond delay="0"/>
                                          </p:stCondLst>
                                        </p:cTn>
                                        <p:tgtEl>
                                          <p:spTgt spid="106"/>
                                        </p:tgtEl>
                                        <p:attrNameLst>
                                          <p:attrName>style.visibility</p:attrName>
                                        </p:attrNameLst>
                                      </p:cBhvr>
                                      <p:to>
                                        <p:strVal val="visible"/>
                                      </p:to>
                                    </p:set>
                                    <p:animEffect transition="in" filter="wipe(down)">
                                      <p:cBhvr>
                                        <p:cTn id="645" dur="1000"/>
                                        <p:tgtEl>
                                          <p:spTgt spid="106"/>
                                        </p:tgtEl>
                                      </p:cBhvr>
                                    </p:animEffect>
                                  </p:childTnLst>
                                </p:cTn>
                              </p:par>
                              <p:par>
                                <p:cTn id="646" presetID="22" presetClass="entr" presetSubtype="4" fill="hold" nodeType="withEffect">
                                  <p:stCondLst>
                                    <p:cond delay="6700"/>
                                  </p:stCondLst>
                                  <p:childTnLst>
                                    <p:set>
                                      <p:cBhvr>
                                        <p:cTn id="647" dur="1" fill="hold">
                                          <p:stCondLst>
                                            <p:cond delay="0"/>
                                          </p:stCondLst>
                                        </p:cTn>
                                        <p:tgtEl>
                                          <p:spTgt spid="107"/>
                                        </p:tgtEl>
                                        <p:attrNameLst>
                                          <p:attrName>style.visibility</p:attrName>
                                        </p:attrNameLst>
                                      </p:cBhvr>
                                      <p:to>
                                        <p:strVal val="visible"/>
                                      </p:to>
                                    </p:set>
                                    <p:animEffect transition="in" filter="wipe(down)">
                                      <p:cBhvr>
                                        <p:cTn id="648" dur="1000"/>
                                        <p:tgtEl>
                                          <p:spTgt spid="107"/>
                                        </p:tgtEl>
                                      </p:cBhvr>
                                    </p:animEffect>
                                  </p:childTnLst>
                                </p:cTn>
                              </p:par>
                              <p:par>
                                <p:cTn id="649" presetID="6" presetClass="emph" presetSubtype="0" fill="hold" nodeType="withEffect">
                                  <p:stCondLst>
                                    <p:cond delay="7300"/>
                                  </p:stCondLst>
                                  <p:childTnLst>
                                    <p:animScale>
                                      <p:cBhvr>
                                        <p:cTn id="650" dur="400" fill="hold"/>
                                        <p:tgtEl>
                                          <p:spTgt spid="108"/>
                                        </p:tgtEl>
                                      </p:cBhvr>
                                      <p:by x="0" y="0"/>
                                    </p:animScale>
                                  </p:childTnLst>
                                </p:cTn>
                              </p:par>
                              <p:par>
                                <p:cTn id="651" presetID="6" presetClass="emph" presetSubtype="0" fill="hold" nodeType="withEffect">
                                  <p:stCondLst>
                                    <p:cond delay="7300"/>
                                  </p:stCondLst>
                                  <p:childTnLst>
                                    <p:animScale>
                                      <p:cBhvr>
                                        <p:cTn id="652" dur="400" fill="hold"/>
                                        <p:tgtEl>
                                          <p:spTgt spid="109"/>
                                        </p:tgtEl>
                                      </p:cBhvr>
                                      <p:by x="0" y="0"/>
                                    </p:animScale>
                                  </p:childTnLst>
                                </p:cTn>
                              </p:par>
                              <p:par>
                                <p:cTn id="653" presetID="6" presetClass="emph" presetSubtype="0" fill="hold" nodeType="withEffect">
                                  <p:stCondLst>
                                    <p:cond delay="7300"/>
                                  </p:stCondLst>
                                  <p:childTnLst>
                                    <p:animScale>
                                      <p:cBhvr>
                                        <p:cTn id="654" dur="400" fill="hold"/>
                                        <p:tgtEl>
                                          <p:spTgt spid="110"/>
                                        </p:tgtEl>
                                      </p:cBhvr>
                                      <p:by x="0" y="0"/>
                                    </p:animScale>
                                  </p:childTnLst>
                                </p:cTn>
                              </p:par>
                              <p:par>
                                <p:cTn id="655" presetID="6" presetClass="emph" presetSubtype="0" fill="hold" nodeType="withEffect">
                                  <p:stCondLst>
                                    <p:cond delay="7300"/>
                                  </p:stCondLst>
                                  <p:childTnLst>
                                    <p:animScale>
                                      <p:cBhvr>
                                        <p:cTn id="656" dur="400" fill="hold"/>
                                        <p:tgtEl>
                                          <p:spTgt spid="111"/>
                                        </p:tgtEl>
                                      </p:cBhvr>
                                      <p:by x="0" y="0"/>
                                    </p:animScale>
                                  </p:childTnLst>
                                </p:cTn>
                              </p:par>
                              <p:par>
                                <p:cTn id="657" presetID="6" presetClass="emph" presetSubtype="0" fill="hold" nodeType="withEffect">
                                  <p:stCondLst>
                                    <p:cond delay="7300"/>
                                  </p:stCondLst>
                                  <p:childTnLst>
                                    <p:animScale>
                                      <p:cBhvr>
                                        <p:cTn id="658" dur="400" fill="hold"/>
                                        <p:tgtEl>
                                          <p:spTgt spid="112"/>
                                        </p:tgtEl>
                                      </p:cBhvr>
                                      <p:by x="0" y="0"/>
                                    </p:animScale>
                                  </p:childTnLst>
                                </p:cTn>
                              </p:par>
                              <p:par>
                                <p:cTn id="659" presetID="1" presetClass="exit" presetSubtype="0" fill="hold" nodeType="withEffect">
                                  <p:stCondLst>
                                    <p:cond delay="7700"/>
                                  </p:stCondLst>
                                  <p:childTnLst>
                                    <p:set>
                                      <p:cBhvr>
                                        <p:cTn id="660" dur="1" fill="hold">
                                          <p:stCondLst>
                                            <p:cond delay="0"/>
                                          </p:stCondLst>
                                        </p:cTn>
                                        <p:tgtEl>
                                          <p:spTgt spid="102"/>
                                        </p:tgtEl>
                                        <p:attrNameLst>
                                          <p:attrName>style.visibility</p:attrName>
                                        </p:attrNameLst>
                                      </p:cBhvr>
                                      <p:to>
                                        <p:strVal val="hidden"/>
                                      </p:to>
                                    </p:set>
                                  </p:childTnLst>
                                </p:cTn>
                              </p:par>
                              <p:par>
                                <p:cTn id="661" presetID="1" presetClass="exit" presetSubtype="0" fill="hold" nodeType="withEffect">
                                  <p:stCondLst>
                                    <p:cond delay="7700"/>
                                  </p:stCondLst>
                                  <p:childTnLst>
                                    <p:set>
                                      <p:cBhvr>
                                        <p:cTn id="662" dur="1" fill="hold">
                                          <p:stCondLst>
                                            <p:cond delay="0"/>
                                          </p:stCondLst>
                                        </p:cTn>
                                        <p:tgtEl>
                                          <p:spTgt spid="103"/>
                                        </p:tgtEl>
                                        <p:attrNameLst>
                                          <p:attrName>style.visibility</p:attrName>
                                        </p:attrNameLst>
                                      </p:cBhvr>
                                      <p:to>
                                        <p:strVal val="hidden"/>
                                      </p:to>
                                    </p:set>
                                  </p:childTnLst>
                                </p:cTn>
                              </p:par>
                              <p:par>
                                <p:cTn id="663" presetID="1" presetClass="exit" presetSubtype="0" fill="hold" nodeType="withEffect">
                                  <p:stCondLst>
                                    <p:cond delay="7700"/>
                                  </p:stCondLst>
                                  <p:childTnLst>
                                    <p:set>
                                      <p:cBhvr>
                                        <p:cTn id="664" dur="1" fill="hold">
                                          <p:stCondLst>
                                            <p:cond delay="0"/>
                                          </p:stCondLst>
                                        </p:cTn>
                                        <p:tgtEl>
                                          <p:spTgt spid="104"/>
                                        </p:tgtEl>
                                        <p:attrNameLst>
                                          <p:attrName>style.visibility</p:attrName>
                                        </p:attrNameLst>
                                      </p:cBhvr>
                                      <p:to>
                                        <p:strVal val="hidden"/>
                                      </p:to>
                                    </p:set>
                                  </p:childTnLst>
                                </p:cTn>
                              </p:par>
                              <p:par>
                                <p:cTn id="665" presetID="1" presetClass="exit" presetSubtype="0" fill="hold" nodeType="withEffect">
                                  <p:stCondLst>
                                    <p:cond delay="7700"/>
                                  </p:stCondLst>
                                  <p:childTnLst>
                                    <p:set>
                                      <p:cBhvr>
                                        <p:cTn id="666" dur="1" fill="hold">
                                          <p:stCondLst>
                                            <p:cond delay="0"/>
                                          </p:stCondLst>
                                        </p:cTn>
                                        <p:tgtEl>
                                          <p:spTgt spid="105"/>
                                        </p:tgtEl>
                                        <p:attrNameLst>
                                          <p:attrName>style.visibility</p:attrName>
                                        </p:attrNameLst>
                                      </p:cBhvr>
                                      <p:to>
                                        <p:strVal val="hidden"/>
                                      </p:to>
                                    </p:set>
                                  </p:childTnLst>
                                </p:cTn>
                              </p:par>
                              <p:par>
                                <p:cTn id="667" presetID="1" presetClass="exit" presetSubtype="0" fill="hold" nodeType="withEffect">
                                  <p:stCondLst>
                                    <p:cond delay="7700"/>
                                  </p:stCondLst>
                                  <p:childTnLst>
                                    <p:set>
                                      <p:cBhvr>
                                        <p:cTn id="668" dur="1" fill="hold">
                                          <p:stCondLst>
                                            <p:cond delay="0"/>
                                          </p:stCondLst>
                                        </p:cTn>
                                        <p:tgtEl>
                                          <p:spTgt spid="106"/>
                                        </p:tgtEl>
                                        <p:attrNameLst>
                                          <p:attrName>style.visibility</p:attrName>
                                        </p:attrNameLst>
                                      </p:cBhvr>
                                      <p:to>
                                        <p:strVal val="hidden"/>
                                      </p:to>
                                    </p:set>
                                  </p:childTnLst>
                                </p:cTn>
                              </p:par>
                              <p:par>
                                <p:cTn id="669" presetID="1" presetClass="exit" presetSubtype="0" fill="hold" nodeType="withEffect">
                                  <p:stCondLst>
                                    <p:cond delay="7700"/>
                                  </p:stCondLst>
                                  <p:childTnLst>
                                    <p:set>
                                      <p:cBhvr>
                                        <p:cTn id="670" dur="1" fill="hold">
                                          <p:stCondLst>
                                            <p:cond delay="0"/>
                                          </p:stCondLst>
                                        </p:cTn>
                                        <p:tgtEl>
                                          <p:spTgt spid="107"/>
                                        </p:tgtEl>
                                        <p:attrNameLst>
                                          <p:attrName>style.visibility</p:attrName>
                                        </p:attrNameLst>
                                      </p:cBhvr>
                                      <p:to>
                                        <p:strVal val="hidden"/>
                                      </p:to>
                                    </p:set>
                                  </p:childTnLst>
                                </p:cTn>
                              </p:par>
                              <p:par>
                                <p:cTn id="671" presetID="1" presetClass="entr" presetSubtype="0" fill="hold" nodeType="withEffect">
                                  <p:stCondLst>
                                    <p:cond delay="7700"/>
                                  </p:stCondLst>
                                  <p:childTnLst>
                                    <p:set>
                                      <p:cBhvr>
                                        <p:cTn id="672" dur="1" fill="hold">
                                          <p:stCondLst>
                                            <p:cond delay="0"/>
                                          </p:stCondLst>
                                        </p:cTn>
                                        <p:tgtEl>
                                          <p:spTgt spid="113"/>
                                        </p:tgtEl>
                                        <p:attrNameLst>
                                          <p:attrName>style.visibility</p:attrName>
                                        </p:attrNameLst>
                                      </p:cBhvr>
                                      <p:to>
                                        <p:strVal val="visible"/>
                                      </p:to>
                                    </p:set>
                                  </p:childTnLst>
                                </p:cTn>
                              </p:par>
                              <p:par>
                                <p:cTn id="673" presetID="6" presetClass="emph" presetSubtype="0" accel="50000" fill="hold" nodeType="withEffect">
                                  <p:stCondLst>
                                    <p:cond delay="7700"/>
                                  </p:stCondLst>
                                  <p:childTnLst>
                                    <p:animScale>
                                      <p:cBhvr>
                                        <p:cTn id="674" dur="2000" fill="hold"/>
                                        <p:tgtEl>
                                          <p:spTgt spid="113"/>
                                        </p:tgtEl>
                                      </p:cBhvr>
                                      <p:by x="250000" y="250000"/>
                                    </p:animScale>
                                  </p:childTnLst>
                                </p:cTn>
                              </p:par>
                              <p:par>
                                <p:cTn id="675" presetID="10" presetClass="exit" presetSubtype="0" fill="hold" nodeType="withEffect">
                                  <p:stCondLst>
                                    <p:cond delay="7700"/>
                                  </p:stCondLst>
                                  <p:childTnLst>
                                    <p:animEffect transition="out" filter="fade">
                                      <p:cBhvr>
                                        <p:cTn id="676" dur="2000"/>
                                        <p:tgtEl>
                                          <p:spTgt spid="113"/>
                                        </p:tgtEl>
                                      </p:cBhvr>
                                    </p:animEffect>
                                    <p:set>
                                      <p:cBhvr>
                                        <p:cTn id="677" dur="1" fill="hold">
                                          <p:stCondLst>
                                            <p:cond delay="1999"/>
                                          </p:stCondLst>
                                        </p:cTn>
                                        <p:tgtEl>
                                          <p:spTgt spid="113"/>
                                        </p:tgtEl>
                                        <p:attrNameLst>
                                          <p:attrName>style.visibility</p:attrName>
                                        </p:attrNameLst>
                                      </p:cBhvr>
                                      <p:to>
                                        <p:strVal val="hidden"/>
                                      </p:to>
                                    </p:set>
                                  </p:childTnLst>
                                </p:cTn>
                              </p:par>
                              <p:par>
                                <p:cTn id="678" presetID="23" presetClass="entr" presetSubtype="16" fill="hold" nodeType="withEffect">
                                  <p:stCondLst>
                                    <p:cond delay="6100"/>
                                  </p:stCondLst>
                                  <p:childTnLst>
                                    <p:set>
                                      <p:cBhvr>
                                        <p:cTn id="679" dur="1" fill="hold">
                                          <p:stCondLst>
                                            <p:cond delay="0"/>
                                          </p:stCondLst>
                                        </p:cTn>
                                        <p:tgtEl>
                                          <p:spTgt spid="122"/>
                                        </p:tgtEl>
                                        <p:attrNameLst>
                                          <p:attrName>style.visibility</p:attrName>
                                        </p:attrNameLst>
                                      </p:cBhvr>
                                      <p:to>
                                        <p:strVal val="visible"/>
                                      </p:to>
                                    </p:set>
                                    <p:anim calcmode="lin" valueType="num">
                                      <p:cBhvr>
                                        <p:cTn id="680" dur="200" fill="hold"/>
                                        <p:tgtEl>
                                          <p:spTgt spid="122"/>
                                        </p:tgtEl>
                                        <p:attrNameLst>
                                          <p:attrName>ppt_w</p:attrName>
                                        </p:attrNameLst>
                                      </p:cBhvr>
                                      <p:tavLst>
                                        <p:tav tm="0">
                                          <p:val>
                                            <p:fltVal val="0"/>
                                          </p:val>
                                        </p:tav>
                                        <p:tav tm="100000">
                                          <p:val>
                                            <p:strVal val="#ppt_w"/>
                                          </p:val>
                                        </p:tav>
                                      </p:tavLst>
                                    </p:anim>
                                    <p:anim calcmode="lin" valueType="num">
                                      <p:cBhvr>
                                        <p:cTn id="681" dur="200" fill="hold"/>
                                        <p:tgtEl>
                                          <p:spTgt spid="122"/>
                                        </p:tgtEl>
                                        <p:attrNameLst>
                                          <p:attrName>ppt_h</p:attrName>
                                        </p:attrNameLst>
                                      </p:cBhvr>
                                      <p:tavLst>
                                        <p:tav tm="0">
                                          <p:val>
                                            <p:fltVal val="0"/>
                                          </p:val>
                                        </p:tav>
                                        <p:tav tm="100000">
                                          <p:val>
                                            <p:strVal val="#ppt_h"/>
                                          </p:val>
                                        </p:tav>
                                      </p:tavLst>
                                    </p:anim>
                                  </p:childTnLst>
                                </p:cTn>
                              </p:par>
                              <p:par>
                                <p:cTn id="682" presetID="23" presetClass="entr" presetSubtype="16" fill="hold" nodeType="withEffect">
                                  <p:stCondLst>
                                    <p:cond delay="6100"/>
                                  </p:stCondLst>
                                  <p:childTnLst>
                                    <p:set>
                                      <p:cBhvr>
                                        <p:cTn id="683" dur="1" fill="hold">
                                          <p:stCondLst>
                                            <p:cond delay="0"/>
                                          </p:stCondLst>
                                        </p:cTn>
                                        <p:tgtEl>
                                          <p:spTgt spid="123"/>
                                        </p:tgtEl>
                                        <p:attrNameLst>
                                          <p:attrName>style.visibility</p:attrName>
                                        </p:attrNameLst>
                                      </p:cBhvr>
                                      <p:to>
                                        <p:strVal val="visible"/>
                                      </p:to>
                                    </p:set>
                                    <p:anim calcmode="lin" valueType="num">
                                      <p:cBhvr>
                                        <p:cTn id="684" dur="200" fill="hold"/>
                                        <p:tgtEl>
                                          <p:spTgt spid="123"/>
                                        </p:tgtEl>
                                        <p:attrNameLst>
                                          <p:attrName>ppt_w</p:attrName>
                                        </p:attrNameLst>
                                      </p:cBhvr>
                                      <p:tavLst>
                                        <p:tav tm="0">
                                          <p:val>
                                            <p:fltVal val="0"/>
                                          </p:val>
                                        </p:tav>
                                        <p:tav tm="100000">
                                          <p:val>
                                            <p:strVal val="#ppt_w"/>
                                          </p:val>
                                        </p:tav>
                                      </p:tavLst>
                                    </p:anim>
                                    <p:anim calcmode="lin" valueType="num">
                                      <p:cBhvr>
                                        <p:cTn id="685" dur="200" fill="hold"/>
                                        <p:tgtEl>
                                          <p:spTgt spid="123"/>
                                        </p:tgtEl>
                                        <p:attrNameLst>
                                          <p:attrName>ppt_h</p:attrName>
                                        </p:attrNameLst>
                                      </p:cBhvr>
                                      <p:tavLst>
                                        <p:tav tm="0">
                                          <p:val>
                                            <p:fltVal val="0"/>
                                          </p:val>
                                        </p:tav>
                                        <p:tav tm="100000">
                                          <p:val>
                                            <p:strVal val="#ppt_h"/>
                                          </p:val>
                                        </p:tav>
                                      </p:tavLst>
                                    </p:anim>
                                  </p:childTnLst>
                                </p:cTn>
                              </p:par>
                              <p:par>
                                <p:cTn id="686" presetID="23" presetClass="entr" presetSubtype="16" fill="hold" nodeType="withEffect">
                                  <p:stCondLst>
                                    <p:cond delay="6100"/>
                                  </p:stCondLst>
                                  <p:childTnLst>
                                    <p:set>
                                      <p:cBhvr>
                                        <p:cTn id="687" dur="1" fill="hold">
                                          <p:stCondLst>
                                            <p:cond delay="0"/>
                                          </p:stCondLst>
                                        </p:cTn>
                                        <p:tgtEl>
                                          <p:spTgt spid="124"/>
                                        </p:tgtEl>
                                        <p:attrNameLst>
                                          <p:attrName>style.visibility</p:attrName>
                                        </p:attrNameLst>
                                      </p:cBhvr>
                                      <p:to>
                                        <p:strVal val="visible"/>
                                      </p:to>
                                    </p:set>
                                    <p:anim calcmode="lin" valueType="num">
                                      <p:cBhvr>
                                        <p:cTn id="688" dur="200" fill="hold"/>
                                        <p:tgtEl>
                                          <p:spTgt spid="124"/>
                                        </p:tgtEl>
                                        <p:attrNameLst>
                                          <p:attrName>ppt_w</p:attrName>
                                        </p:attrNameLst>
                                      </p:cBhvr>
                                      <p:tavLst>
                                        <p:tav tm="0">
                                          <p:val>
                                            <p:fltVal val="0"/>
                                          </p:val>
                                        </p:tav>
                                        <p:tav tm="100000">
                                          <p:val>
                                            <p:strVal val="#ppt_w"/>
                                          </p:val>
                                        </p:tav>
                                      </p:tavLst>
                                    </p:anim>
                                    <p:anim calcmode="lin" valueType="num">
                                      <p:cBhvr>
                                        <p:cTn id="689" dur="200" fill="hold"/>
                                        <p:tgtEl>
                                          <p:spTgt spid="124"/>
                                        </p:tgtEl>
                                        <p:attrNameLst>
                                          <p:attrName>ppt_h</p:attrName>
                                        </p:attrNameLst>
                                      </p:cBhvr>
                                      <p:tavLst>
                                        <p:tav tm="0">
                                          <p:val>
                                            <p:fltVal val="0"/>
                                          </p:val>
                                        </p:tav>
                                        <p:tav tm="100000">
                                          <p:val>
                                            <p:strVal val="#ppt_h"/>
                                          </p:val>
                                        </p:tav>
                                      </p:tavLst>
                                    </p:anim>
                                  </p:childTnLst>
                                </p:cTn>
                              </p:par>
                              <p:par>
                                <p:cTn id="690" presetID="63" presetClass="path" presetSubtype="0" fill="hold" nodeType="withEffect">
                                  <p:stCondLst>
                                    <p:cond delay="7100"/>
                                  </p:stCondLst>
                                  <p:childTnLst>
                                    <p:animMotion origin="layout" path="M 0 2.22222E-6 L 0.1431 -0.25371 " pathEditMode="relative" rAng="0" ptsTypes="AA">
                                      <p:cBhvr>
                                        <p:cTn id="691" dur="300" fill="hold"/>
                                        <p:tgtEl>
                                          <p:spTgt spid="122"/>
                                        </p:tgtEl>
                                        <p:attrNameLst>
                                          <p:attrName>ppt_x</p:attrName>
                                          <p:attrName>ppt_y</p:attrName>
                                        </p:attrNameLst>
                                      </p:cBhvr>
                                      <p:rCtr x="71" y="-127"/>
                                    </p:animMotion>
                                  </p:childTnLst>
                                </p:cTn>
                              </p:par>
                              <p:par>
                                <p:cTn id="692" presetID="22" presetClass="entr" presetSubtype="8" fill="hold" nodeType="withEffect">
                                  <p:stCondLst>
                                    <p:cond delay="7100"/>
                                  </p:stCondLst>
                                  <p:childTnLst>
                                    <p:set>
                                      <p:cBhvr>
                                        <p:cTn id="693" dur="1" fill="hold">
                                          <p:stCondLst>
                                            <p:cond delay="0"/>
                                          </p:stCondLst>
                                        </p:cTn>
                                        <p:tgtEl>
                                          <p:spTgt spid="115"/>
                                        </p:tgtEl>
                                        <p:attrNameLst>
                                          <p:attrName>style.visibility</p:attrName>
                                        </p:attrNameLst>
                                      </p:cBhvr>
                                      <p:to>
                                        <p:strVal val="visible"/>
                                      </p:to>
                                    </p:set>
                                    <p:animEffect transition="in" filter="wipe(left)">
                                      <p:cBhvr>
                                        <p:cTn id="694" dur="300"/>
                                        <p:tgtEl>
                                          <p:spTgt spid="115"/>
                                        </p:tgtEl>
                                      </p:cBhvr>
                                    </p:animEffect>
                                  </p:childTnLst>
                                </p:cTn>
                              </p:par>
                              <p:par>
                                <p:cTn id="695" presetID="63" presetClass="path" presetSubtype="0" fill="hold" nodeType="withEffect">
                                  <p:stCondLst>
                                    <p:cond delay="7400"/>
                                  </p:stCondLst>
                                  <p:childTnLst>
                                    <p:animMotion origin="layout" path="M 0.1431 -0.25371 L 0.3444 -0.25371 " pathEditMode="relative" rAng="0" ptsTypes="AA">
                                      <p:cBhvr>
                                        <p:cTn id="696" dur="300" fill="hold"/>
                                        <p:tgtEl>
                                          <p:spTgt spid="122"/>
                                        </p:tgtEl>
                                        <p:attrNameLst>
                                          <p:attrName>ppt_x</p:attrName>
                                          <p:attrName>ppt_y</p:attrName>
                                        </p:attrNameLst>
                                      </p:cBhvr>
                                      <p:rCtr x="101" y="0"/>
                                    </p:animMotion>
                                  </p:childTnLst>
                                </p:cTn>
                              </p:par>
                              <p:par>
                                <p:cTn id="697" presetID="22" presetClass="entr" presetSubtype="8" fill="hold" nodeType="withEffect">
                                  <p:stCondLst>
                                    <p:cond delay="7400"/>
                                  </p:stCondLst>
                                  <p:childTnLst>
                                    <p:set>
                                      <p:cBhvr>
                                        <p:cTn id="698" dur="1" fill="hold">
                                          <p:stCondLst>
                                            <p:cond delay="0"/>
                                          </p:stCondLst>
                                        </p:cTn>
                                        <p:tgtEl>
                                          <p:spTgt spid="116"/>
                                        </p:tgtEl>
                                        <p:attrNameLst>
                                          <p:attrName>style.visibility</p:attrName>
                                        </p:attrNameLst>
                                      </p:cBhvr>
                                      <p:to>
                                        <p:strVal val="visible"/>
                                      </p:to>
                                    </p:set>
                                    <p:animEffect transition="in" filter="wipe(left)">
                                      <p:cBhvr>
                                        <p:cTn id="699" dur="300"/>
                                        <p:tgtEl>
                                          <p:spTgt spid="116"/>
                                        </p:tgtEl>
                                      </p:cBhvr>
                                    </p:animEffect>
                                  </p:childTnLst>
                                </p:cTn>
                              </p:par>
                              <p:par>
                                <p:cTn id="700" presetID="42" presetClass="path" presetSubtype="0" fill="hold" nodeType="withEffect">
                                  <p:stCondLst>
                                    <p:cond delay="7700"/>
                                  </p:stCondLst>
                                  <p:childTnLst>
                                    <p:animMotion origin="layout" path="M 0.3444 -0.25371 L 0.48633 -0.0007 " pathEditMode="relative" rAng="0" ptsTypes="AA">
                                      <p:cBhvr>
                                        <p:cTn id="701" dur="300" fill="hold"/>
                                        <p:tgtEl>
                                          <p:spTgt spid="122"/>
                                        </p:tgtEl>
                                        <p:attrNameLst>
                                          <p:attrName>ppt_x</p:attrName>
                                          <p:attrName>ppt_y</p:attrName>
                                        </p:attrNameLst>
                                      </p:cBhvr>
                                      <p:rCtr x="71" y="126"/>
                                    </p:animMotion>
                                  </p:childTnLst>
                                </p:cTn>
                              </p:par>
                              <p:par>
                                <p:cTn id="702" presetID="22" presetClass="entr" presetSubtype="8" fill="hold" nodeType="withEffect">
                                  <p:stCondLst>
                                    <p:cond delay="7700"/>
                                  </p:stCondLst>
                                  <p:childTnLst>
                                    <p:set>
                                      <p:cBhvr>
                                        <p:cTn id="703" dur="1" fill="hold">
                                          <p:stCondLst>
                                            <p:cond delay="0"/>
                                          </p:stCondLst>
                                        </p:cTn>
                                        <p:tgtEl>
                                          <p:spTgt spid="121"/>
                                        </p:tgtEl>
                                        <p:attrNameLst>
                                          <p:attrName>style.visibility</p:attrName>
                                        </p:attrNameLst>
                                      </p:cBhvr>
                                      <p:to>
                                        <p:strVal val="visible"/>
                                      </p:to>
                                    </p:set>
                                    <p:animEffect transition="in" filter="wipe(left)">
                                      <p:cBhvr>
                                        <p:cTn id="704" dur="300"/>
                                        <p:tgtEl>
                                          <p:spTgt spid="121"/>
                                        </p:tgtEl>
                                      </p:cBhvr>
                                    </p:animEffect>
                                  </p:childTnLst>
                                </p:cTn>
                              </p:par>
                              <p:par>
                                <p:cTn id="705" presetID="42" presetClass="path" presetSubtype="0" fill="hold" nodeType="withEffect">
                                  <p:stCondLst>
                                    <p:cond delay="8000"/>
                                  </p:stCondLst>
                                  <p:childTnLst>
                                    <p:animMotion origin="layout" path="M 0.48633 -0.0007 L 0.48633 0.35764 " pathEditMode="relative" rAng="0" ptsTypes="AA">
                                      <p:cBhvr>
                                        <p:cTn id="706" dur="300" fill="hold"/>
                                        <p:tgtEl>
                                          <p:spTgt spid="122"/>
                                        </p:tgtEl>
                                        <p:attrNameLst>
                                          <p:attrName>ppt_x</p:attrName>
                                          <p:attrName>ppt_y</p:attrName>
                                        </p:attrNameLst>
                                      </p:cBhvr>
                                      <p:rCtr x="0" y="179"/>
                                    </p:animMotion>
                                  </p:childTnLst>
                                </p:cTn>
                              </p:par>
                              <p:par>
                                <p:cTn id="707" presetID="22" presetClass="entr" presetSubtype="1" fill="hold" nodeType="withEffect">
                                  <p:stCondLst>
                                    <p:cond delay="8000"/>
                                  </p:stCondLst>
                                  <p:childTnLst>
                                    <p:set>
                                      <p:cBhvr>
                                        <p:cTn id="708" dur="1" fill="hold">
                                          <p:stCondLst>
                                            <p:cond delay="0"/>
                                          </p:stCondLst>
                                        </p:cTn>
                                        <p:tgtEl>
                                          <p:spTgt spid="120"/>
                                        </p:tgtEl>
                                        <p:attrNameLst>
                                          <p:attrName>style.visibility</p:attrName>
                                        </p:attrNameLst>
                                      </p:cBhvr>
                                      <p:to>
                                        <p:strVal val="visible"/>
                                      </p:to>
                                    </p:set>
                                    <p:animEffect transition="in" filter="wipe(up)">
                                      <p:cBhvr>
                                        <p:cTn id="709" dur="300"/>
                                        <p:tgtEl>
                                          <p:spTgt spid="120"/>
                                        </p:tgtEl>
                                      </p:cBhvr>
                                    </p:animEffect>
                                  </p:childTnLst>
                                </p:cTn>
                              </p:par>
                              <p:par>
                                <p:cTn id="710" presetID="42" presetClass="path" presetSubtype="0" fill="hold" nodeType="withEffect">
                                  <p:stCondLst>
                                    <p:cond delay="7100"/>
                                  </p:stCondLst>
                                  <p:childTnLst>
                                    <p:animMotion origin="layout" path="M 0 2.22222E-6 L 0 0.35741 " pathEditMode="relative" rAng="0" ptsTypes="AA">
                                      <p:cBhvr>
                                        <p:cTn id="711" dur="600" fill="hold"/>
                                        <p:tgtEl>
                                          <p:spTgt spid="123"/>
                                        </p:tgtEl>
                                        <p:attrNameLst>
                                          <p:attrName>ppt_x</p:attrName>
                                          <p:attrName>ppt_y</p:attrName>
                                        </p:attrNameLst>
                                      </p:cBhvr>
                                      <p:rCtr x="0" y="179"/>
                                    </p:animMotion>
                                  </p:childTnLst>
                                </p:cTn>
                              </p:par>
                              <p:par>
                                <p:cTn id="712" presetID="22" presetClass="entr" presetSubtype="1" fill="hold" nodeType="withEffect">
                                  <p:stCondLst>
                                    <p:cond delay="7100"/>
                                  </p:stCondLst>
                                  <p:childTnLst>
                                    <p:set>
                                      <p:cBhvr>
                                        <p:cTn id="713" dur="1" fill="hold">
                                          <p:stCondLst>
                                            <p:cond delay="0"/>
                                          </p:stCondLst>
                                        </p:cTn>
                                        <p:tgtEl>
                                          <p:spTgt spid="114"/>
                                        </p:tgtEl>
                                        <p:attrNameLst>
                                          <p:attrName>style.visibility</p:attrName>
                                        </p:attrNameLst>
                                      </p:cBhvr>
                                      <p:to>
                                        <p:strVal val="visible"/>
                                      </p:to>
                                    </p:set>
                                    <p:animEffect transition="in" filter="wipe(up)">
                                      <p:cBhvr>
                                        <p:cTn id="714" dur="600"/>
                                        <p:tgtEl>
                                          <p:spTgt spid="114"/>
                                        </p:tgtEl>
                                      </p:cBhvr>
                                    </p:animEffect>
                                  </p:childTnLst>
                                </p:cTn>
                              </p:par>
                              <p:par>
                                <p:cTn id="715" presetID="63" presetClass="path" presetSubtype="0" fill="hold" nodeType="withEffect">
                                  <p:stCondLst>
                                    <p:cond delay="7700"/>
                                  </p:stCondLst>
                                  <p:childTnLst>
                                    <p:animMotion origin="layout" path="M 0 0.35741 L 0.14193 0.61018 " pathEditMode="relative" rAng="0" ptsTypes="AA">
                                      <p:cBhvr>
                                        <p:cTn id="716" dur="600" fill="hold"/>
                                        <p:tgtEl>
                                          <p:spTgt spid="123"/>
                                        </p:tgtEl>
                                        <p:attrNameLst>
                                          <p:attrName>ppt_x</p:attrName>
                                          <p:attrName>ppt_y</p:attrName>
                                        </p:attrNameLst>
                                      </p:cBhvr>
                                      <p:rCtr x="71" y="126"/>
                                    </p:animMotion>
                                  </p:childTnLst>
                                </p:cTn>
                              </p:par>
                              <p:par>
                                <p:cTn id="717" presetID="22" presetClass="entr" presetSubtype="8" fill="hold" nodeType="withEffect">
                                  <p:stCondLst>
                                    <p:cond delay="7700"/>
                                  </p:stCondLst>
                                  <p:childTnLst>
                                    <p:set>
                                      <p:cBhvr>
                                        <p:cTn id="718" dur="1" fill="hold">
                                          <p:stCondLst>
                                            <p:cond delay="0"/>
                                          </p:stCondLst>
                                        </p:cTn>
                                        <p:tgtEl>
                                          <p:spTgt spid="117"/>
                                        </p:tgtEl>
                                        <p:attrNameLst>
                                          <p:attrName>style.visibility</p:attrName>
                                        </p:attrNameLst>
                                      </p:cBhvr>
                                      <p:to>
                                        <p:strVal val="visible"/>
                                      </p:to>
                                    </p:set>
                                    <p:animEffect transition="in" filter="wipe(left)">
                                      <p:cBhvr>
                                        <p:cTn id="719" dur="600"/>
                                        <p:tgtEl>
                                          <p:spTgt spid="117"/>
                                        </p:tgtEl>
                                      </p:cBhvr>
                                    </p:animEffect>
                                  </p:childTnLst>
                                </p:cTn>
                              </p:par>
                              <p:par>
                                <p:cTn id="720" presetID="42" presetClass="path" presetSubtype="0" fill="hold" nodeType="withEffect">
                                  <p:stCondLst>
                                    <p:cond delay="7100"/>
                                  </p:stCondLst>
                                  <p:childTnLst>
                                    <p:animMotion origin="layout" path="M 2.08333E-6 0.0007 L -0.1418 0.25347 " pathEditMode="relative" rAng="0" ptsTypes="AA">
                                      <p:cBhvr>
                                        <p:cTn id="721" dur="600" fill="hold"/>
                                        <p:tgtEl>
                                          <p:spTgt spid="124"/>
                                        </p:tgtEl>
                                        <p:attrNameLst>
                                          <p:attrName>ppt_x</p:attrName>
                                          <p:attrName>ppt_y</p:attrName>
                                        </p:attrNameLst>
                                      </p:cBhvr>
                                      <p:rCtr x="-71" y="126"/>
                                    </p:animMotion>
                                  </p:childTnLst>
                                </p:cTn>
                              </p:par>
                              <p:par>
                                <p:cTn id="722" presetID="22" presetClass="entr" presetSubtype="1" fill="hold" nodeType="withEffect">
                                  <p:stCondLst>
                                    <p:cond delay="7100"/>
                                  </p:stCondLst>
                                  <p:childTnLst>
                                    <p:set>
                                      <p:cBhvr>
                                        <p:cTn id="723" dur="1" fill="hold">
                                          <p:stCondLst>
                                            <p:cond delay="0"/>
                                          </p:stCondLst>
                                        </p:cTn>
                                        <p:tgtEl>
                                          <p:spTgt spid="119"/>
                                        </p:tgtEl>
                                        <p:attrNameLst>
                                          <p:attrName>style.visibility</p:attrName>
                                        </p:attrNameLst>
                                      </p:cBhvr>
                                      <p:to>
                                        <p:strVal val="visible"/>
                                      </p:to>
                                    </p:set>
                                    <p:animEffect transition="in" filter="wipe(up)">
                                      <p:cBhvr>
                                        <p:cTn id="724" dur="600"/>
                                        <p:tgtEl>
                                          <p:spTgt spid="119"/>
                                        </p:tgtEl>
                                      </p:cBhvr>
                                    </p:animEffect>
                                  </p:childTnLst>
                                </p:cTn>
                              </p:par>
                              <p:par>
                                <p:cTn id="725" presetID="63" presetClass="path" presetSubtype="0" fill="hold" nodeType="withEffect">
                                  <p:stCondLst>
                                    <p:cond delay="7700"/>
                                  </p:stCondLst>
                                  <p:childTnLst>
                                    <p:animMotion origin="layout" path="M -0.1418 0.25347 L -0.34388 0.25324 " pathEditMode="relative" rAng="0" ptsTypes="AA">
                                      <p:cBhvr>
                                        <p:cTn id="726" dur="600" fill="hold"/>
                                        <p:tgtEl>
                                          <p:spTgt spid="124"/>
                                        </p:tgtEl>
                                        <p:attrNameLst>
                                          <p:attrName>ppt_x</p:attrName>
                                          <p:attrName>ppt_y</p:attrName>
                                        </p:attrNameLst>
                                      </p:cBhvr>
                                      <p:rCtr x="-101" y="0"/>
                                    </p:animMotion>
                                  </p:childTnLst>
                                </p:cTn>
                              </p:par>
                              <p:par>
                                <p:cTn id="727" presetID="22" presetClass="entr" presetSubtype="2" fill="hold" nodeType="withEffect">
                                  <p:stCondLst>
                                    <p:cond delay="7700"/>
                                  </p:stCondLst>
                                  <p:childTnLst>
                                    <p:set>
                                      <p:cBhvr>
                                        <p:cTn id="728" dur="1" fill="hold">
                                          <p:stCondLst>
                                            <p:cond delay="0"/>
                                          </p:stCondLst>
                                        </p:cTn>
                                        <p:tgtEl>
                                          <p:spTgt spid="118"/>
                                        </p:tgtEl>
                                        <p:attrNameLst>
                                          <p:attrName>style.visibility</p:attrName>
                                        </p:attrNameLst>
                                      </p:cBhvr>
                                      <p:to>
                                        <p:strVal val="visible"/>
                                      </p:to>
                                    </p:set>
                                    <p:animEffect transition="in" filter="wipe(right)">
                                      <p:cBhvr>
                                        <p:cTn id="729" dur="600"/>
                                        <p:tgtEl>
                                          <p:spTgt spid="118"/>
                                        </p:tgtEl>
                                      </p:cBhvr>
                                    </p:animEffect>
                                  </p:childTnLst>
                                </p:cTn>
                              </p:par>
                              <p:par>
                                <p:cTn id="730" presetID="6" presetClass="emph" presetSubtype="0" fill="hold" nodeType="withEffect">
                                  <p:stCondLst>
                                    <p:cond delay="7900"/>
                                  </p:stCondLst>
                                  <p:childTnLst>
                                    <p:animScale>
                                      <p:cBhvr>
                                        <p:cTn id="731" dur="400" fill="hold"/>
                                        <p:tgtEl>
                                          <p:spTgt spid="122"/>
                                        </p:tgtEl>
                                      </p:cBhvr>
                                      <p:by x="0" y="0"/>
                                    </p:animScale>
                                  </p:childTnLst>
                                </p:cTn>
                              </p:par>
                              <p:par>
                                <p:cTn id="732" presetID="6" presetClass="emph" presetSubtype="0" fill="hold" nodeType="withEffect">
                                  <p:stCondLst>
                                    <p:cond delay="7900"/>
                                  </p:stCondLst>
                                  <p:childTnLst>
                                    <p:animScale>
                                      <p:cBhvr>
                                        <p:cTn id="733" dur="400" fill="hold"/>
                                        <p:tgtEl>
                                          <p:spTgt spid="123"/>
                                        </p:tgtEl>
                                      </p:cBhvr>
                                      <p:by x="0" y="0"/>
                                    </p:animScale>
                                  </p:childTnLst>
                                </p:cTn>
                              </p:par>
                              <p:par>
                                <p:cTn id="734" presetID="6" presetClass="emph" presetSubtype="0" fill="hold" nodeType="withEffect">
                                  <p:stCondLst>
                                    <p:cond delay="7900"/>
                                  </p:stCondLst>
                                  <p:childTnLst>
                                    <p:animScale>
                                      <p:cBhvr>
                                        <p:cTn id="735" dur="400" fill="hold"/>
                                        <p:tgtEl>
                                          <p:spTgt spid="124"/>
                                        </p:tgtEl>
                                      </p:cBhvr>
                                      <p:by x="0" y="0"/>
                                    </p:animScale>
                                  </p:childTnLst>
                                </p:cTn>
                              </p:par>
                              <p:par>
                                <p:cTn id="736" presetID="1" presetClass="exit" presetSubtype="0" fill="hold" nodeType="withEffect">
                                  <p:stCondLst>
                                    <p:cond delay="8300"/>
                                  </p:stCondLst>
                                  <p:childTnLst>
                                    <p:set>
                                      <p:cBhvr>
                                        <p:cTn id="737" dur="1" fill="hold">
                                          <p:stCondLst>
                                            <p:cond delay="0"/>
                                          </p:stCondLst>
                                        </p:cTn>
                                        <p:tgtEl>
                                          <p:spTgt spid="114"/>
                                        </p:tgtEl>
                                        <p:attrNameLst>
                                          <p:attrName>style.visibility</p:attrName>
                                        </p:attrNameLst>
                                      </p:cBhvr>
                                      <p:to>
                                        <p:strVal val="hidden"/>
                                      </p:to>
                                    </p:set>
                                  </p:childTnLst>
                                </p:cTn>
                              </p:par>
                              <p:par>
                                <p:cTn id="738" presetID="1" presetClass="exit" presetSubtype="0" fill="hold" nodeType="withEffect">
                                  <p:stCondLst>
                                    <p:cond delay="8300"/>
                                  </p:stCondLst>
                                  <p:childTnLst>
                                    <p:set>
                                      <p:cBhvr>
                                        <p:cTn id="739" dur="1" fill="hold">
                                          <p:stCondLst>
                                            <p:cond delay="0"/>
                                          </p:stCondLst>
                                        </p:cTn>
                                        <p:tgtEl>
                                          <p:spTgt spid="115"/>
                                        </p:tgtEl>
                                        <p:attrNameLst>
                                          <p:attrName>style.visibility</p:attrName>
                                        </p:attrNameLst>
                                      </p:cBhvr>
                                      <p:to>
                                        <p:strVal val="hidden"/>
                                      </p:to>
                                    </p:set>
                                  </p:childTnLst>
                                </p:cTn>
                              </p:par>
                              <p:par>
                                <p:cTn id="740" presetID="1" presetClass="exit" presetSubtype="0" fill="hold" nodeType="withEffect">
                                  <p:stCondLst>
                                    <p:cond delay="8300"/>
                                  </p:stCondLst>
                                  <p:childTnLst>
                                    <p:set>
                                      <p:cBhvr>
                                        <p:cTn id="741" dur="1" fill="hold">
                                          <p:stCondLst>
                                            <p:cond delay="0"/>
                                          </p:stCondLst>
                                        </p:cTn>
                                        <p:tgtEl>
                                          <p:spTgt spid="116"/>
                                        </p:tgtEl>
                                        <p:attrNameLst>
                                          <p:attrName>style.visibility</p:attrName>
                                        </p:attrNameLst>
                                      </p:cBhvr>
                                      <p:to>
                                        <p:strVal val="hidden"/>
                                      </p:to>
                                    </p:set>
                                  </p:childTnLst>
                                </p:cTn>
                              </p:par>
                              <p:par>
                                <p:cTn id="742" presetID="1" presetClass="exit" presetSubtype="0" fill="hold" nodeType="withEffect">
                                  <p:stCondLst>
                                    <p:cond delay="8300"/>
                                  </p:stCondLst>
                                  <p:childTnLst>
                                    <p:set>
                                      <p:cBhvr>
                                        <p:cTn id="743" dur="1" fill="hold">
                                          <p:stCondLst>
                                            <p:cond delay="0"/>
                                          </p:stCondLst>
                                        </p:cTn>
                                        <p:tgtEl>
                                          <p:spTgt spid="117"/>
                                        </p:tgtEl>
                                        <p:attrNameLst>
                                          <p:attrName>style.visibility</p:attrName>
                                        </p:attrNameLst>
                                      </p:cBhvr>
                                      <p:to>
                                        <p:strVal val="hidden"/>
                                      </p:to>
                                    </p:set>
                                  </p:childTnLst>
                                </p:cTn>
                              </p:par>
                              <p:par>
                                <p:cTn id="744" presetID="1" presetClass="exit" presetSubtype="0" fill="hold" nodeType="withEffect">
                                  <p:stCondLst>
                                    <p:cond delay="8300"/>
                                  </p:stCondLst>
                                  <p:childTnLst>
                                    <p:set>
                                      <p:cBhvr>
                                        <p:cTn id="745" dur="1" fill="hold">
                                          <p:stCondLst>
                                            <p:cond delay="0"/>
                                          </p:stCondLst>
                                        </p:cTn>
                                        <p:tgtEl>
                                          <p:spTgt spid="118"/>
                                        </p:tgtEl>
                                        <p:attrNameLst>
                                          <p:attrName>style.visibility</p:attrName>
                                        </p:attrNameLst>
                                      </p:cBhvr>
                                      <p:to>
                                        <p:strVal val="hidden"/>
                                      </p:to>
                                    </p:set>
                                  </p:childTnLst>
                                </p:cTn>
                              </p:par>
                              <p:par>
                                <p:cTn id="746" presetID="1" presetClass="exit" presetSubtype="0" fill="hold" nodeType="withEffect">
                                  <p:stCondLst>
                                    <p:cond delay="8300"/>
                                  </p:stCondLst>
                                  <p:childTnLst>
                                    <p:set>
                                      <p:cBhvr>
                                        <p:cTn id="747" dur="1" fill="hold">
                                          <p:stCondLst>
                                            <p:cond delay="0"/>
                                          </p:stCondLst>
                                        </p:cTn>
                                        <p:tgtEl>
                                          <p:spTgt spid="119"/>
                                        </p:tgtEl>
                                        <p:attrNameLst>
                                          <p:attrName>style.visibility</p:attrName>
                                        </p:attrNameLst>
                                      </p:cBhvr>
                                      <p:to>
                                        <p:strVal val="hidden"/>
                                      </p:to>
                                    </p:set>
                                  </p:childTnLst>
                                </p:cTn>
                              </p:par>
                              <p:par>
                                <p:cTn id="748" presetID="1" presetClass="exit" presetSubtype="0" fill="hold" nodeType="withEffect">
                                  <p:stCondLst>
                                    <p:cond delay="8300"/>
                                  </p:stCondLst>
                                  <p:childTnLst>
                                    <p:set>
                                      <p:cBhvr>
                                        <p:cTn id="749" dur="1" fill="hold">
                                          <p:stCondLst>
                                            <p:cond delay="0"/>
                                          </p:stCondLst>
                                        </p:cTn>
                                        <p:tgtEl>
                                          <p:spTgt spid="120"/>
                                        </p:tgtEl>
                                        <p:attrNameLst>
                                          <p:attrName>style.visibility</p:attrName>
                                        </p:attrNameLst>
                                      </p:cBhvr>
                                      <p:to>
                                        <p:strVal val="hidden"/>
                                      </p:to>
                                    </p:set>
                                  </p:childTnLst>
                                </p:cTn>
                              </p:par>
                              <p:par>
                                <p:cTn id="750" presetID="1" presetClass="exit" presetSubtype="0" fill="hold" nodeType="withEffect">
                                  <p:stCondLst>
                                    <p:cond delay="8300"/>
                                  </p:stCondLst>
                                  <p:childTnLst>
                                    <p:set>
                                      <p:cBhvr>
                                        <p:cTn id="751" dur="1" fill="hold">
                                          <p:stCondLst>
                                            <p:cond delay="0"/>
                                          </p:stCondLst>
                                        </p:cTn>
                                        <p:tgtEl>
                                          <p:spTgt spid="121"/>
                                        </p:tgtEl>
                                        <p:attrNameLst>
                                          <p:attrName>style.visibility</p:attrName>
                                        </p:attrNameLst>
                                      </p:cBhvr>
                                      <p:to>
                                        <p:strVal val="hidden"/>
                                      </p:to>
                                    </p:set>
                                  </p:childTnLst>
                                </p:cTn>
                              </p:par>
                              <p:par>
                                <p:cTn id="752" presetID="1" presetClass="entr" presetSubtype="0" fill="hold" nodeType="withEffect">
                                  <p:stCondLst>
                                    <p:cond delay="8300"/>
                                  </p:stCondLst>
                                  <p:childTnLst>
                                    <p:set>
                                      <p:cBhvr>
                                        <p:cTn id="753" dur="1" fill="hold">
                                          <p:stCondLst>
                                            <p:cond delay="0"/>
                                          </p:stCondLst>
                                        </p:cTn>
                                        <p:tgtEl>
                                          <p:spTgt spid="125"/>
                                        </p:tgtEl>
                                        <p:attrNameLst>
                                          <p:attrName>style.visibility</p:attrName>
                                        </p:attrNameLst>
                                      </p:cBhvr>
                                      <p:to>
                                        <p:strVal val="visible"/>
                                      </p:to>
                                    </p:set>
                                  </p:childTnLst>
                                </p:cTn>
                              </p:par>
                              <p:par>
                                <p:cTn id="754" presetID="6" presetClass="emph" presetSubtype="0" accel="50000" fill="hold" nodeType="withEffect">
                                  <p:stCondLst>
                                    <p:cond delay="8300"/>
                                  </p:stCondLst>
                                  <p:childTnLst>
                                    <p:animScale>
                                      <p:cBhvr>
                                        <p:cTn id="755" dur="2000" fill="hold"/>
                                        <p:tgtEl>
                                          <p:spTgt spid="125"/>
                                        </p:tgtEl>
                                      </p:cBhvr>
                                      <p:by x="250000" y="250000"/>
                                    </p:animScale>
                                  </p:childTnLst>
                                </p:cTn>
                              </p:par>
                              <p:par>
                                <p:cTn id="756" presetID="10" presetClass="exit" presetSubtype="0" fill="hold" nodeType="withEffect">
                                  <p:stCondLst>
                                    <p:cond delay="8300"/>
                                  </p:stCondLst>
                                  <p:childTnLst>
                                    <p:animEffect transition="out" filter="fade">
                                      <p:cBhvr>
                                        <p:cTn id="757" dur="2000"/>
                                        <p:tgtEl>
                                          <p:spTgt spid="125"/>
                                        </p:tgtEl>
                                      </p:cBhvr>
                                    </p:animEffect>
                                    <p:set>
                                      <p:cBhvr>
                                        <p:cTn id="758" dur="1" fill="hold">
                                          <p:stCondLst>
                                            <p:cond delay="1999"/>
                                          </p:stCondLst>
                                        </p:cTn>
                                        <p:tgtEl>
                                          <p:spTgt spid="125"/>
                                        </p:tgtEl>
                                        <p:attrNameLst>
                                          <p:attrName>style.visibility</p:attrName>
                                        </p:attrNameLst>
                                      </p:cBhvr>
                                      <p:to>
                                        <p:strVal val="hidden"/>
                                      </p:to>
                                    </p:set>
                                  </p:childTnLst>
                                </p:cTn>
                              </p:par>
                              <p:par>
                                <p:cTn id="759" presetID="23" presetClass="entr" presetSubtype="16" fill="hold" nodeType="withEffect">
                                  <p:stCondLst>
                                    <p:cond delay="6500"/>
                                  </p:stCondLst>
                                  <p:childTnLst>
                                    <p:set>
                                      <p:cBhvr>
                                        <p:cTn id="760" dur="1" fill="hold">
                                          <p:stCondLst>
                                            <p:cond delay="0"/>
                                          </p:stCondLst>
                                        </p:cTn>
                                        <p:tgtEl>
                                          <p:spTgt spid="130"/>
                                        </p:tgtEl>
                                        <p:attrNameLst>
                                          <p:attrName>style.visibility</p:attrName>
                                        </p:attrNameLst>
                                      </p:cBhvr>
                                      <p:to>
                                        <p:strVal val="visible"/>
                                      </p:to>
                                    </p:set>
                                    <p:anim calcmode="lin" valueType="num">
                                      <p:cBhvr>
                                        <p:cTn id="761" dur="200" fill="hold"/>
                                        <p:tgtEl>
                                          <p:spTgt spid="130"/>
                                        </p:tgtEl>
                                        <p:attrNameLst>
                                          <p:attrName>ppt_w</p:attrName>
                                        </p:attrNameLst>
                                      </p:cBhvr>
                                      <p:tavLst>
                                        <p:tav tm="0">
                                          <p:val>
                                            <p:fltVal val="0"/>
                                          </p:val>
                                        </p:tav>
                                        <p:tav tm="100000">
                                          <p:val>
                                            <p:strVal val="#ppt_w"/>
                                          </p:val>
                                        </p:tav>
                                      </p:tavLst>
                                    </p:anim>
                                    <p:anim calcmode="lin" valueType="num">
                                      <p:cBhvr>
                                        <p:cTn id="762" dur="200" fill="hold"/>
                                        <p:tgtEl>
                                          <p:spTgt spid="130"/>
                                        </p:tgtEl>
                                        <p:attrNameLst>
                                          <p:attrName>ppt_h</p:attrName>
                                        </p:attrNameLst>
                                      </p:cBhvr>
                                      <p:tavLst>
                                        <p:tav tm="0">
                                          <p:val>
                                            <p:fltVal val="0"/>
                                          </p:val>
                                        </p:tav>
                                        <p:tav tm="100000">
                                          <p:val>
                                            <p:strVal val="#ppt_h"/>
                                          </p:val>
                                        </p:tav>
                                      </p:tavLst>
                                    </p:anim>
                                  </p:childTnLst>
                                </p:cTn>
                              </p:par>
                              <p:par>
                                <p:cTn id="763" presetID="23" presetClass="entr" presetSubtype="16" fill="hold" nodeType="withEffect">
                                  <p:stCondLst>
                                    <p:cond delay="6500"/>
                                  </p:stCondLst>
                                  <p:childTnLst>
                                    <p:set>
                                      <p:cBhvr>
                                        <p:cTn id="764" dur="1" fill="hold">
                                          <p:stCondLst>
                                            <p:cond delay="0"/>
                                          </p:stCondLst>
                                        </p:cTn>
                                        <p:tgtEl>
                                          <p:spTgt spid="131"/>
                                        </p:tgtEl>
                                        <p:attrNameLst>
                                          <p:attrName>style.visibility</p:attrName>
                                        </p:attrNameLst>
                                      </p:cBhvr>
                                      <p:to>
                                        <p:strVal val="visible"/>
                                      </p:to>
                                    </p:set>
                                    <p:anim calcmode="lin" valueType="num">
                                      <p:cBhvr>
                                        <p:cTn id="765" dur="200" fill="hold"/>
                                        <p:tgtEl>
                                          <p:spTgt spid="131"/>
                                        </p:tgtEl>
                                        <p:attrNameLst>
                                          <p:attrName>ppt_w</p:attrName>
                                        </p:attrNameLst>
                                      </p:cBhvr>
                                      <p:tavLst>
                                        <p:tav tm="0">
                                          <p:val>
                                            <p:fltVal val="0"/>
                                          </p:val>
                                        </p:tav>
                                        <p:tav tm="100000">
                                          <p:val>
                                            <p:strVal val="#ppt_w"/>
                                          </p:val>
                                        </p:tav>
                                      </p:tavLst>
                                    </p:anim>
                                    <p:anim calcmode="lin" valueType="num">
                                      <p:cBhvr>
                                        <p:cTn id="766" dur="200" fill="hold"/>
                                        <p:tgtEl>
                                          <p:spTgt spid="131"/>
                                        </p:tgtEl>
                                        <p:attrNameLst>
                                          <p:attrName>ppt_h</p:attrName>
                                        </p:attrNameLst>
                                      </p:cBhvr>
                                      <p:tavLst>
                                        <p:tav tm="0">
                                          <p:val>
                                            <p:fltVal val="0"/>
                                          </p:val>
                                        </p:tav>
                                        <p:tav tm="100000">
                                          <p:val>
                                            <p:strVal val="#ppt_h"/>
                                          </p:val>
                                        </p:tav>
                                      </p:tavLst>
                                    </p:anim>
                                  </p:childTnLst>
                                </p:cTn>
                              </p:par>
                              <p:par>
                                <p:cTn id="767" presetID="23" presetClass="entr" presetSubtype="16" fill="hold" nodeType="withEffect">
                                  <p:stCondLst>
                                    <p:cond delay="6500"/>
                                  </p:stCondLst>
                                  <p:childTnLst>
                                    <p:set>
                                      <p:cBhvr>
                                        <p:cTn id="768" dur="1" fill="hold">
                                          <p:stCondLst>
                                            <p:cond delay="0"/>
                                          </p:stCondLst>
                                        </p:cTn>
                                        <p:tgtEl>
                                          <p:spTgt spid="133"/>
                                        </p:tgtEl>
                                        <p:attrNameLst>
                                          <p:attrName>style.visibility</p:attrName>
                                        </p:attrNameLst>
                                      </p:cBhvr>
                                      <p:to>
                                        <p:strVal val="visible"/>
                                      </p:to>
                                    </p:set>
                                    <p:anim calcmode="lin" valueType="num">
                                      <p:cBhvr>
                                        <p:cTn id="769" dur="200" fill="hold"/>
                                        <p:tgtEl>
                                          <p:spTgt spid="133"/>
                                        </p:tgtEl>
                                        <p:attrNameLst>
                                          <p:attrName>ppt_w</p:attrName>
                                        </p:attrNameLst>
                                      </p:cBhvr>
                                      <p:tavLst>
                                        <p:tav tm="0">
                                          <p:val>
                                            <p:fltVal val="0"/>
                                          </p:val>
                                        </p:tav>
                                        <p:tav tm="100000">
                                          <p:val>
                                            <p:strVal val="#ppt_w"/>
                                          </p:val>
                                        </p:tav>
                                      </p:tavLst>
                                    </p:anim>
                                    <p:anim calcmode="lin" valueType="num">
                                      <p:cBhvr>
                                        <p:cTn id="770" dur="200" fill="hold"/>
                                        <p:tgtEl>
                                          <p:spTgt spid="133"/>
                                        </p:tgtEl>
                                        <p:attrNameLst>
                                          <p:attrName>ppt_h</p:attrName>
                                        </p:attrNameLst>
                                      </p:cBhvr>
                                      <p:tavLst>
                                        <p:tav tm="0">
                                          <p:val>
                                            <p:fltVal val="0"/>
                                          </p:val>
                                        </p:tav>
                                        <p:tav tm="100000">
                                          <p:val>
                                            <p:strVal val="#ppt_h"/>
                                          </p:val>
                                        </p:tav>
                                      </p:tavLst>
                                    </p:anim>
                                  </p:childTnLst>
                                </p:cTn>
                              </p:par>
                              <p:par>
                                <p:cTn id="771" presetID="23" presetClass="entr" presetSubtype="16" fill="hold" nodeType="withEffect">
                                  <p:stCondLst>
                                    <p:cond delay="6500"/>
                                  </p:stCondLst>
                                  <p:childTnLst>
                                    <p:set>
                                      <p:cBhvr>
                                        <p:cTn id="772" dur="1" fill="hold">
                                          <p:stCondLst>
                                            <p:cond delay="0"/>
                                          </p:stCondLst>
                                        </p:cTn>
                                        <p:tgtEl>
                                          <p:spTgt spid="132"/>
                                        </p:tgtEl>
                                        <p:attrNameLst>
                                          <p:attrName>style.visibility</p:attrName>
                                        </p:attrNameLst>
                                      </p:cBhvr>
                                      <p:to>
                                        <p:strVal val="visible"/>
                                      </p:to>
                                    </p:set>
                                    <p:anim calcmode="lin" valueType="num">
                                      <p:cBhvr>
                                        <p:cTn id="773" dur="200" fill="hold"/>
                                        <p:tgtEl>
                                          <p:spTgt spid="132"/>
                                        </p:tgtEl>
                                        <p:attrNameLst>
                                          <p:attrName>ppt_w</p:attrName>
                                        </p:attrNameLst>
                                      </p:cBhvr>
                                      <p:tavLst>
                                        <p:tav tm="0">
                                          <p:val>
                                            <p:fltVal val="0"/>
                                          </p:val>
                                        </p:tav>
                                        <p:tav tm="100000">
                                          <p:val>
                                            <p:strVal val="#ppt_w"/>
                                          </p:val>
                                        </p:tav>
                                      </p:tavLst>
                                    </p:anim>
                                    <p:anim calcmode="lin" valueType="num">
                                      <p:cBhvr>
                                        <p:cTn id="774" dur="200" fill="hold"/>
                                        <p:tgtEl>
                                          <p:spTgt spid="132"/>
                                        </p:tgtEl>
                                        <p:attrNameLst>
                                          <p:attrName>ppt_h</p:attrName>
                                        </p:attrNameLst>
                                      </p:cBhvr>
                                      <p:tavLst>
                                        <p:tav tm="0">
                                          <p:val>
                                            <p:fltVal val="0"/>
                                          </p:val>
                                        </p:tav>
                                        <p:tav tm="100000">
                                          <p:val>
                                            <p:strVal val="#ppt_h"/>
                                          </p:val>
                                        </p:tav>
                                      </p:tavLst>
                                    </p:anim>
                                  </p:childTnLst>
                                </p:cTn>
                              </p:par>
                              <p:par>
                                <p:cTn id="775" presetID="64" presetClass="path" presetSubtype="0" fill="hold" nodeType="withEffect">
                                  <p:stCondLst>
                                    <p:cond delay="7500"/>
                                  </p:stCondLst>
                                  <p:childTnLst>
                                    <p:animMotion origin="layout" path="M 2.77556E-17 0.00047 L 2.77556E-17 -0.57384 " pathEditMode="relative" rAng="0" ptsTypes="AA">
                                      <p:cBhvr>
                                        <p:cTn id="776" dur="1000" fill="hold"/>
                                        <p:tgtEl>
                                          <p:spTgt spid="130"/>
                                        </p:tgtEl>
                                        <p:attrNameLst>
                                          <p:attrName>ppt_x</p:attrName>
                                          <p:attrName>ppt_y</p:attrName>
                                        </p:attrNameLst>
                                      </p:cBhvr>
                                      <p:rCtr x="0" y="-287"/>
                                    </p:animMotion>
                                  </p:childTnLst>
                                </p:cTn>
                              </p:par>
                              <p:par>
                                <p:cTn id="777" presetID="35" presetClass="path" presetSubtype="0" fill="hold" nodeType="withEffect">
                                  <p:stCondLst>
                                    <p:cond delay="7500"/>
                                  </p:stCondLst>
                                  <p:childTnLst>
                                    <p:animMotion origin="layout" path="M 2.08333E-7 -2.96296E-6 L -0.53763 -2.96296E-6 " pathEditMode="relative" rAng="0" ptsTypes="AA">
                                      <p:cBhvr>
                                        <p:cTn id="778" dur="1000" fill="hold"/>
                                        <p:tgtEl>
                                          <p:spTgt spid="131"/>
                                        </p:tgtEl>
                                        <p:attrNameLst>
                                          <p:attrName>ppt_x</p:attrName>
                                          <p:attrName>ppt_y</p:attrName>
                                        </p:attrNameLst>
                                      </p:cBhvr>
                                      <p:rCtr x="-269" y="0"/>
                                    </p:animMotion>
                                  </p:childTnLst>
                                </p:cTn>
                              </p:par>
                              <p:par>
                                <p:cTn id="779" presetID="42" presetClass="path" presetSubtype="0" fill="hold" nodeType="withEffect">
                                  <p:stCondLst>
                                    <p:cond delay="7500"/>
                                  </p:stCondLst>
                                  <p:childTnLst>
                                    <p:animMotion origin="layout" path="M 0.00013 0.00046 L 0.00013 0.57546 " pathEditMode="relative" rAng="0" ptsTypes="AA">
                                      <p:cBhvr>
                                        <p:cTn id="780" dur="1000" fill="hold"/>
                                        <p:tgtEl>
                                          <p:spTgt spid="133"/>
                                        </p:tgtEl>
                                        <p:attrNameLst>
                                          <p:attrName>ppt_x</p:attrName>
                                          <p:attrName>ppt_y</p:attrName>
                                        </p:attrNameLst>
                                      </p:cBhvr>
                                      <p:rCtr x="0" y="287"/>
                                    </p:animMotion>
                                  </p:childTnLst>
                                </p:cTn>
                              </p:par>
                              <p:par>
                                <p:cTn id="781" presetID="63" presetClass="path" presetSubtype="0" fill="hold" nodeType="withEffect">
                                  <p:stCondLst>
                                    <p:cond delay="7500"/>
                                  </p:stCondLst>
                                  <p:childTnLst>
                                    <p:animMotion origin="layout" path="M 2.77556E-17 -2.96296E-6 L 0.53737 -2.96296E-6 " pathEditMode="relative" rAng="0" ptsTypes="AA">
                                      <p:cBhvr>
                                        <p:cTn id="782" dur="1000" fill="hold"/>
                                        <p:tgtEl>
                                          <p:spTgt spid="132"/>
                                        </p:tgtEl>
                                        <p:attrNameLst>
                                          <p:attrName>ppt_x</p:attrName>
                                          <p:attrName>ppt_y</p:attrName>
                                        </p:attrNameLst>
                                      </p:cBhvr>
                                      <p:rCtr x="269" y="0"/>
                                    </p:animMotion>
                                  </p:childTnLst>
                                </p:cTn>
                              </p:par>
                              <p:par>
                                <p:cTn id="783" presetID="22" presetClass="entr" presetSubtype="2" fill="hold" nodeType="withEffect">
                                  <p:stCondLst>
                                    <p:cond delay="7500"/>
                                  </p:stCondLst>
                                  <p:childTnLst>
                                    <p:set>
                                      <p:cBhvr>
                                        <p:cTn id="784" dur="1" fill="hold">
                                          <p:stCondLst>
                                            <p:cond delay="0"/>
                                          </p:stCondLst>
                                        </p:cTn>
                                        <p:tgtEl>
                                          <p:spTgt spid="129"/>
                                        </p:tgtEl>
                                        <p:attrNameLst>
                                          <p:attrName>style.visibility</p:attrName>
                                        </p:attrNameLst>
                                      </p:cBhvr>
                                      <p:to>
                                        <p:strVal val="visible"/>
                                      </p:to>
                                    </p:set>
                                    <p:animEffect transition="in" filter="wipe(right)">
                                      <p:cBhvr>
                                        <p:cTn id="785" dur="1000"/>
                                        <p:tgtEl>
                                          <p:spTgt spid="129"/>
                                        </p:tgtEl>
                                      </p:cBhvr>
                                    </p:animEffect>
                                  </p:childTnLst>
                                </p:cTn>
                              </p:par>
                              <p:par>
                                <p:cTn id="786" presetID="22" presetClass="entr" presetSubtype="1" fill="hold" nodeType="withEffect">
                                  <p:stCondLst>
                                    <p:cond delay="7500"/>
                                  </p:stCondLst>
                                  <p:childTnLst>
                                    <p:set>
                                      <p:cBhvr>
                                        <p:cTn id="787" dur="1" fill="hold">
                                          <p:stCondLst>
                                            <p:cond delay="0"/>
                                          </p:stCondLst>
                                        </p:cTn>
                                        <p:tgtEl>
                                          <p:spTgt spid="128"/>
                                        </p:tgtEl>
                                        <p:attrNameLst>
                                          <p:attrName>style.visibility</p:attrName>
                                        </p:attrNameLst>
                                      </p:cBhvr>
                                      <p:to>
                                        <p:strVal val="visible"/>
                                      </p:to>
                                    </p:set>
                                    <p:animEffect transition="in" filter="wipe(up)">
                                      <p:cBhvr>
                                        <p:cTn id="788" dur="1000"/>
                                        <p:tgtEl>
                                          <p:spTgt spid="128"/>
                                        </p:tgtEl>
                                      </p:cBhvr>
                                    </p:animEffect>
                                  </p:childTnLst>
                                </p:cTn>
                              </p:par>
                              <p:par>
                                <p:cTn id="789" presetID="22" presetClass="entr" presetSubtype="8" fill="hold" nodeType="withEffect">
                                  <p:stCondLst>
                                    <p:cond delay="7500"/>
                                  </p:stCondLst>
                                  <p:childTnLst>
                                    <p:set>
                                      <p:cBhvr>
                                        <p:cTn id="790" dur="1" fill="hold">
                                          <p:stCondLst>
                                            <p:cond delay="0"/>
                                          </p:stCondLst>
                                        </p:cTn>
                                        <p:tgtEl>
                                          <p:spTgt spid="127"/>
                                        </p:tgtEl>
                                        <p:attrNameLst>
                                          <p:attrName>style.visibility</p:attrName>
                                        </p:attrNameLst>
                                      </p:cBhvr>
                                      <p:to>
                                        <p:strVal val="visible"/>
                                      </p:to>
                                    </p:set>
                                    <p:animEffect transition="in" filter="wipe(left)">
                                      <p:cBhvr>
                                        <p:cTn id="791" dur="1000"/>
                                        <p:tgtEl>
                                          <p:spTgt spid="127"/>
                                        </p:tgtEl>
                                      </p:cBhvr>
                                    </p:animEffect>
                                  </p:childTnLst>
                                </p:cTn>
                              </p:par>
                              <p:par>
                                <p:cTn id="792" presetID="22" presetClass="entr" presetSubtype="4" fill="hold" nodeType="withEffect">
                                  <p:stCondLst>
                                    <p:cond delay="7500"/>
                                  </p:stCondLst>
                                  <p:childTnLst>
                                    <p:set>
                                      <p:cBhvr>
                                        <p:cTn id="793" dur="1" fill="hold">
                                          <p:stCondLst>
                                            <p:cond delay="0"/>
                                          </p:stCondLst>
                                        </p:cTn>
                                        <p:tgtEl>
                                          <p:spTgt spid="126"/>
                                        </p:tgtEl>
                                        <p:attrNameLst>
                                          <p:attrName>style.visibility</p:attrName>
                                        </p:attrNameLst>
                                      </p:cBhvr>
                                      <p:to>
                                        <p:strVal val="visible"/>
                                      </p:to>
                                    </p:set>
                                    <p:animEffect transition="in" filter="wipe(down)">
                                      <p:cBhvr>
                                        <p:cTn id="794" dur="1000"/>
                                        <p:tgtEl>
                                          <p:spTgt spid="126"/>
                                        </p:tgtEl>
                                      </p:cBhvr>
                                    </p:animEffect>
                                  </p:childTnLst>
                                </p:cTn>
                              </p:par>
                              <p:par>
                                <p:cTn id="795" presetID="6" presetClass="emph" presetSubtype="0" fill="hold" nodeType="withEffect">
                                  <p:stCondLst>
                                    <p:cond delay="8200"/>
                                  </p:stCondLst>
                                  <p:childTnLst>
                                    <p:animScale>
                                      <p:cBhvr>
                                        <p:cTn id="796" dur="400" fill="hold"/>
                                        <p:tgtEl>
                                          <p:spTgt spid="130"/>
                                        </p:tgtEl>
                                      </p:cBhvr>
                                      <p:by x="0" y="0"/>
                                    </p:animScale>
                                  </p:childTnLst>
                                </p:cTn>
                              </p:par>
                              <p:par>
                                <p:cTn id="797" presetID="6" presetClass="emph" presetSubtype="0" fill="hold" nodeType="withEffect">
                                  <p:stCondLst>
                                    <p:cond delay="8200"/>
                                  </p:stCondLst>
                                  <p:childTnLst>
                                    <p:animScale>
                                      <p:cBhvr>
                                        <p:cTn id="798" dur="400" fill="hold"/>
                                        <p:tgtEl>
                                          <p:spTgt spid="131"/>
                                        </p:tgtEl>
                                      </p:cBhvr>
                                      <p:by x="0" y="0"/>
                                    </p:animScale>
                                  </p:childTnLst>
                                </p:cTn>
                              </p:par>
                              <p:par>
                                <p:cTn id="799" presetID="6" presetClass="emph" presetSubtype="0" fill="hold" nodeType="withEffect">
                                  <p:stCondLst>
                                    <p:cond delay="8200"/>
                                  </p:stCondLst>
                                  <p:childTnLst>
                                    <p:animScale>
                                      <p:cBhvr>
                                        <p:cTn id="800" dur="400" fill="hold"/>
                                        <p:tgtEl>
                                          <p:spTgt spid="133"/>
                                        </p:tgtEl>
                                      </p:cBhvr>
                                      <p:by x="0" y="0"/>
                                    </p:animScale>
                                  </p:childTnLst>
                                </p:cTn>
                              </p:par>
                              <p:par>
                                <p:cTn id="801" presetID="6" presetClass="emph" presetSubtype="0" fill="hold" nodeType="withEffect">
                                  <p:stCondLst>
                                    <p:cond delay="8200"/>
                                  </p:stCondLst>
                                  <p:childTnLst>
                                    <p:animScale>
                                      <p:cBhvr>
                                        <p:cTn id="802" dur="400" fill="hold"/>
                                        <p:tgtEl>
                                          <p:spTgt spid="132"/>
                                        </p:tgtEl>
                                      </p:cBhvr>
                                      <p:by x="0" y="0"/>
                                    </p:animScale>
                                  </p:childTnLst>
                                </p:cTn>
                              </p:par>
                              <p:par>
                                <p:cTn id="803" presetID="1" presetClass="exit" presetSubtype="0" fill="hold" nodeType="withEffect">
                                  <p:stCondLst>
                                    <p:cond delay="8600"/>
                                  </p:stCondLst>
                                  <p:childTnLst>
                                    <p:set>
                                      <p:cBhvr>
                                        <p:cTn id="804" dur="1" fill="hold">
                                          <p:stCondLst>
                                            <p:cond delay="0"/>
                                          </p:stCondLst>
                                        </p:cTn>
                                        <p:tgtEl>
                                          <p:spTgt spid="126"/>
                                        </p:tgtEl>
                                        <p:attrNameLst>
                                          <p:attrName>style.visibility</p:attrName>
                                        </p:attrNameLst>
                                      </p:cBhvr>
                                      <p:to>
                                        <p:strVal val="hidden"/>
                                      </p:to>
                                    </p:set>
                                  </p:childTnLst>
                                </p:cTn>
                              </p:par>
                              <p:par>
                                <p:cTn id="805" presetID="1" presetClass="exit" presetSubtype="0" fill="hold" nodeType="withEffect">
                                  <p:stCondLst>
                                    <p:cond delay="8600"/>
                                  </p:stCondLst>
                                  <p:childTnLst>
                                    <p:set>
                                      <p:cBhvr>
                                        <p:cTn id="806" dur="1" fill="hold">
                                          <p:stCondLst>
                                            <p:cond delay="0"/>
                                          </p:stCondLst>
                                        </p:cTn>
                                        <p:tgtEl>
                                          <p:spTgt spid="127"/>
                                        </p:tgtEl>
                                        <p:attrNameLst>
                                          <p:attrName>style.visibility</p:attrName>
                                        </p:attrNameLst>
                                      </p:cBhvr>
                                      <p:to>
                                        <p:strVal val="hidden"/>
                                      </p:to>
                                    </p:set>
                                  </p:childTnLst>
                                </p:cTn>
                              </p:par>
                              <p:par>
                                <p:cTn id="807" presetID="1" presetClass="exit" presetSubtype="0" fill="hold" nodeType="withEffect">
                                  <p:stCondLst>
                                    <p:cond delay="8600"/>
                                  </p:stCondLst>
                                  <p:childTnLst>
                                    <p:set>
                                      <p:cBhvr>
                                        <p:cTn id="808" dur="1" fill="hold">
                                          <p:stCondLst>
                                            <p:cond delay="0"/>
                                          </p:stCondLst>
                                        </p:cTn>
                                        <p:tgtEl>
                                          <p:spTgt spid="128"/>
                                        </p:tgtEl>
                                        <p:attrNameLst>
                                          <p:attrName>style.visibility</p:attrName>
                                        </p:attrNameLst>
                                      </p:cBhvr>
                                      <p:to>
                                        <p:strVal val="hidden"/>
                                      </p:to>
                                    </p:set>
                                  </p:childTnLst>
                                </p:cTn>
                              </p:par>
                              <p:par>
                                <p:cTn id="809" presetID="1" presetClass="exit" presetSubtype="0" fill="hold" nodeType="withEffect">
                                  <p:stCondLst>
                                    <p:cond delay="8600"/>
                                  </p:stCondLst>
                                  <p:childTnLst>
                                    <p:set>
                                      <p:cBhvr>
                                        <p:cTn id="810" dur="1" fill="hold">
                                          <p:stCondLst>
                                            <p:cond delay="0"/>
                                          </p:stCondLst>
                                        </p:cTn>
                                        <p:tgtEl>
                                          <p:spTgt spid="129"/>
                                        </p:tgtEl>
                                        <p:attrNameLst>
                                          <p:attrName>style.visibility</p:attrName>
                                        </p:attrNameLst>
                                      </p:cBhvr>
                                      <p:to>
                                        <p:strVal val="hidden"/>
                                      </p:to>
                                    </p:set>
                                  </p:childTnLst>
                                </p:cTn>
                              </p:par>
                              <p:par>
                                <p:cTn id="811" presetID="1" presetClass="entr" presetSubtype="0" fill="hold" nodeType="withEffect">
                                  <p:stCondLst>
                                    <p:cond delay="8600"/>
                                  </p:stCondLst>
                                  <p:childTnLst>
                                    <p:set>
                                      <p:cBhvr>
                                        <p:cTn id="812" dur="1" fill="hold">
                                          <p:stCondLst>
                                            <p:cond delay="0"/>
                                          </p:stCondLst>
                                        </p:cTn>
                                        <p:tgtEl>
                                          <p:spTgt spid="134"/>
                                        </p:tgtEl>
                                        <p:attrNameLst>
                                          <p:attrName>style.visibility</p:attrName>
                                        </p:attrNameLst>
                                      </p:cBhvr>
                                      <p:to>
                                        <p:strVal val="visible"/>
                                      </p:to>
                                    </p:set>
                                  </p:childTnLst>
                                </p:cTn>
                              </p:par>
                              <p:par>
                                <p:cTn id="813" presetID="6" presetClass="emph" presetSubtype="0" accel="50000" fill="hold" nodeType="withEffect">
                                  <p:stCondLst>
                                    <p:cond delay="8600"/>
                                  </p:stCondLst>
                                  <p:childTnLst>
                                    <p:animScale>
                                      <p:cBhvr>
                                        <p:cTn id="814" dur="1800" fill="hold"/>
                                        <p:tgtEl>
                                          <p:spTgt spid="134"/>
                                        </p:tgtEl>
                                      </p:cBhvr>
                                      <p:by x="250000" y="250000"/>
                                    </p:animScale>
                                  </p:childTnLst>
                                </p:cTn>
                              </p:par>
                              <p:par>
                                <p:cTn id="815" presetID="10" presetClass="exit" presetSubtype="0" fill="hold" nodeType="withEffect">
                                  <p:stCondLst>
                                    <p:cond delay="8600"/>
                                  </p:stCondLst>
                                  <p:childTnLst>
                                    <p:animEffect transition="out" filter="fade">
                                      <p:cBhvr>
                                        <p:cTn id="816" dur="1800"/>
                                        <p:tgtEl>
                                          <p:spTgt spid="134"/>
                                        </p:tgtEl>
                                      </p:cBhvr>
                                    </p:animEffect>
                                    <p:set>
                                      <p:cBhvr>
                                        <p:cTn id="817" dur="1" fill="hold">
                                          <p:stCondLst>
                                            <p:cond delay="1799"/>
                                          </p:stCondLst>
                                        </p:cTn>
                                        <p:tgtEl>
                                          <p:spTgt spid="134"/>
                                        </p:tgtEl>
                                        <p:attrNameLst>
                                          <p:attrName>style.visibility</p:attrName>
                                        </p:attrNameLst>
                                      </p:cBhvr>
                                      <p:to>
                                        <p:strVal val="hidden"/>
                                      </p:to>
                                    </p:set>
                                  </p:childTnLst>
                                </p:cTn>
                              </p:par>
                              <p:par>
                                <p:cTn id="818" presetID="23" presetClass="entr" presetSubtype="16" fill="hold" nodeType="withEffect">
                                  <p:stCondLst>
                                    <p:cond delay="6700"/>
                                  </p:stCondLst>
                                  <p:childTnLst>
                                    <p:set>
                                      <p:cBhvr>
                                        <p:cTn id="819" dur="1" fill="hold">
                                          <p:stCondLst>
                                            <p:cond delay="0"/>
                                          </p:stCondLst>
                                        </p:cTn>
                                        <p:tgtEl>
                                          <p:spTgt spid="139"/>
                                        </p:tgtEl>
                                        <p:attrNameLst>
                                          <p:attrName>style.visibility</p:attrName>
                                        </p:attrNameLst>
                                      </p:cBhvr>
                                      <p:to>
                                        <p:strVal val="visible"/>
                                      </p:to>
                                    </p:set>
                                    <p:anim calcmode="lin" valueType="num">
                                      <p:cBhvr>
                                        <p:cTn id="820" dur="200" fill="hold"/>
                                        <p:tgtEl>
                                          <p:spTgt spid="139"/>
                                        </p:tgtEl>
                                        <p:attrNameLst>
                                          <p:attrName>ppt_w</p:attrName>
                                        </p:attrNameLst>
                                      </p:cBhvr>
                                      <p:tavLst>
                                        <p:tav tm="0">
                                          <p:val>
                                            <p:fltVal val="0"/>
                                          </p:val>
                                        </p:tav>
                                        <p:tav tm="100000">
                                          <p:val>
                                            <p:strVal val="#ppt_w"/>
                                          </p:val>
                                        </p:tav>
                                      </p:tavLst>
                                    </p:anim>
                                    <p:anim calcmode="lin" valueType="num">
                                      <p:cBhvr>
                                        <p:cTn id="821" dur="200" fill="hold"/>
                                        <p:tgtEl>
                                          <p:spTgt spid="139"/>
                                        </p:tgtEl>
                                        <p:attrNameLst>
                                          <p:attrName>ppt_h</p:attrName>
                                        </p:attrNameLst>
                                      </p:cBhvr>
                                      <p:tavLst>
                                        <p:tav tm="0">
                                          <p:val>
                                            <p:fltVal val="0"/>
                                          </p:val>
                                        </p:tav>
                                        <p:tav tm="100000">
                                          <p:val>
                                            <p:strVal val="#ppt_h"/>
                                          </p:val>
                                        </p:tav>
                                      </p:tavLst>
                                    </p:anim>
                                  </p:childTnLst>
                                </p:cTn>
                              </p:par>
                              <p:par>
                                <p:cTn id="822" presetID="23" presetClass="entr" presetSubtype="16" fill="hold" nodeType="withEffect">
                                  <p:stCondLst>
                                    <p:cond delay="6700"/>
                                  </p:stCondLst>
                                  <p:childTnLst>
                                    <p:set>
                                      <p:cBhvr>
                                        <p:cTn id="823" dur="1" fill="hold">
                                          <p:stCondLst>
                                            <p:cond delay="0"/>
                                          </p:stCondLst>
                                        </p:cTn>
                                        <p:tgtEl>
                                          <p:spTgt spid="140"/>
                                        </p:tgtEl>
                                        <p:attrNameLst>
                                          <p:attrName>style.visibility</p:attrName>
                                        </p:attrNameLst>
                                      </p:cBhvr>
                                      <p:to>
                                        <p:strVal val="visible"/>
                                      </p:to>
                                    </p:set>
                                    <p:anim calcmode="lin" valueType="num">
                                      <p:cBhvr>
                                        <p:cTn id="824" dur="200" fill="hold"/>
                                        <p:tgtEl>
                                          <p:spTgt spid="140"/>
                                        </p:tgtEl>
                                        <p:attrNameLst>
                                          <p:attrName>ppt_w</p:attrName>
                                        </p:attrNameLst>
                                      </p:cBhvr>
                                      <p:tavLst>
                                        <p:tav tm="0">
                                          <p:val>
                                            <p:fltVal val="0"/>
                                          </p:val>
                                        </p:tav>
                                        <p:tav tm="100000">
                                          <p:val>
                                            <p:strVal val="#ppt_w"/>
                                          </p:val>
                                        </p:tav>
                                      </p:tavLst>
                                    </p:anim>
                                    <p:anim calcmode="lin" valueType="num">
                                      <p:cBhvr>
                                        <p:cTn id="825" dur="200" fill="hold"/>
                                        <p:tgtEl>
                                          <p:spTgt spid="140"/>
                                        </p:tgtEl>
                                        <p:attrNameLst>
                                          <p:attrName>ppt_h</p:attrName>
                                        </p:attrNameLst>
                                      </p:cBhvr>
                                      <p:tavLst>
                                        <p:tav tm="0">
                                          <p:val>
                                            <p:fltVal val="0"/>
                                          </p:val>
                                        </p:tav>
                                        <p:tav tm="100000">
                                          <p:val>
                                            <p:strVal val="#ppt_h"/>
                                          </p:val>
                                        </p:tav>
                                      </p:tavLst>
                                    </p:anim>
                                  </p:childTnLst>
                                </p:cTn>
                              </p:par>
                              <p:par>
                                <p:cTn id="826" presetID="23" presetClass="entr" presetSubtype="16" fill="hold" nodeType="withEffect">
                                  <p:stCondLst>
                                    <p:cond delay="6700"/>
                                  </p:stCondLst>
                                  <p:childTnLst>
                                    <p:set>
                                      <p:cBhvr>
                                        <p:cTn id="827" dur="1" fill="hold">
                                          <p:stCondLst>
                                            <p:cond delay="0"/>
                                          </p:stCondLst>
                                        </p:cTn>
                                        <p:tgtEl>
                                          <p:spTgt spid="141"/>
                                        </p:tgtEl>
                                        <p:attrNameLst>
                                          <p:attrName>style.visibility</p:attrName>
                                        </p:attrNameLst>
                                      </p:cBhvr>
                                      <p:to>
                                        <p:strVal val="visible"/>
                                      </p:to>
                                    </p:set>
                                    <p:anim calcmode="lin" valueType="num">
                                      <p:cBhvr>
                                        <p:cTn id="828" dur="200" fill="hold"/>
                                        <p:tgtEl>
                                          <p:spTgt spid="141"/>
                                        </p:tgtEl>
                                        <p:attrNameLst>
                                          <p:attrName>ppt_w</p:attrName>
                                        </p:attrNameLst>
                                      </p:cBhvr>
                                      <p:tavLst>
                                        <p:tav tm="0">
                                          <p:val>
                                            <p:fltVal val="0"/>
                                          </p:val>
                                        </p:tav>
                                        <p:tav tm="100000">
                                          <p:val>
                                            <p:strVal val="#ppt_w"/>
                                          </p:val>
                                        </p:tav>
                                      </p:tavLst>
                                    </p:anim>
                                    <p:anim calcmode="lin" valueType="num">
                                      <p:cBhvr>
                                        <p:cTn id="829" dur="200" fill="hold"/>
                                        <p:tgtEl>
                                          <p:spTgt spid="141"/>
                                        </p:tgtEl>
                                        <p:attrNameLst>
                                          <p:attrName>ppt_h</p:attrName>
                                        </p:attrNameLst>
                                      </p:cBhvr>
                                      <p:tavLst>
                                        <p:tav tm="0">
                                          <p:val>
                                            <p:fltVal val="0"/>
                                          </p:val>
                                        </p:tav>
                                        <p:tav tm="100000">
                                          <p:val>
                                            <p:strVal val="#ppt_h"/>
                                          </p:val>
                                        </p:tav>
                                      </p:tavLst>
                                    </p:anim>
                                  </p:childTnLst>
                                </p:cTn>
                              </p:par>
                              <p:par>
                                <p:cTn id="830" presetID="23" presetClass="entr" presetSubtype="16" fill="hold" nodeType="withEffect">
                                  <p:stCondLst>
                                    <p:cond delay="6700"/>
                                  </p:stCondLst>
                                  <p:childTnLst>
                                    <p:set>
                                      <p:cBhvr>
                                        <p:cTn id="831" dur="1" fill="hold">
                                          <p:stCondLst>
                                            <p:cond delay="0"/>
                                          </p:stCondLst>
                                        </p:cTn>
                                        <p:tgtEl>
                                          <p:spTgt spid="142"/>
                                        </p:tgtEl>
                                        <p:attrNameLst>
                                          <p:attrName>style.visibility</p:attrName>
                                        </p:attrNameLst>
                                      </p:cBhvr>
                                      <p:to>
                                        <p:strVal val="visible"/>
                                      </p:to>
                                    </p:set>
                                    <p:anim calcmode="lin" valueType="num">
                                      <p:cBhvr>
                                        <p:cTn id="832" dur="200" fill="hold"/>
                                        <p:tgtEl>
                                          <p:spTgt spid="142"/>
                                        </p:tgtEl>
                                        <p:attrNameLst>
                                          <p:attrName>ppt_w</p:attrName>
                                        </p:attrNameLst>
                                      </p:cBhvr>
                                      <p:tavLst>
                                        <p:tav tm="0">
                                          <p:val>
                                            <p:fltVal val="0"/>
                                          </p:val>
                                        </p:tav>
                                        <p:tav tm="100000">
                                          <p:val>
                                            <p:strVal val="#ppt_w"/>
                                          </p:val>
                                        </p:tav>
                                      </p:tavLst>
                                    </p:anim>
                                    <p:anim calcmode="lin" valueType="num">
                                      <p:cBhvr>
                                        <p:cTn id="833" dur="200" fill="hold"/>
                                        <p:tgtEl>
                                          <p:spTgt spid="142"/>
                                        </p:tgtEl>
                                        <p:attrNameLst>
                                          <p:attrName>ppt_h</p:attrName>
                                        </p:attrNameLst>
                                      </p:cBhvr>
                                      <p:tavLst>
                                        <p:tav tm="0">
                                          <p:val>
                                            <p:fltVal val="0"/>
                                          </p:val>
                                        </p:tav>
                                        <p:tav tm="100000">
                                          <p:val>
                                            <p:strVal val="#ppt_h"/>
                                          </p:val>
                                        </p:tav>
                                      </p:tavLst>
                                    </p:anim>
                                  </p:childTnLst>
                                </p:cTn>
                              </p:par>
                              <p:par>
                                <p:cTn id="834" presetID="42" presetClass="path" presetSubtype="0" fill="hold" nodeType="withEffect">
                                  <p:stCondLst>
                                    <p:cond delay="7800"/>
                                  </p:stCondLst>
                                  <p:childTnLst>
                                    <p:animMotion origin="layout" path="M -2.08333E-7 1.11111E-6 L 0.24102 0.42986 " pathEditMode="relative" rAng="0" ptsTypes="AA">
                                      <p:cBhvr>
                                        <p:cTn id="835" dur="1000" fill="hold"/>
                                        <p:tgtEl>
                                          <p:spTgt spid="139"/>
                                        </p:tgtEl>
                                        <p:attrNameLst>
                                          <p:attrName>ppt_x</p:attrName>
                                          <p:attrName>ppt_y</p:attrName>
                                        </p:attrNameLst>
                                      </p:cBhvr>
                                      <p:rCtr x="12000" y="21500"/>
                                    </p:animMotion>
                                  </p:childTnLst>
                                </p:cTn>
                              </p:par>
                              <p:par>
                                <p:cTn id="836" presetID="22" presetClass="entr" presetSubtype="8" fill="hold" nodeType="withEffect">
                                  <p:stCondLst>
                                    <p:cond delay="7800"/>
                                  </p:stCondLst>
                                  <p:childTnLst>
                                    <p:set>
                                      <p:cBhvr>
                                        <p:cTn id="837" dur="1" fill="hold">
                                          <p:stCondLst>
                                            <p:cond delay="0"/>
                                          </p:stCondLst>
                                        </p:cTn>
                                        <p:tgtEl>
                                          <p:spTgt spid="135"/>
                                        </p:tgtEl>
                                        <p:attrNameLst>
                                          <p:attrName>style.visibility</p:attrName>
                                        </p:attrNameLst>
                                      </p:cBhvr>
                                      <p:to>
                                        <p:strVal val="visible"/>
                                      </p:to>
                                    </p:set>
                                    <p:animEffect transition="in" filter="wipe(left)">
                                      <p:cBhvr>
                                        <p:cTn id="838" dur="1000"/>
                                        <p:tgtEl>
                                          <p:spTgt spid="135"/>
                                        </p:tgtEl>
                                      </p:cBhvr>
                                    </p:animEffect>
                                  </p:childTnLst>
                                </p:cTn>
                              </p:par>
                              <p:par>
                                <p:cTn id="839" presetID="42" presetClass="path" presetSubtype="0" fill="hold" nodeType="withEffect">
                                  <p:stCondLst>
                                    <p:cond delay="7800"/>
                                  </p:stCondLst>
                                  <p:childTnLst>
                                    <p:animMotion origin="layout" path="M -2.08333E-7 1.11111E-6 L -0.2418 0.4294 " pathEditMode="relative" rAng="0" ptsTypes="AA">
                                      <p:cBhvr>
                                        <p:cTn id="840" dur="1000" fill="hold"/>
                                        <p:tgtEl>
                                          <p:spTgt spid="140"/>
                                        </p:tgtEl>
                                        <p:attrNameLst>
                                          <p:attrName>ppt_x</p:attrName>
                                          <p:attrName>ppt_y</p:attrName>
                                        </p:attrNameLst>
                                      </p:cBhvr>
                                      <p:rCtr x="-12100" y="21500"/>
                                    </p:animMotion>
                                  </p:childTnLst>
                                </p:cTn>
                              </p:par>
                              <p:par>
                                <p:cTn id="841" presetID="22" presetClass="entr" presetSubtype="2" fill="hold" nodeType="withEffect">
                                  <p:stCondLst>
                                    <p:cond delay="7800"/>
                                  </p:stCondLst>
                                  <p:childTnLst>
                                    <p:set>
                                      <p:cBhvr>
                                        <p:cTn id="842" dur="1" fill="hold">
                                          <p:stCondLst>
                                            <p:cond delay="0"/>
                                          </p:stCondLst>
                                        </p:cTn>
                                        <p:tgtEl>
                                          <p:spTgt spid="136"/>
                                        </p:tgtEl>
                                        <p:attrNameLst>
                                          <p:attrName>style.visibility</p:attrName>
                                        </p:attrNameLst>
                                      </p:cBhvr>
                                      <p:to>
                                        <p:strVal val="visible"/>
                                      </p:to>
                                    </p:set>
                                    <p:animEffect transition="in" filter="wipe(right)">
                                      <p:cBhvr>
                                        <p:cTn id="843" dur="1000"/>
                                        <p:tgtEl>
                                          <p:spTgt spid="136"/>
                                        </p:tgtEl>
                                      </p:cBhvr>
                                    </p:animEffect>
                                  </p:childTnLst>
                                </p:cTn>
                              </p:par>
                              <p:par>
                                <p:cTn id="844" presetID="42" presetClass="path" presetSubtype="0" fill="hold" nodeType="withEffect">
                                  <p:stCondLst>
                                    <p:cond delay="7800"/>
                                  </p:stCondLst>
                                  <p:childTnLst>
                                    <p:animMotion origin="layout" path="M 2.08333E-7 4.81481E-6 L 0.24193 -0.4294 " pathEditMode="relative" rAng="0" ptsTypes="AA">
                                      <p:cBhvr>
                                        <p:cTn id="845" dur="1000" fill="hold"/>
                                        <p:tgtEl>
                                          <p:spTgt spid="141"/>
                                        </p:tgtEl>
                                        <p:attrNameLst>
                                          <p:attrName>ppt_x</p:attrName>
                                          <p:attrName>ppt_y</p:attrName>
                                        </p:attrNameLst>
                                      </p:cBhvr>
                                      <p:rCtr x="12100" y="-21500"/>
                                    </p:animMotion>
                                  </p:childTnLst>
                                </p:cTn>
                              </p:par>
                              <p:par>
                                <p:cTn id="846" presetID="22" presetClass="entr" presetSubtype="8" fill="hold" nodeType="withEffect">
                                  <p:stCondLst>
                                    <p:cond delay="7800"/>
                                  </p:stCondLst>
                                  <p:childTnLst>
                                    <p:set>
                                      <p:cBhvr>
                                        <p:cTn id="847" dur="1" fill="hold">
                                          <p:stCondLst>
                                            <p:cond delay="0"/>
                                          </p:stCondLst>
                                        </p:cTn>
                                        <p:tgtEl>
                                          <p:spTgt spid="138"/>
                                        </p:tgtEl>
                                        <p:attrNameLst>
                                          <p:attrName>style.visibility</p:attrName>
                                        </p:attrNameLst>
                                      </p:cBhvr>
                                      <p:to>
                                        <p:strVal val="visible"/>
                                      </p:to>
                                    </p:set>
                                    <p:animEffect transition="in" filter="wipe(left)">
                                      <p:cBhvr>
                                        <p:cTn id="848" dur="1000"/>
                                        <p:tgtEl>
                                          <p:spTgt spid="138"/>
                                        </p:tgtEl>
                                      </p:cBhvr>
                                    </p:animEffect>
                                  </p:childTnLst>
                                </p:cTn>
                              </p:par>
                              <p:par>
                                <p:cTn id="849" presetID="42" presetClass="path" presetSubtype="0" fill="hold" nodeType="withEffect">
                                  <p:stCondLst>
                                    <p:cond delay="7800"/>
                                  </p:stCondLst>
                                  <p:childTnLst>
                                    <p:animMotion origin="layout" path="M 2.08333E-7 4.81481E-6 L -0.24193 -0.4294 " pathEditMode="relative" rAng="0" ptsTypes="AA">
                                      <p:cBhvr>
                                        <p:cTn id="850" dur="1000" fill="hold"/>
                                        <p:tgtEl>
                                          <p:spTgt spid="142"/>
                                        </p:tgtEl>
                                        <p:attrNameLst>
                                          <p:attrName>ppt_x</p:attrName>
                                          <p:attrName>ppt_y</p:attrName>
                                        </p:attrNameLst>
                                      </p:cBhvr>
                                      <p:rCtr x="-12100" y="-21500"/>
                                    </p:animMotion>
                                  </p:childTnLst>
                                </p:cTn>
                              </p:par>
                              <p:par>
                                <p:cTn id="851" presetID="22" presetClass="entr" presetSubtype="2" fill="hold" nodeType="withEffect">
                                  <p:stCondLst>
                                    <p:cond delay="7800"/>
                                  </p:stCondLst>
                                  <p:childTnLst>
                                    <p:set>
                                      <p:cBhvr>
                                        <p:cTn id="852" dur="1" fill="hold">
                                          <p:stCondLst>
                                            <p:cond delay="0"/>
                                          </p:stCondLst>
                                        </p:cTn>
                                        <p:tgtEl>
                                          <p:spTgt spid="137"/>
                                        </p:tgtEl>
                                        <p:attrNameLst>
                                          <p:attrName>style.visibility</p:attrName>
                                        </p:attrNameLst>
                                      </p:cBhvr>
                                      <p:to>
                                        <p:strVal val="visible"/>
                                      </p:to>
                                    </p:set>
                                    <p:animEffect transition="in" filter="wipe(right)">
                                      <p:cBhvr>
                                        <p:cTn id="853" dur="1000"/>
                                        <p:tgtEl>
                                          <p:spTgt spid="137"/>
                                        </p:tgtEl>
                                      </p:cBhvr>
                                    </p:animEffect>
                                  </p:childTnLst>
                                </p:cTn>
                              </p:par>
                              <p:par>
                                <p:cTn id="854" presetID="6" presetClass="emph" presetSubtype="0" fill="hold" nodeType="withEffect">
                                  <p:stCondLst>
                                    <p:cond delay="8400"/>
                                  </p:stCondLst>
                                  <p:childTnLst>
                                    <p:animScale>
                                      <p:cBhvr>
                                        <p:cTn id="855" dur="400" fill="hold"/>
                                        <p:tgtEl>
                                          <p:spTgt spid="139"/>
                                        </p:tgtEl>
                                      </p:cBhvr>
                                      <p:by x="0" y="0"/>
                                    </p:animScale>
                                  </p:childTnLst>
                                </p:cTn>
                              </p:par>
                              <p:par>
                                <p:cTn id="856" presetID="6" presetClass="emph" presetSubtype="0" fill="hold" nodeType="withEffect">
                                  <p:stCondLst>
                                    <p:cond delay="8400"/>
                                  </p:stCondLst>
                                  <p:childTnLst>
                                    <p:animScale>
                                      <p:cBhvr>
                                        <p:cTn id="857" dur="400" fill="hold"/>
                                        <p:tgtEl>
                                          <p:spTgt spid="140"/>
                                        </p:tgtEl>
                                      </p:cBhvr>
                                      <p:by x="0" y="0"/>
                                    </p:animScale>
                                  </p:childTnLst>
                                </p:cTn>
                              </p:par>
                              <p:par>
                                <p:cTn id="858" presetID="6" presetClass="emph" presetSubtype="0" fill="hold" nodeType="withEffect">
                                  <p:stCondLst>
                                    <p:cond delay="8400"/>
                                  </p:stCondLst>
                                  <p:childTnLst>
                                    <p:animScale>
                                      <p:cBhvr>
                                        <p:cTn id="859" dur="400" fill="hold"/>
                                        <p:tgtEl>
                                          <p:spTgt spid="141"/>
                                        </p:tgtEl>
                                      </p:cBhvr>
                                      <p:by x="0" y="0"/>
                                    </p:animScale>
                                  </p:childTnLst>
                                </p:cTn>
                              </p:par>
                              <p:par>
                                <p:cTn id="860" presetID="6" presetClass="emph" presetSubtype="0" fill="hold" nodeType="withEffect">
                                  <p:stCondLst>
                                    <p:cond delay="8400"/>
                                  </p:stCondLst>
                                  <p:childTnLst>
                                    <p:animScale>
                                      <p:cBhvr>
                                        <p:cTn id="861" dur="400" fill="hold"/>
                                        <p:tgtEl>
                                          <p:spTgt spid="142"/>
                                        </p:tgtEl>
                                      </p:cBhvr>
                                      <p:by x="0" y="0"/>
                                    </p:animScale>
                                  </p:childTnLst>
                                </p:cTn>
                              </p:par>
                              <p:par>
                                <p:cTn id="862" presetID="1" presetClass="exit" presetSubtype="0" fill="hold" nodeType="withEffect">
                                  <p:stCondLst>
                                    <p:cond delay="8800"/>
                                  </p:stCondLst>
                                  <p:childTnLst>
                                    <p:set>
                                      <p:cBhvr>
                                        <p:cTn id="863" dur="1" fill="hold">
                                          <p:stCondLst>
                                            <p:cond delay="0"/>
                                          </p:stCondLst>
                                        </p:cTn>
                                        <p:tgtEl>
                                          <p:spTgt spid="135"/>
                                        </p:tgtEl>
                                        <p:attrNameLst>
                                          <p:attrName>style.visibility</p:attrName>
                                        </p:attrNameLst>
                                      </p:cBhvr>
                                      <p:to>
                                        <p:strVal val="hidden"/>
                                      </p:to>
                                    </p:set>
                                  </p:childTnLst>
                                </p:cTn>
                              </p:par>
                              <p:par>
                                <p:cTn id="864" presetID="1" presetClass="exit" presetSubtype="0" fill="hold" nodeType="withEffect">
                                  <p:stCondLst>
                                    <p:cond delay="8800"/>
                                  </p:stCondLst>
                                  <p:childTnLst>
                                    <p:set>
                                      <p:cBhvr>
                                        <p:cTn id="865" dur="1" fill="hold">
                                          <p:stCondLst>
                                            <p:cond delay="0"/>
                                          </p:stCondLst>
                                        </p:cTn>
                                        <p:tgtEl>
                                          <p:spTgt spid="136"/>
                                        </p:tgtEl>
                                        <p:attrNameLst>
                                          <p:attrName>style.visibility</p:attrName>
                                        </p:attrNameLst>
                                      </p:cBhvr>
                                      <p:to>
                                        <p:strVal val="hidden"/>
                                      </p:to>
                                    </p:set>
                                  </p:childTnLst>
                                </p:cTn>
                              </p:par>
                              <p:par>
                                <p:cTn id="866" presetID="1" presetClass="exit" presetSubtype="0" fill="hold" nodeType="withEffect">
                                  <p:stCondLst>
                                    <p:cond delay="8800"/>
                                  </p:stCondLst>
                                  <p:childTnLst>
                                    <p:set>
                                      <p:cBhvr>
                                        <p:cTn id="867" dur="1" fill="hold">
                                          <p:stCondLst>
                                            <p:cond delay="0"/>
                                          </p:stCondLst>
                                        </p:cTn>
                                        <p:tgtEl>
                                          <p:spTgt spid="137"/>
                                        </p:tgtEl>
                                        <p:attrNameLst>
                                          <p:attrName>style.visibility</p:attrName>
                                        </p:attrNameLst>
                                      </p:cBhvr>
                                      <p:to>
                                        <p:strVal val="hidden"/>
                                      </p:to>
                                    </p:set>
                                  </p:childTnLst>
                                </p:cTn>
                              </p:par>
                              <p:par>
                                <p:cTn id="868" presetID="1" presetClass="exit" presetSubtype="0" fill="hold" nodeType="withEffect">
                                  <p:stCondLst>
                                    <p:cond delay="8800"/>
                                  </p:stCondLst>
                                  <p:childTnLst>
                                    <p:set>
                                      <p:cBhvr>
                                        <p:cTn id="869" dur="1" fill="hold">
                                          <p:stCondLst>
                                            <p:cond delay="0"/>
                                          </p:stCondLst>
                                        </p:cTn>
                                        <p:tgtEl>
                                          <p:spTgt spid="138"/>
                                        </p:tgtEl>
                                        <p:attrNameLst>
                                          <p:attrName>style.visibility</p:attrName>
                                        </p:attrNameLst>
                                      </p:cBhvr>
                                      <p:to>
                                        <p:strVal val="hidden"/>
                                      </p:to>
                                    </p:set>
                                  </p:childTnLst>
                                </p:cTn>
                              </p:par>
                              <p:par>
                                <p:cTn id="870" presetID="1" presetClass="entr" presetSubtype="0" fill="hold" nodeType="withEffect">
                                  <p:stCondLst>
                                    <p:cond delay="8800"/>
                                  </p:stCondLst>
                                  <p:childTnLst>
                                    <p:set>
                                      <p:cBhvr>
                                        <p:cTn id="871" dur="1" fill="hold">
                                          <p:stCondLst>
                                            <p:cond delay="0"/>
                                          </p:stCondLst>
                                        </p:cTn>
                                        <p:tgtEl>
                                          <p:spTgt spid="143"/>
                                        </p:tgtEl>
                                        <p:attrNameLst>
                                          <p:attrName>style.visibility</p:attrName>
                                        </p:attrNameLst>
                                      </p:cBhvr>
                                      <p:to>
                                        <p:strVal val="visible"/>
                                      </p:to>
                                    </p:set>
                                  </p:childTnLst>
                                </p:cTn>
                              </p:par>
                              <p:par>
                                <p:cTn id="872" presetID="6" presetClass="emph" presetSubtype="0" accel="50000" fill="hold" nodeType="withEffect">
                                  <p:stCondLst>
                                    <p:cond delay="8800"/>
                                  </p:stCondLst>
                                  <p:childTnLst>
                                    <p:animScale>
                                      <p:cBhvr>
                                        <p:cTn id="873" dur="1800" fill="hold"/>
                                        <p:tgtEl>
                                          <p:spTgt spid="143"/>
                                        </p:tgtEl>
                                      </p:cBhvr>
                                      <p:by x="250000" y="250000"/>
                                    </p:animScale>
                                  </p:childTnLst>
                                </p:cTn>
                              </p:par>
                              <p:par>
                                <p:cTn id="874" presetID="10" presetClass="exit" presetSubtype="0" fill="hold" nodeType="withEffect">
                                  <p:stCondLst>
                                    <p:cond delay="8800"/>
                                  </p:stCondLst>
                                  <p:childTnLst>
                                    <p:animEffect transition="out" filter="fade">
                                      <p:cBhvr>
                                        <p:cTn id="875" dur="1800"/>
                                        <p:tgtEl>
                                          <p:spTgt spid="143"/>
                                        </p:tgtEl>
                                      </p:cBhvr>
                                    </p:animEffect>
                                    <p:set>
                                      <p:cBhvr>
                                        <p:cTn id="876" dur="1" fill="hold">
                                          <p:stCondLst>
                                            <p:cond delay="1799"/>
                                          </p:stCondLst>
                                        </p:cTn>
                                        <p:tgtEl>
                                          <p:spTgt spid="143"/>
                                        </p:tgtEl>
                                        <p:attrNameLst>
                                          <p:attrName>style.visibility</p:attrName>
                                        </p:attrNameLst>
                                      </p:cBhvr>
                                      <p:to>
                                        <p:strVal val="hidden"/>
                                      </p:to>
                                    </p:set>
                                  </p:childTnLst>
                                </p:cTn>
                              </p:par>
                              <p:par>
                                <p:cTn id="877" presetID="23" presetClass="entr" presetSubtype="16" fill="hold" nodeType="withEffect">
                                  <p:stCondLst>
                                    <p:cond delay="7000"/>
                                  </p:stCondLst>
                                  <p:childTnLst>
                                    <p:set>
                                      <p:cBhvr>
                                        <p:cTn id="878" dur="1" fill="hold">
                                          <p:stCondLst>
                                            <p:cond delay="0"/>
                                          </p:stCondLst>
                                        </p:cTn>
                                        <p:tgtEl>
                                          <p:spTgt spid="150"/>
                                        </p:tgtEl>
                                        <p:attrNameLst>
                                          <p:attrName>style.visibility</p:attrName>
                                        </p:attrNameLst>
                                      </p:cBhvr>
                                      <p:to>
                                        <p:strVal val="visible"/>
                                      </p:to>
                                    </p:set>
                                    <p:anim calcmode="lin" valueType="num">
                                      <p:cBhvr>
                                        <p:cTn id="879" dur="200" fill="hold"/>
                                        <p:tgtEl>
                                          <p:spTgt spid="150"/>
                                        </p:tgtEl>
                                        <p:attrNameLst>
                                          <p:attrName>ppt_w</p:attrName>
                                        </p:attrNameLst>
                                      </p:cBhvr>
                                      <p:tavLst>
                                        <p:tav tm="0">
                                          <p:val>
                                            <p:fltVal val="0"/>
                                          </p:val>
                                        </p:tav>
                                        <p:tav tm="100000">
                                          <p:val>
                                            <p:strVal val="#ppt_w"/>
                                          </p:val>
                                        </p:tav>
                                      </p:tavLst>
                                    </p:anim>
                                    <p:anim calcmode="lin" valueType="num">
                                      <p:cBhvr>
                                        <p:cTn id="880" dur="200" fill="hold"/>
                                        <p:tgtEl>
                                          <p:spTgt spid="150"/>
                                        </p:tgtEl>
                                        <p:attrNameLst>
                                          <p:attrName>ppt_h</p:attrName>
                                        </p:attrNameLst>
                                      </p:cBhvr>
                                      <p:tavLst>
                                        <p:tav tm="0">
                                          <p:val>
                                            <p:fltVal val="0"/>
                                          </p:val>
                                        </p:tav>
                                        <p:tav tm="100000">
                                          <p:val>
                                            <p:strVal val="#ppt_h"/>
                                          </p:val>
                                        </p:tav>
                                      </p:tavLst>
                                    </p:anim>
                                  </p:childTnLst>
                                </p:cTn>
                              </p:par>
                              <p:par>
                                <p:cTn id="881" presetID="23" presetClass="entr" presetSubtype="16" fill="hold" nodeType="withEffect">
                                  <p:stCondLst>
                                    <p:cond delay="7000"/>
                                  </p:stCondLst>
                                  <p:childTnLst>
                                    <p:set>
                                      <p:cBhvr>
                                        <p:cTn id="882" dur="1" fill="hold">
                                          <p:stCondLst>
                                            <p:cond delay="0"/>
                                          </p:stCondLst>
                                        </p:cTn>
                                        <p:tgtEl>
                                          <p:spTgt spid="151"/>
                                        </p:tgtEl>
                                        <p:attrNameLst>
                                          <p:attrName>style.visibility</p:attrName>
                                        </p:attrNameLst>
                                      </p:cBhvr>
                                      <p:to>
                                        <p:strVal val="visible"/>
                                      </p:to>
                                    </p:set>
                                    <p:anim calcmode="lin" valueType="num">
                                      <p:cBhvr>
                                        <p:cTn id="883" dur="200" fill="hold"/>
                                        <p:tgtEl>
                                          <p:spTgt spid="151"/>
                                        </p:tgtEl>
                                        <p:attrNameLst>
                                          <p:attrName>ppt_w</p:attrName>
                                        </p:attrNameLst>
                                      </p:cBhvr>
                                      <p:tavLst>
                                        <p:tav tm="0">
                                          <p:val>
                                            <p:fltVal val="0"/>
                                          </p:val>
                                        </p:tav>
                                        <p:tav tm="100000">
                                          <p:val>
                                            <p:strVal val="#ppt_w"/>
                                          </p:val>
                                        </p:tav>
                                      </p:tavLst>
                                    </p:anim>
                                    <p:anim calcmode="lin" valueType="num">
                                      <p:cBhvr>
                                        <p:cTn id="884" dur="200" fill="hold"/>
                                        <p:tgtEl>
                                          <p:spTgt spid="151"/>
                                        </p:tgtEl>
                                        <p:attrNameLst>
                                          <p:attrName>ppt_h</p:attrName>
                                        </p:attrNameLst>
                                      </p:cBhvr>
                                      <p:tavLst>
                                        <p:tav tm="0">
                                          <p:val>
                                            <p:fltVal val="0"/>
                                          </p:val>
                                        </p:tav>
                                        <p:tav tm="100000">
                                          <p:val>
                                            <p:strVal val="#ppt_h"/>
                                          </p:val>
                                        </p:tav>
                                      </p:tavLst>
                                    </p:anim>
                                  </p:childTnLst>
                                </p:cTn>
                              </p:par>
                              <p:par>
                                <p:cTn id="885" presetID="23" presetClass="entr" presetSubtype="16" fill="hold" nodeType="withEffect">
                                  <p:stCondLst>
                                    <p:cond delay="7000"/>
                                  </p:stCondLst>
                                  <p:childTnLst>
                                    <p:set>
                                      <p:cBhvr>
                                        <p:cTn id="886" dur="1" fill="hold">
                                          <p:stCondLst>
                                            <p:cond delay="0"/>
                                          </p:stCondLst>
                                        </p:cTn>
                                        <p:tgtEl>
                                          <p:spTgt spid="152"/>
                                        </p:tgtEl>
                                        <p:attrNameLst>
                                          <p:attrName>style.visibility</p:attrName>
                                        </p:attrNameLst>
                                      </p:cBhvr>
                                      <p:to>
                                        <p:strVal val="visible"/>
                                      </p:to>
                                    </p:set>
                                    <p:anim calcmode="lin" valueType="num">
                                      <p:cBhvr>
                                        <p:cTn id="887" dur="200" fill="hold"/>
                                        <p:tgtEl>
                                          <p:spTgt spid="152"/>
                                        </p:tgtEl>
                                        <p:attrNameLst>
                                          <p:attrName>ppt_w</p:attrName>
                                        </p:attrNameLst>
                                      </p:cBhvr>
                                      <p:tavLst>
                                        <p:tav tm="0">
                                          <p:val>
                                            <p:fltVal val="0"/>
                                          </p:val>
                                        </p:tav>
                                        <p:tav tm="100000">
                                          <p:val>
                                            <p:strVal val="#ppt_w"/>
                                          </p:val>
                                        </p:tav>
                                      </p:tavLst>
                                    </p:anim>
                                    <p:anim calcmode="lin" valueType="num">
                                      <p:cBhvr>
                                        <p:cTn id="888" dur="200" fill="hold"/>
                                        <p:tgtEl>
                                          <p:spTgt spid="152"/>
                                        </p:tgtEl>
                                        <p:attrNameLst>
                                          <p:attrName>ppt_h</p:attrName>
                                        </p:attrNameLst>
                                      </p:cBhvr>
                                      <p:tavLst>
                                        <p:tav tm="0">
                                          <p:val>
                                            <p:fltVal val="0"/>
                                          </p:val>
                                        </p:tav>
                                        <p:tav tm="100000">
                                          <p:val>
                                            <p:strVal val="#ppt_h"/>
                                          </p:val>
                                        </p:tav>
                                      </p:tavLst>
                                    </p:anim>
                                  </p:childTnLst>
                                </p:cTn>
                              </p:par>
                              <p:par>
                                <p:cTn id="889" presetID="23" presetClass="entr" presetSubtype="16" fill="hold" nodeType="withEffect">
                                  <p:stCondLst>
                                    <p:cond delay="7000"/>
                                  </p:stCondLst>
                                  <p:childTnLst>
                                    <p:set>
                                      <p:cBhvr>
                                        <p:cTn id="890" dur="1" fill="hold">
                                          <p:stCondLst>
                                            <p:cond delay="0"/>
                                          </p:stCondLst>
                                        </p:cTn>
                                        <p:tgtEl>
                                          <p:spTgt spid="153"/>
                                        </p:tgtEl>
                                        <p:attrNameLst>
                                          <p:attrName>style.visibility</p:attrName>
                                        </p:attrNameLst>
                                      </p:cBhvr>
                                      <p:to>
                                        <p:strVal val="visible"/>
                                      </p:to>
                                    </p:set>
                                    <p:anim calcmode="lin" valueType="num">
                                      <p:cBhvr>
                                        <p:cTn id="891" dur="200" fill="hold"/>
                                        <p:tgtEl>
                                          <p:spTgt spid="153"/>
                                        </p:tgtEl>
                                        <p:attrNameLst>
                                          <p:attrName>ppt_w</p:attrName>
                                        </p:attrNameLst>
                                      </p:cBhvr>
                                      <p:tavLst>
                                        <p:tav tm="0">
                                          <p:val>
                                            <p:fltVal val="0"/>
                                          </p:val>
                                        </p:tav>
                                        <p:tav tm="100000">
                                          <p:val>
                                            <p:strVal val="#ppt_w"/>
                                          </p:val>
                                        </p:tav>
                                      </p:tavLst>
                                    </p:anim>
                                    <p:anim calcmode="lin" valueType="num">
                                      <p:cBhvr>
                                        <p:cTn id="892" dur="200" fill="hold"/>
                                        <p:tgtEl>
                                          <p:spTgt spid="153"/>
                                        </p:tgtEl>
                                        <p:attrNameLst>
                                          <p:attrName>ppt_h</p:attrName>
                                        </p:attrNameLst>
                                      </p:cBhvr>
                                      <p:tavLst>
                                        <p:tav tm="0">
                                          <p:val>
                                            <p:fltVal val="0"/>
                                          </p:val>
                                        </p:tav>
                                        <p:tav tm="100000">
                                          <p:val>
                                            <p:strVal val="#ppt_h"/>
                                          </p:val>
                                        </p:tav>
                                      </p:tavLst>
                                    </p:anim>
                                  </p:childTnLst>
                                </p:cTn>
                              </p:par>
                              <p:par>
                                <p:cTn id="893" presetID="23" presetClass="entr" presetSubtype="16" fill="hold" nodeType="withEffect">
                                  <p:stCondLst>
                                    <p:cond delay="7000"/>
                                  </p:stCondLst>
                                  <p:childTnLst>
                                    <p:set>
                                      <p:cBhvr>
                                        <p:cTn id="894" dur="1" fill="hold">
                                          <p:stCondLst>
                                            <p:cond delay="0"/>
                                          </p:stCondLst>
                                        </p:cTn>
                                        <p:tgtEl>
                                          <p:spTgt spid="154"/>
                                        </p:tgtEl>
                                        <p:attrNameLst>
                                          <p:attrName>style.visibility</p:attrName>
                                        </p:attrNameLst>
                                      </p:cBhvr>
                                      <p:to>
                                        <p:strVal val="visible"/>
                                      </p:to>
                                    </p:set>
                                    <p:anim calcmode="lin" valueType="num">
                                      <p:cBhvr>
                                        <p:cTn id="895" dur="200" fill="hold"/>
                                        <p:tgtEl>
                                          <p:spTgt spid="154"/>
                                        </p:tgtEl>
                                        <p:attrNameLst>
                                          <p:attrName>ppt_w</p:attrName>
                                        </p:attrNameLst>
                                      </p:cBhvr>
                                      <p:tavLst>
                                        <p:tav tm="0">
                                          <p:val>
                                            <p:fltVal val="0"/>
                                          </p:val>
                                        </p:tav>
                                        <p:tav tm="100000">
                                          <p:val>
                                            <p:strVal val="#ppt_w"/>
                                          </p:val>
                                        </p:tav>
                                      </p:tavLst>
                                    </p:anim>
                                    <p:anim calcmode="lin" valueType="num">
                                      <p:cBhvr>
                                        <p:cTn id="896" dur="200" fill="hold"/>
                                        <p:tgtEl>
                                          <p:spTgt spid="154"/>
                                        </p:tgtEl>
                                        <p:attrNameLst>
                                          <p:attrName>ppt_h</p:attrName>
                                        </p:attrNameLst>
                                      </p:cBhvr>
                                      <p:tavLst>
                                        <p:tav tm="0">
                                          <p:val>
                                            <p:fltVal val="0"/>
                                          </p:val>
                                        </p:tav>
                                        <p:tav tm="100000">
                                          <p:val>
                                            <p:strVal val="#ppt_h"/>
                                          </p:val>
                                        </p:tav>
                                      </p:tavLst>
                                    </p:anim>
                                  </p:childTnLst>
                                </p:cTn>
                              </p:par>
                              <p:par>
                                <p:cTn id="897" presetID="63" presetClass="path" presetSubtype="0" fill="hold" nodeType="withEffect">
                                  <p:stCondLst>
                                    <p:cond delay="7300"/>
                                  </p:stCondLst>
                                  <p:childTnLst>
                                    <p:animMotion origin="layout" path="M -1.25E-6 -3.7037E-7 L 0.28607 -3.7037E-7 " pathEditMode="relative" rAng="0" ptsTypes="AA">
                                      <p:cBhvr>
                                        <p:cTn id="898" dur="1000" fill="hold"/>
                                        <p:tgtEl>
                                          <p:spTgt spid="150"/>
                                        </p:tgtEl>
                                        <p:attrNameLst>
                                          <p:attrName>ppt_x</p:attrName>
                                          <p:attrName>ppt_y</p:attrName>
                                        </p:attrNameLst>
                                      </p:cBhvr>
                                      <p:rCtr x="143" y="0"/>
                                    </p:animMotion>
                                  </p:childTnLst>
                                </p:cTn>
                              </p:par>
                              <p:par>
                                <p:cTn id="899" presetID="22" presetClass="entr" presetSubtype="8" fill="hold" nodeType="withEffect">
                                  <p:stCondLst>
                                    <p:cond delay="7300"/>
                                  </p:stCondLst>
                                  <p:childTnLst>
                                    <p:set>
                                      <p:cBhvr>
                                        <p:cTn id="900" dur="1" fill="hold">
                                          <p:stCondLst>
                                            <p:cond delay="0"/>
                                          </p:stCondLst>
                                        </p:cTn>
                                        <p:tgtEl>
                                          <p:spTgt spid="144"/>
                                        </p:tgtEl>
                                        <p:attrNameLst>
                                          <p:attrName>style.visibility</p:attrName>
                                        </p:attrNameLst>
                                      </p:cBhvr>
                                      <p:to>
                                        <p:strVal val="visible"/>
                                      </p:to>
                                    </p:set>
                                    <p:animEffect transition="in" filter="wipe(left)">
                                      <p:cBhvr>
                                        <p:cTn id="901" dur="1000"/>
                                        <p:tgtEl>
                                          <p:spTgt spid="144"/>
                                        </p:tgtEl>
                                      </p:cBhvr>
                                    </p:animEffect>
                                  </p:childTnLst>
                                </p:cTn>
                              </p:par>
                              <p:par>
                                <p:cTn id="902" presetID="6" presetClass="emph" presetSubtype="0" fill="hold" nodeType="withEffect">
                                  <p:stCondLst>
                                    <p:cond delay="7900"/>
                                  </p:stCondLst>
                                  <p:childTnLst>
                                    <p:animScale>
                                      <p:cBhvr>
                                        <p:cTn id="903" dur="400" fill="hold"/>
                                        <p:tgtEl>
                                          <p:spTgt spid="150"/>
                                        </p:tgtEl>
                                      </p:cBhvr>
                                      <p:by x="0" y="0"/>
                                    </p:animScale>
                                  </p:childTnLst>
                                </p:cTn>
                              </p:par>
                              <p:par>
                                <p:cTn id="904" presetID="63" presetClass="path" presetSubtype="0" fill="hold" nodeType="withEffect">
                                  <p:stCondLst>
                                    <p:cond delay="7300"/>
                                  </p:stCondLst>
                                  <p:childTnLst>
                                    <p:animMotion origin="layout" path="M -1.25E-6 -3.7037E-7 L -0.09974 0.35394 " pathEditMode="relative" rAng="0" ptsTypes="AA">
                                      <p:cBhvr>
                                        <p:cTn id="905" dur="1000" fill="hold"/>
                                        <p:tgtEl>
                                          <p:spTgt spid="151"/>
                                        </p:tgtEl>
                                        <p:attrNameLst>
                                          <p:attrName>ppt_x</p:attrName>
                                          <p:attrName>ppt_y</p:attrName>
                                        </p:attrNameLst>
                                      </p:cBhvr>
                                      <p:rCtr x="-50" y="177"/>
                                    </p:animMotion>
                                  </p:childTnLst>
                                </p:cTn>
                              </p:par>
                              <p:par>
                                <p:cTn id="906" presetID="22" presetClass="entr" presetSubtype="1" fill="hold" nodeType="withEffect">
                                  <p:stCondLst>
                                    <p:cond delay="7300"/>
                                  </p:stCondLst>
                                  <p:childTnLst>
                                    <p:set>
                                      <p:cBhvr>
                                        <p:cTn id="907" dur="1" fill="hold">
                                          <p:stCondLst>
                                            <p:cond delay="0"/>
                                          </p:stCondLst>
                                        </p:cTn>
                                        <p:tgtEl>
                                          <p:spTgt spid="145"/>
                                        </p:tgtEl>
                                        <p:attrNameLst>
                                          <p:attrName>style.visibility</p:attrName>
                                        </p:attrNameLst>
                                      </p:cBhvr>
                                      <p:to>
                                        <p:strVal val="visible"/>
                                      </p:to>
                                    </p:set>
                                    <p:animEffect transition="in" filter="wipe(up)">
                                      <p:cBhvr>
                                        <p:cTn id="908" dur="1000"/>
                                        <p:tgtEl>
                                          <p:spTgt spid="145"/>
                                        </p:tgtEl>
                                      </p:cBhvr>
                                    </p:animEffect>
                                  </p:childTnLst>
                                </p:cTn>
                              </p:par>
                              <p:par>
                                <p:cTn id="909" presetID="22" presetClass="entr" presetSubtype="8" fill="hold" nodeType="withEffect">
                                  <p:stCondLst>
                                    <p:cond delay="7300"/>
                                  </p:stCondLst>
                                  <p:childTnLst>
                                    <p:set>
                                      <p:cBhvr>
                                        <p:cTn id="910" dur="1" fill="hold">
                                          <p:stCondLst>
                                            <p:cond delay="0"/>
                                          </p:stCondLst>
                                        </p:cTn>
                                        <p:tgtEl>
                                          <p:spTgt spid="146"/>
                                        </p:tgtEl>
                                        <p:attrNameLst>
                                          <p:attrName>style.visibility</p:attrName>
                                        </p:attrNameLst>
                                      </p:cBhvr>
                                      <p:to>
                                        <p:strVal val="visible"/>
                                      </p:to>
                                    </p:set>
                                    <p:animEffect transition="in" filter="wipe(left)">
                                      <p:cBhvr>
                                        <p:cTn id="911" dur="1000"/>
                                        <p:tgtEl>
                                          <p:spTgt spid="146"/>
                                        </p:tgtEl>
                                      </p:cBhvr>
                                    </p:animEffect>
                                  </p:childTnLst>
                                </p:cTn>
                              </p:par>
                              <p:par>
                                <p:cTn id="912" presetID="6" presetClass="emph" presetSubtype="0" fill="hold" nodeType="withEffect">
                                  <p:stCondLst>
                                    <p:cond delay="7900"/>
                                  </p:stCondLst>
                                  <p:childTnLst>
                                    <p:animScale>
                                      <p:cBhvr>
                                        <p:cTn id="913" dur="400" fill="hold"/>
                                        <p:tgtEl>
                                          <p:spTgt spid="151"/>
                                        </p:tgtEl>
                                      </p:cBhvr>
                                      <p:by x="0" y="0"/>
                                    </p:animScale>
                                  </p:childTnLst>
                                </p:cTn>
                              </p:par>
                              <p:par>
                                <p:cTn id="914" presetID="63" presetClass="path" presetSubtype="0" fill="hold" nodeType="withEffect">
                                  <p:stCondLst>
                                    <p:cond delay="7300"/>
                                  </p:stCondLst>
                                  <p:childTnLst>
                                    <p:animMotion origin="layout" path="M -0.00039 -0.00069 L 0.09909 0.35417 " pathEditMode="relative" rAng="0" ptsTypes="AA">
                                      <p:cBhvr>
                                        <p:cTn id="915" dur="1000" fill="hold"/>
                                        <p:tgtEl>
                                          <p:spTgt spid="152"/>
                                        </p:tgtEl>
                                        <p:attrNameLst>
                                          <p:attrName>ppt_x</p:attrName>
                                          <p:attrName>ppt_y</p:attrName>
                                        </p:attrNameLst>
                                      </p:cBhvr>
                                      <p:rCtr x="50" y="177"/>
                                    </p:animMotion>
                                  </p:childTnLst>
                                </p:cTn>
                              </p:par>
                              <p:par>
                                <p:cTn id="916" presetID="22" presetClass="entr" presetSubtype="2" fill="hold" nodeType="withEffect">
                                  <p:stCondLst>
                                    <p:cond delay="7300"/>
                                  </p:stCondLst>
                                  <p:childTnLst>
                                    <p:set>
                                      <p:cBhvr>
                                        <p:cTn id="917" dur="1" fill="hold">
                                          <p:stCondLst>
                                            <p:cond delay="0"/>
                                          </p:stCondLst>
                                        </p:cTn>
                                        <p:tgtEl>
                                          <p:spTgt spid="147"/>
                                        </p:tgtEl>
                                        <p:attrNameLst>
                                          <p:attrName>style.visibility</p:attrName>
                                        </p:attrNameLst>
                                      </p:cBhvr>
                                      <p:to>
                                        <p:strVal val="visible"/>
                                      </p:to>
                                    </p:set>
                                    <p:animEffect transition="in" filter="wipe(right)">
                                      <p:cBhvr>
                                        <p:cTn id="918" dur="1000"/>
                                        <p:tgtEl>
                                          <p:spTgt spid="147"/>
                                        </p:tgtEl>
                                      </p:cBhvr>
                                    </p:animEffect>
                                  </p:childTnLst>
                                </p:cTn>
                              </p:par>
                              <p:par>
                                <p:cTn id="919" presetID="6" presetClass="emph" presetSubtype="0" fill="hold" nodeType="withEffect">
                                  <p:stCondLst>
                                    <p:cond delay="7900"/>
                                  </p:stCondLst>
                                  <p:childTnLst>
                                    <p:animScale>
                                      <p:cBhvr>
                                        <p:cTn id="920" dur="400" fill="hold"/>
                                        <p:tgtEl>
                                          <p:spTgt spid="152"/>
                                        </p:tgtEl>
                                      </p:cBhvr>
                                      <p:by x="0" y="0"/>
                                    </p:animScale>
                                  </p:childTnLst>
                                </p:cTn>
                              </p:par>
                              <p:par>
                                <p:cTn id="921" presetID="63" presetClass="path" presetSubtype="0" fill="hold" nodeType="withEffect">
                                  <p:stCondLst>
                                    <p:cond delay="7300"/>
                                  </p:stCondLst>
                                  <p:childTnLst>
                                    <p:animMotion origin="layout" path="M 8.33333E-7 3.33333E-6 L -0.28672 3.33333E-6 " pathEditMode="relative" rAng="0" ptsTypes="AA">
                                      <p:cBhvr>
                                        <p:cTn id="922" dur="1000" fill="hold"/>
                                        <p:tgtEl>
                                          <p:spTgt spid="153"/>
                                        </p:tgtEl>
                                        <p:attrNameLst>
                                          <p:attrName>ppt_x</p:attrName>
                                          <p:attrName>ppt_y</p:attrName>
                                        </p:attrNameLst>
                                      </p:cBhvr>
                                      <p:rCtr x="-143" y="0"/>
                                    </p:animMotion>
                                  </p:childTnLst>
                                </p:cTn>
                              </p:par>
                              <p:par>
                                <p:cTn id="923" presetID="22" presetClass="entr" presetSubtype="4" fill="hold" nodeType="withEffect">
                                  <p:stCondLst>
                                    <p:cond delay="7300"/>
                                  </p:stCondLst>
                                  <p:childTnLst>
                                    <p:set>
                                      <p:cBhvr>
                                        <p:cTn id="924" dur="1" fill="hold">
                                          <p:stCondLst>
                                            <p:cond delay="0"/>
                                          </p:stCondLst>
                                        </p:cTn>
                                        <p:tgtEl>
                                          <p:spTgt spid="148"/>
                                        </p:tgtEl>
                                        <p:attrNameLst>
                                          <p:attrName>style.visibility</p:attrName>
                                        </p:attrNameLst>
                                      </p:cBhvr>
                                      <p:to>
                                        <p:strVal val="visible"/>
                                      </p:to>
                                    </p:set>
                                    <p:animEffect transition="in" filter="wipe(down)">
                                      <p:cBhvr>
                                        <p:cTn id="925" dur="500"/>
                                        <p:tgtEl>
                                          <p:spTgt spid="148"/>
                                        </p:tgtEl>
                                      </p:cBhvr>
                                    </p:animEffect>
                                  </p:childTnLst>
                                </p:cTn>
                              </p:par>
                              <p:par>
                                <p:cTn id="926" presetID="22" presetClass="entr" presetSubtype="4" fill="hold" nodeType="withEffect">
                                  <p:stCondLst>
                                    <p:cond delay="7800"/>
                                  </p:stCondLst>
                                  <p:childTnLst>
                                    <p:set>
                                      <p:cBhvr>
                                        <p:cTn id="927" dur="1" fill="hold">
                                          <p:stCondLst>
                                            <p:cond delay="0"/>
                                          </p:stCondLst>
                                        </p:cTn>
                                        <p:tgtEl>
                                          <p:spTgt spid="149"/>
                                        </p:tgtEl>
                                        <p:attrNameLst>
                                          <p:attrName>style.visibility</p:attrName>
                                        </p:attrNameLst>
                                      </p:cBhvr>
                                      <p:to>
                                        <p:strVal val="visible"/>
                                      </p:to>
                                    </p:set>
                                    <p:animEffect transition="in" filter="wipe(down)">
                                      <p:cBhvr>
                                        <p:cTn id="928" dur="500"/>
                                        <p:tgtEl>
                                          <p:spTgt spid="149"/>
                                        </p:tgtEl>
                                      </p:cBhvr>
                                    </p:animEffect>
                                  </p:childTnLst>
                                </p:cTn>
                              </p:par>
                              <p:par>
                                <p:cTn id="929" presetID="6" presetClass="emph" presetSubtype="0" fill="hold" nodeType="withEffect">
                                  <p:stCondLst>
                                    <p:cond delay="7900"/>
                                  </p:stCondLst>
                                  <p:childTnLst>
                                    <p:animScale>
                                      <p:cBhvr>
                                        <p:cTn id="930" dur="400" fill="hold"/>
                                        <p:tgtEl>
                                          <p:spTgt spid="153"/>
                                        </p:tgtEl>
                                      </p:cBhvr>
                                      <p:by x="0" y="0"/>
                                    </p:animScale>
                                  </p:childTnLst>
                                </p:cTn>
                              </p:par>
                              <p:par>
                                <p:cTn id="931" presetID="0" presetClass="path" presetSubtype="0" fill="hold" nodeType="withEffect">
                                  <p:stCondLst>
                                    <p:cond delay="7300"/>
                                  </p:stCondLst>
                                  <p:childTnLst>
                                    <p:animMotion origin="layout" path="M -0.00052 -0.00023 L 0.09961 -0.35348 L 8.33333E-7 -0.7088 " pathEditMode="relative" rAng="0" ptsTypes="AAA">
                                      <p:cBhvr>
                                        <p:cTn id="932" dur="1000" fill="hold"/>
                                        <p:tgtEl>
                                          <p:spTgt spid="154"/>
                                        </p:tgtEl>
                                        <p:attrNameLst>
                                          <p:attrName>ppt_x</p:attrName>
                                          <p:attrName>ppt_y</p:attrName>
                                        </p:attrNameLst>
                                      </p:cBhvr>
                                      <p:rCtr x="50" y="-354"/>
                                    </p:animMotion>
                                  </p:childTnLst>
                                </p:cTn>
                              </p:par>
                              <p:par>
                                <p:cTn id="933" presetID="6" presetClass="emph" presetSubtype="0" fill="hold" nodeType="withEffect">
                                  <p:stCondLst>
                                    <p:cond delay="7900"/>
                                  </p:stCondLst>
                                  <p:childTnLst>
                                    <p:animScale>
                                      <p:cBhvr>
                                        <p:cTn id="934" dur="400" fill="hold"/>
                                        <p:tgtEl>
                                          <p:spTgt spid="154"/>
                                        </p:tgtEl>
                                      </p:cBhvr>
                                      <p:by x="0" y="0"/>
                                    </p:animScale>
                                  </p:childTnLst>
                                </p:cTn>
                              </p:par>
                              <p:par>
                                <p:cTn id="935" presetID="1" presetClass="exit" presetSubtype="0" fill="hold" nodeType="withEffect">
                                  <p:stCondLst>
                                    <p:cond delay="8300"/>
                                  </p:stCondLst>
                                  <p:childTnLst>
                                    <p:set>
                                      <p:cBhvr>
                                        <p:cTn id="936" dur="1" fill="hold">
                                          <p:stCondLst>
                                            <p:cond delay="0"/>
                                          </p:stCondLst>
                                        </p:cTn>
                                        <p:tgtEl>
                                          <p:spTgt spid="144"/>
                                        </p:tgtEl>
                                        <p:attrNameLst>
                                          <p:attrName>style.visibility</p:attrName>
                                        </p:attrNameLst>
                                      </p:cBhvr>
                                      <p:to>
                                        <p:strVal val="hidden"/>
                                      </p:to>
                                    </p:set>
                                  </p:childTnLst>
                                </p:cTn>
                              </p:par>
                              <p:par>
                                <p:cTn id="937" presetID="1" presetClass="exit" presetSubtype="0" fill="hold" nodeType="withEffect">
                                  <p:stCondLst>
                                    <p:cond delay="8300"/>
                                  </p:stCondLst>
                                  <p:childTnLst>
                                    <p:set>
                                      <p:cBhvr>
                                        <p:cTn id="938" dur="1" fill="hold">
                                          <p:stCondLst>
                                            <p:cond delay="0"/>
                                          </p:stCondLst>
                                        </p:cTn>
                                        <p:tgtEl>
                                          <p:spTgt spid="145"/>
                                        </p:tgtEl>
                                        <p:attrNameLst>
                                          <p:attrName>style.visibility</p:attrName>
                                        </p:attrNameLst>
                                      </p:cBhvr>
                                      <p:to>
                                        <p:strVal val="hidden"/>
                                      </p:to>
                                    </p:set>
                                  </p:childTnLst>
                                </p:cTn>
                              </p:par>
                              <p:par>
                                <p:cTn id="939" presetID="1" presetClass="exit" presetSubtype="0" fill="hold" nodeType="withEffect">
                                  <p:stCondLst>
                                    <p:cond delay="8300"/>
                                  </p:stCondLst>
                                  <p:childTnLst>
                                    <p:set>
                                      <p:cBhvr>
                                        <p:cTn id="940" dur="1" fill="hold">
                                          <p:stCondLst>
                                            <p:cond delay="0"/>
                                          </p:stCondLst>
                                        </p:cTn>
                                        <p:tgtEl>
                                          <p:spTgt spid="146"/>
                                        </p:tgtEl>
                                        <p:attrNameLst>
                                          <p:attrName>style.visibility</p:attrName>
                                        </p:attrNameLst>
                                      </p:cBhvr>
                                      <p:to>
                                        <p:strVal val="hidden"/>
                                      </p:to>
                                    </p:set>
                                  </p:childTnLst>
                                </p:cTn>
                              </p:par>
                              <p:par>
                                <p:cTn id="941" presetID="1" presetClass="exit" presetSubtype="0" fill="hold" nodeType="withEffect">
                                  <p:stCondLst>
                                    <p:cond delay="8300"/>
                                  </p:stCondLst>
                                  <p:childTnLst>
                                    <p:set>
                                      <p:cBhvr>
                                        <p:cTn id="942" dur="1" fill="hold">
                                          <p:stCondLst>
                                            <p:cond delay="0"/>
                                          </p:stCondLst>
                                        </p:cTn>
                                        <p:tgtEl>
                                          <p:spTgt spid="147"/>
                                        </p:tgtEl>
                                        <p:attrNameLst>
                                          <p:attrName>style.visibility</p:attrName>
                                        </p:attrNameLst>
                                      </p:cBhvr>
                                      <p:to>
                                        <p:strVal val="hidden"/>
                                      </p:to>
                                    </p:set>
                                  </p:childTnLst>
                                </p:cTn>
                              </p:par>
                              <p:par>
                                <p:cTn id="943" presetID="1" presetClass="exit" presetSubtype="0" fill="hold" nodeType="withEffect">
                                  <p:stCondLst>
                                    <p:cond delay="8300"/>
                                  </p:stCondLst>
                                  <p:childTnLst>
                                    <p:set>
                                      <p:cBhvr>
                                        <p:cTn id="944" dur="1" fill="hold">
                                          <p:stCondLst>
                                            <p:cond delay="0"/>
                                          </p:stCondLst>
                                        </p:cTn>
                                        <p:tgtEl>
                                          <p:spTgt spid="148"/>
                                        </p:tgtEl>
                                        <p:attrNameLst>
                                          <p:attrName>style.visibility</p:attrName>
                                        </p:attrNameLst>
                                      </p:cBhvr>
                                      <p:to>
                                        <p:strVal val="hidden"/>
                                      </p:to>
                                    </p:set>
                                  </p:childTnLst>
                                </p:cTn>
                              </p:par>
                              <p:par>
                                <p:cTn id="945" presetID="1" presetClass="exit" presetSubtype="0" fill="hold" nodeType="withEffect">
                                  <p:stCondLst>
                                    <p:cond delay="8300"/>
                                  </p:stCondLst>
                                  <p:childTnLst>
                                    <p:set>
                                      <p:cBhvr>
                                        <p:cTn id="946" dur="1" fill="hold">
                                          <p:stCondLst>
                                            <p:cond delay="0"/>
                                          </p:stCondLst>
                                        </p:cTn>
                                        <p:tgtEl>
                                          <p:spTgt spid="149"/>
                                        </p:tgtEl>
                                        <p:attrNameLst>
                                          <p:attrName>style.visibility</p:attrName>
                                        </p:attrNameLst>
                                      </p:cBhvr>
                                      <p:to>
                                        <p:strVal val="hidden"/>
                                      </p:to>
                                    </p:set>
                                  </p:childTnLst>
                                </p:cTn>
                              </p:par>
                              <p:par>
                                <p:cTn id="947" presetID="1" presetClass="entr" presetSubtype="0" fill="hold" nodeType="withEffect">
                                  <p:stCondLst>
                                    <p:cond delay="8300"/>
                                  </p:stCondLst>
                                  <p:childTnLst>
                                    <p:set>
                                      <p:cBhvr>
                                        <p:cTn id="948" dur="1" fill="hold">
                                          <p:stCondLst>
                                            <p:cond delay="0"/>
                                          </p:stCondLst>
                                        </p:cTn>
                                        <p:tgtEl>
                                          <p:spTgt spid="155"/>
                                        </p:tgtEl>
                                        <p:attrNameLst>
                                          <p:attrName>style.visibility</p:attrName>
                                        </p:attrNameLst>
                                      </p:cBhvr>
                                      <p:to>
                                        <p:strVal val="visible"/>
                                      </p:to>
                                    </p:set>
                                  </p:childTnLst>
                                </p:cTn>
                              </p:par>
                              <p:par>
                                <p:cTn id="949" presetID="6" presetClass="emph" presetSubtype="0" accel="50000" fill="hold" nodeType="withEffect">
                                  <p:stCondLst>
                                    <p:cond delay="8300"/>
                                  </p:stCondLst>
                                  <p:childTnLst>
                                    <p:animScale>
                                      <p:cBhvr>
                                        <p:cTn id="950" dur="1000" fill="hold"/>
                                        <p:tgtEl>
                                          <p:spTgt spid="155"/>
                                        </p:tgtEl>
                                      </p:cBhvr>
                                      <p:by x="250000" y="250000"/>
                                    </p:animScale>
                                  </p:childTnLst>
                                </p:cTn>
                              </p:par>
                              <p:par>
                                <p:cTn id="951" presetID="10" presetClass="exit" presetSubtype="0" fill="hold" nodeType="withEffect">
                                  <p:stCondLst>
                                    <p:cond delay="8300"/>
                                  </p:stCondLst>
                                  <p:childTnLst>
                                    <p:animEffect transition="out" filter="fade">
                                      <p:cBhvr>
                                        <p:cTn id="952" dur="1000"/>
                                        <p:tgtEl>
                                          <p:spTgt spid="155"/>
                                        </p:tgtEl>
                                      </p:cBhvr>
                                    </p:animEffect>
                                    <p:set>
                                      <p:cBhvr>
                                        <p:cTn id="953" dur="1" fill="hold">
                                          <p:stCondLst>
                                            <p:cond delay="999"/>
                                          </p:stCondLst>
                                        </p:cTn>
                                        <p:tgtEl>
                                          <p:spTgt spid="155"/>
                                        </p:tgtEl>
                                        <p:attrNameLst>
                                          <p:attrName>style.visibility</p:attrName>
                                        </p:attrNameLst>
                                      </p:cBhvr>
                                      <p:to>
                                        <p:strVal val="hidden"/>
                                      </p:to>
                                    </p:set>
                                  </p:childTnLst>
                                </p:cTn>
                              </p:par>
                              <p:par>
                                <p:cTn id="954" presetID="23" presetClass="entr" presetSubtype="16" fill="hold" nodeType="withEffect">
                                  <p:stCondLst>
                                    <p:cond delay="7500"/>
                                  </p:stCondLst>
                                  <p:childTnLst>
                                    <p:set>
                                      <p:cBhvr>
                                        <p:cTn id="955" dur="1" fill="hold">
                                          <p:stCondLst>
                                            <p:cond delay="0"/>
                                          </p:stCondLst>
                                        </p:cTn>
                                        <p:tgtEl>
                                          <p:spTgt spid="157"/>
                                        </p:tgtEl>
                                        <p:attrNameLst>
                                          <p:attrName>style.visibility</p:attrName>
                                        </p:attrNameLst>
                                      </p:cBhvr>
                                      <p:to>
                                        <p:strVal val="visible"/>
                                      </p:to>
                                    </p:set>
                                    <p:anim calcmode="lin" valueType="num">
                                      <p:cBhvr>
                                        <p:cTn id="956" dur="200" fill="hold"/>
                                        <p:tgtEl>
                                          <p:spTgt spid="157"/>
                                        </p:tgtEl>
                                        <p:attrNameLst>
                                          <p:attrName>ppt_w</p:attrName>
                                        </p:attrNameLst>
                                      </p:cBhvr>
                                      <p:tavLst>
                                        <p:tav tm="0">
                                          <p:val>
                                            <p:fltVal val="0"/>
                                          </p:val>
                                        </p:tav>
                                        <p:tav tm="100000">
                                          <p:val>
                                            <p:strVal val="#ppt_w"/>
                                          </p:val>
                                        </p:tav>
                                      </p:tavLst>
                                    </p:anim>
                                    <p:anim calcmode="lin" valueType="num">
                                      <p:cBhvr>
                                        <p:cTn id="957" dur="200" fill="hold"/>
                                        <p:tgtEl>
                                          <p:spTgt spid="157"/>
                                        </p:tgtEl>
                                        <p:attrNameLst>
                                          <p:attrName>ppt_h</p:attrName>
                                        </p:attrNameLst>
                                      </p:cBhvr>
                                      <p:tavLst>
                                        <p:tav tm="0">
                                          <p:val>
                                            <p:fltVal val="0"/>
                                          </p:val>
                                        </p:tav>
                                        <p:tav tm="100000">
                                          <p:val>
                                            <p:strVal val="#ppt_h"/>
                                          </p:val>
                                        </p:tav>
                                      </p:tavLst>
                                    </p:anim>
                                  </p:childTnLst>
                                </p:cTn>
                              </p:par>
                              <p:par>
                                <p:cTn id="958" presetID="1" presetClass="path" presetSubtype="0" fill="hold" nodeType="withEffect">
                                  <p:stCondLst>
                                    <p:cond delay="8600"/>
                                  </p:stCondLst>
                                  <p:childTnLst>
                                    <p:animMotion origin="layout" path="M 0 -0.00046 C 0.14232 -0.00046 0.258331 0.20579 0.258331 0.46088 C 0.258331 0.71505 0.14232 0.92246 0 0.92246 C -0.14258 0.92246 -0.258331 0.71505 -0.258331 0.46088 C -0.258331 0.20579 -0.14258 -0.00046 0 -0.00046 Z " pathEditMode="fixed" rAng="0" ptsTypes="fffff">
                                      <p:cBhvr>
                                        <p:cTn id="959" dur="1000" spd="-100000" fill="hold"/>
                                        <p:tgtEl>
                                          <p:spTgt spid="157"/>
                                        </p:tgtEl>
                                        <p:attrNameLst>
                                          <p:attrName>ppt_x</p:attrName>
                                          <p:attrName>ppt_y</p:attrName>
                                        </p:attrNameLst>
                                      </p:cBhvr>
                                      <p:rCtr x="0" y="461"/>
                                    </p:animMotion>
                                  </p:childTnLst>
                                </p:cTn>
                              </p:par>
                              <p:par>
                                <p:cTn id="960" presetID="21" presetClass="entr" presetSubtype="1" fill="hold" nodeType="withEffect">
                                  <p:stCondLst>
                                    <p:cond delay="8600"/>
                                  </p:stCondLst>
                                  <p:childTnLst>
                                    <p:set>
                                      <p:cBhvr>
                                        <p:cTn id="961" dur="1" fill="hold">
                                          <p:stCondLst>
                                            <p:cond delay="0"/>
                                          </p:stCondLst>
                                        </p:cTn>
                                        <p:tgtEl>
                                          <p:spTgt spid="156"/>
                                        </p:tgtEl>
                                        <p:attrNameLst>
                                          <p:attrName>style.visibility</p:attrName>
                                        </p:attrNameLst>
                                      </p:cBhvr>
                                      <p:to>
                                        <p:strVal val="visible"/>
                                      </p:to>
                                    </p:set>
                                    <p:animEffect transition="in" filter="wheel(1)">
                                      <p:cBhvr>
                                        <p:cTn id="962" dur="1000"/>
                                        <p:tgtEl>
                                          <p:spTgt spid="156"/>
                                        </p:tgtEl>
                                      </p:cBhvr>
                                    </p:animEffect>
                                  </p:childTnLst>
                                </p:cTn>
                              </p:par>
                              <p:par>
                                <p:cTn id="963" presetID="19" presetClass="exit" presetSubtype="10" fill="hold" nodeType="withEffect">
                                  <p:stCondLst>
                                    <p:cond delay="8600"/>
                                  </p:stCondLst>
                                  <p:childTnLst>
                                    <p:anim calcmode="lin" valueType="num">
                                      <p:cBhvr>
                                        <p:cTn id="964" dur="10"/>
                                        <p:tgtEl>
                                          <p:spTgt spid="156"/>
                                        </p:tgtEl>
                                        <p:attrNameLst>
                                          <p:attrName>ppt_h</p:attrName>
                                        </p:attrNameLst>
                                      </p:cBhvr>
                                      <p:tavLst>
                                        <p:tav tm="0">
                                          <p:val>
                                            <p:strVal val="ppt_h"/>
                                          </p:val>
                                        </p:tav>
                                        <p:tav tm="100000">
                                          <p:val>
                                            <p:strVal val="ppt_h"/>
                                          </p:val>
                                        </p:tav>
                                      </p:tavLst>
                                    </p:anim>
                                    <p:anim calcmode="lin" valueType="num">
                                      <p:cBhvr>
                                        <p:cTn id="965" dur="10"/>
                                        <p:tgtEl>
                                          <p:spTgt spid="15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966" dur="1" fill="hold">
                                          <p:stCondLst>
                                            <p:cond delay="9"/>
                                          </p:stCondLst>
                                        </p:cTn>
                                        <p:tgtEl>
                                          <p:spTgt spid="156"/>
                                        </p:tgtEl>
                                        <p:attrNameLst>
                                          <p:attrName>style.visibility</p:attrName>
                                        </p:attrNameLst>
                                      </p:cBhvr>
                                      <p:to>
                                        <p:strVal val="hidden"/>
                                      </p:to>
                                    </p:set>
                                  </p:childTnLst>
                                </p:cTn>
                              </p:par>
                              <p:par>
                                <p:cTn id="967" presetID="6" presetClass="emph" presetSubtype="0" fill="hold" nodeType="withEffect">
                                  <p:stCondLst>
                                    <p:cond delay="9200"/>
                                  </p:stCondLst>
                                  <p:childTnLst>
                                    <p:animScale>
                                      <p:cBhvr>
                                        <p:cTn id="968" dur="400" fill="hold"/>
                                        <p:tgtEl>
                                          <p:spTgt spid="157"/>
                                        </p:tgtEl>
                                      </p:cBhvr>
                                      <p:by x="0" y="0"/>
                                    </p:animScale>
                                  </p:childTnLst>
                                </p:cTn>
                              </p:par>
                              <p:par>
                                <p:cTn id="969" presetID="6" presetClass="emph" presetSubtype="0" accel="50000" fill="hold" nodeType="withEffect">
                                  <p:stCondLst>
                                    <p:cond delay="9600"/>
                                  </p:stCondLst>
                                  <p:childTnLst>
                                    <p:animScale>
                                      <p:cBhvr>
                                        <p:cTn id="970" dur="2200" fill="hold"/>
                                        <p:tgtEl>
                                          <p:spTgt spid="156"/>
                                        </p:tgtEl>
                                      </p:cBhvr>
                                      <p:by x="200000" y="200000"/>
                                    </p:animScale>
                                  </p:childTnLst>
                                </p:cTn>
                              </p:par>
                              <p:par>
                                <p:cTn id="971" presetID="10" presetClass="exit" presetSubtype="0" fill="hold" nodeType="withEffect">
                                  <p:stCondLst>
                                    <p:cond delay="9600"/>
                                  </p:stCondLst>
                                  <p:childTnLst>
                                    <p:animEffect transition="out" filter="fade">
                                      <p:cBhvr>
                                        <p:cTn id="972" dur="2200"/>
                                        <p:tgtEl>
                                          <p:spTgt spid="156"/>
                                        </p:tgtEl>
                                      </p:cBhvr>
                                    </p:animEffect>
                                    <p:set>
                                      <p:cBhvr>
                                        <p:cTn id="973" dur="1" fill="hold">
                                          <p:stCondLst>
                                            <p:cond delay="2199"/>
                                          </p:stCondLst>
                                        </p:cTn>
                                        <p:tgtEl>
                                          <p:spTgt spid="156"/>
                                        </p:tgtEl>
                                        <p:attrNameLst>
                                          <p:attrName>style.visibility</p:attrName>
                                        </p:attrNameLst>
                                      </p:cBhvr>
                                      <p:to>
                                        <p:strVal val="hidden"/>
                                      </p:to>
                                    </p:set>
                                  </p:childTnLst>
                                </p:cTn>
                              </p:par>
                              <p:par>
                                <p:cTn id="974" presetID="10" presetClass="exit" presetSubtype="0" fill="hold" grpId="1" nodeType="withEffect">
                                  <p:stCondLst>
                                    <p:cond delay="3500"/>
                                  </p:stCondLst>
                                  <p:childTnLst>
                                    <p:animEffect transition="out" filter="fade">
                                      <p:cBhvr>
                                        <p:cTn id="975" dur="500"/>
                                        <p:tgtEl>
                                          <p:spTgt spid="158"/>
                                        </p:tgtEl>
                                      </p:cBhvr>
                                    </p:animEffect>
                                    <p:set>
                                      <p:cBhvr>
                                        <p:cTn id="976" dur="1" fill="hold">
                                          <p:stCondLst>
                                            <p:cond delay="499"/>
                                          </p:stCondLst>
                                        </p:cTn>
                                        <p:tgtEl>
                                          <p:spTgt spid="158"/>
                                        </p:tgtEl>
                                        <p:attrNameLst>
                                          <p:attrName>style.visibility</p:attrName>
                                        </p:attrNameLst>
                                      </p:cBhvr>
                                      <p:to>
                                        <p:strVal val="hidden"/>
                                      </p:to>
                                    </p:set>
                                  </p:childTnLst>
                                </p:cTn>
                              </p:par>
                              <p:par>
                                <p:cTn id="977" presetID="10" presetClass="exit" presetSubtype="0" fill="hold" grpId="1" nodeType="withEffect">
                                  <p:stCondLst>
                                    <p:cond delay="3500"/>
                                  </p:stCondLst>
                                  <p:childTnLst>
                                    <p:animEffect transition="out" filter="fade">
                                      <p:cBhvr>
                                        <p:cTn id="978" dur="500"/>
                                        <p:tgtEl>
                                          <p:spTgt spid="159"/>
                                        </p:tgtEl>
                                      </p:cBhvr>
                                    </p:animEffect>
                                    <p:set>
                                      <p:cBhvr>
                                        <p:cTn id="979" dur="1" fill="hold">
                                          <p:stCondLst>
                                            <p:cond delay="499"/>
                                          </p:stCondLst>
                                        </p:cTn>
                                        <p:tgtEl>
                                          <p:spTgt spid="159"/>
                                        </p:tgtEl>
                                        <p:attrNameLst>
                                          <p:attrName>style.visibility</p:attrName>
                                        </p:attrNameLst>
                                      </p:cBhvr>
                                      <p:to>
                                        <p:strVal val="hidden"/>
                                      </p:to>
                                    </p:set>
                                  </p:childTnLst>
                                </p:cTn>
                              </p:par>
                              <p:par>
                                <p:cTn id="980" presetID="10" presetClass="entr" presetSubtype="0" fill="hold" grpId="0" nodeType="withEffect">
                                  <p:stCondLst>
                                    <p:cond delay="4200"/>
                                  </p:stCondLst>
                                  <p:childTnLst>
                                    <p:set>
                                      <p:cBhvr>
                                        <p:cTn id="981" dur="1" fill="hold">
                                          <p:stCondLst>
                                            <p:cond delay="0"/>
                                          </p:stCondLst>
                                        </p:cTn>
                                        <p:tgtEl>
                                          <p:spTgt spid="161"/>
                                        </p:tgtEl>
                                        <p:attrNameLst>
                                          <p:attrName>style.visibility</p:attrName>
                                        </p:attrNameLst>
                                      </p:cBhvr>
                                      <p:to>
                                        <p:strVal val="visible"/>
                                      </p:to>
                                    </p:set>
                                    <p:animEffect transition="in" filter="fade">
                                      <p:cBhvr>
                                        <p:cTn id="982" dur="300"/>
                                        <p:tgtEl>
                                          <p:spTgt spid="161"/>
                                        </p:tgtEl>
                                      </p:cBhvr>
                                    </p:animEffect>
                                  </p:childTnLst>
                                </p:cTn>
                              </p:par>
                              <p:par>
                                <p:cTn id="983" presetID="10" presetClass="entr" presetSubtype="0" fill="hold" grpId="0" nodeType="withEffect">
                                  <p:stCondLst>
                                    <p:cond delay="4400"/>
                                  </p:stCondLst>
                                  <p:childTnLst>
                                    <p:set>
                                      <p:cBhvr>
                                        <p:cTn id="984" dur="1" fill="hold">
                                          <p:stCondLst>
                                            <p:cond delay="0"/>
                                          </p:stCondLst>
                                        </p:cTn>
                                        <p:tgtEl>
                                          <p:spTgt spid="162"/>
                                        </p:tgtEl>
                                        <p:attrNameLst>
                                          <p:attrName>style.visibility</p:attrName>
                                        </p:attrNameLst>
                                      </p:cBhvr>
                                      <p:to>
                                        <p:strVal val="visible"/>
                                      </p:to>
                                    </p:set>
                                    <p:animEffect transition="in" filter="fade">
                                      <p:cBhvr>
                                        <p:cTn id="985" dur="300"/>
                                        <p:tgtEl>
                                          <p:spTgt spid="162"/>
                                        </p:tgtEl>
                                      </p:cBhvr>
                                    </p:animEffect>
                                  </p:childTnLst>
                                </p:cTn>
                              </p:par>
                              <p:par>
                                <p:cTn id="986" presetID="10" presetClass="entr" presetSubtype="0" fill="hold" grpId="0" nodeType="withEffect">
                                  <p:stCondLst>
                                    <p:cond delay="4600"/>
                                  </p:stCondLst>
                                  <p:childTnLst>
                                    <p:set>
                                      <p:cBhvr>
                                        <p:cTn id="987" dur="1" fill="hold">
                                          <p:stCondLst>
                                            <p:cond delay="0"/>
                                          </p:stCondLst>
                                        </p:cTn>
                                        <p:tgtEl>
                                          <p:spTgt spid="163"/>
                                        </p:tgtEl>
                                        <p:attrNameLst>
                                          <p:attrName>style.visibility</p:attrName>
                                        </p:attrNameLst>
                                      </p:cBhvr>
                                      <p:to>
                                        <p:strVal val="visible"/>
                                      </p:to>
                                    </p:set>
                                    <p:animEffect transition="in" filter="fade">
                                      <p:cBhvr>
                                        <p:cTn id="988" dur="300"/>
                                        <p:tgtEl>
                                          <p:spTgt spid="163"/>
                                        </p:tgtEl>
                                      </p:cBhvr>
                                    </p:animEffect>
                                  </p:childTnLst>
                                </p:cTn>
                              </p:par>
                              <p:par>
                                <p:cTn id="989" presetID="10" presetClass="entr" presetSubtype="0" fill="hold" grpId="0" nodeType="withEffect">
                                  <p:stCondLst>
                                    <p:cond delay="4800"/>
                                  </p:stCondLst>
                                  <p:childTnLst>
                                    <p:set>
                                      <p:cBhvr>
                                        <p:cTn id="990" dur="1" fill="hold">
                                          <p:stCondLst>
                                            <p:cond delay="0"/>
                                          </p:stCondLst>
                                        </p:cTn>
                                        <p:tgtEl>
                                          <p:spTgt spid="164"/>
                                        </p:tgtEl>
                                        <p:attrNameLst>
                                          <p:attrName>style.visibility</p:attrName>
                                        </p:attrNameLst>
                                      </p:cBhvr>
                                      <p:to>
                                        <p:strVal val="visible"/>
                                      </p:to>
                                    </p:set>
                                    <p:animEffect transition="in" filter="fade">
                                      <p:cBhvr>
                                        <p:cTn id="991" dur="300"/>
                                        <p:tgtEl>
                                          <p:spTgt spid="164"/>
                                        </p:tgtEl>
                                      </p:cBhvr>
                                    </p:animEffect>
                                  </p:childTnLst>
                                </p:cTn>
                              </p:par>
                              <p:par>
                                <p:cTn id="992" presetID="10" presetClass="exit" presetSubtype="0" fill="hold" grpId="1" nodeType="withEffect">
                                  <p:stCondLst>
                                    <p:cond delay="6500"/>
                                  </p:stCondLst>
                                  <p:childTnLst>
                                    <p:animEffect transition="out" filter="fade">
                                      <p:cBhvr>
                                        <p:cTn id="993" dur="300"/>
                                        <p:tgtEl>
                                          <p:spTgt spid="161"/>
                                        </p:tgtEl>
                                      </p:cBhvr>
                                    </p:animEffect>
                                    <p:set>
                                      <p:cBhvr>
                                        <p:cTn id="994" dur="1" fill="hold">
                                          <p:stCondLst>
                                            <p:cond delay="299"/>
                                          </p:stCondLst>
                                        </p:cTn>
                                        <p:tgtEl>
                                          <p:spTgt spid="161"/>
                                        </p:tgtEl>
                                        <p:attrNameLst>
                                          <p:attrName>style.visibility</p:attrName>
                                        </p:attrNameLst>
                                      </p:cBhvr>
                                      <p:to>
                                        <p:strVal val="hidden"/>
                                      </p:to>
                                    </p:set>
                                  </p:childTnLst>
                                </p:cTn>
                              </p:par>
                              <p:par>
                                <p:cTn id="995" presetID="10" presetClass="exit" presetSubtype="0" fill="hold" grpId="1" nodeType="withEffect">
                                  <p:stCondLst>
                                    <p:cond delay="6500"/>
                                  </p:stCondLst>
                                  <p:childTnLst>
                                    <p:animEffect transition="out" filter="fade">
                                      <p:cBhvr>
                                        <p:cTn id="996" dur="300"/>
                                        <p:tgtEl>
                                          <p:spTgt spid="162"/>
                                        </p:tgtEl>
                                      </p:cBhvr>
                                    </p:animEffect>
                                    <p:set>
                                      <p:cBhvr>
                                        <p:cTn id="997" dur="1" fill="hold">
                                          <p:stCondLst>
                                            <p:cond delay="299"/>
                                          </p:stCondLst>
                                        </p:cTn>
                                        <p:tgtEl>
                                          <p:spTgt spid="162"/>
                                        </p:tgtEl>
                                        <p:attrNameLst>
                                          <p:attrName>style.visibility</p:attrName>
                                        </p:attrNameLst>
                                      </p:cBhvr>
                                      <p:to>
                                        <p:strVal val="hidden"/>
                                      </p:to>
                                    </p:set>
                                  </p:childTnLst>
                                </p:cTn>
                              </p:par>
                              <p:par>
                                <p:cTn id="998" presetID="10" presetClass="exit" presetSubtype="0" fill="hold" grpId="1" nodeType="withEffect">
                                  <p:stCondLst>
                                    <p:cond delay="6500"/>
                                  </p:stCondLst>
                                  <p:childTnLst>
                                    <p:animEffect transition="out" filter="fade">
                                      <p:cBhvr>
                                        <p:cTn id="999" dur="300"/>
                                        <p:tgtEl>
                                          <p:spTgt spid="163"/>
                                        </p:tgtEl>
                                      </p:cBhvr>
                                    </p:animEffect>
                                    <p:set>
                                      <p:cBhvr>
                                        <p:cTn id="1000" dur="1" fill="hold">
                                          <p:stCondLst>
                                            <p:cond delay="299"/>
                                          </p:stCondLst>
                                        </p:cTn>
                                        <p:tgtEl>
                                          <p:spTgt spid="163"/>
                                        </p:tgtEl>
                                        <p:attrNameLst>
                                          <p:attrName>style.visibility</p:attrName>
                                        </p:attrNameLst>
                                      </p:cBhvr>
                                      <p:to>
                                        <p:strVal val="hidden"/>
                                      </p:to>
                                    </p:set>
                                  </p:childTnLst>
                                </p:cTn>
                              </p:par>
                              <p:par>
                                <p:cTn id="1001" presetID="10" presetClass="exit" presetSubtype="0" fill="hold" grpId="1" nodeType="withEffect">
                                  <p:stCondLst>
                                    <p:cond delay="6500"/>
                                  </p:stCondLst>
                                  <p:childTnLst>
                                    <p:animEffect transition="out" filter="fade">
                                      <p:cBhvr>
                                        <p:cTn id="1002" dur="300"/>
                                        <p:tgtEl>
                                          <p:spTgt spid="164"/>
                                        </p:tgtEl>
                                      </p:cBhvr>
                                    </p:animEffect>
                                    <p:set>
                                      <p:cBhvr>
                                        <p:cTn id="1003" dur="1" fill="hold">
                                          <p:stCondLst>
                                            <p:cond delay="299"/>
                                          </p:stCondLst>
                                        </p:cTn>
                                        <p:tgtEl>
                                          <p:spTgt spid="164"/>
                                        </p:tgtEl>
                                        <p:attrNameLst>
                                          <p:attrName>style.visibility</p:attrName>
                                        </p:attrNameLst>
                                      </p:cBhvr>
                                      <p:to>
                                        <p:strVal val="hidden"/>
                                      </p:to>
                                    </p:set>
                                  </p:childTnLst>
                                </p:cTn>
                              </p:par>
                              <p:par>
                                <p:cTn id="1004" presetID="10" presetClass="entr" presetSubtype="0" fill="hold" grpId="0" nodeType="withEffect">
                                  <p:stCondLst>
                                    <p:cond delay="7000"/>
                                  </p:stCondLst>
                                  <p:childTnLst>
                                    <p:set>
                                      <p:cBhvr>
                                        <p:cTn id="1005" dur="1" fill="hold">
                                          <p:stCondLst>
                                            <p:cond delay="0"/>
                                          </p:stCondLst>
                                        </p:cTn>
                                        <p:tgtEl>
                                          <p:spTgt spid="166"/>
                                        </p:tgtEl>
                                        <p:attrNameLst>
                                          <p:attrName>style.visibility</p:attrName>
                                        </p:attrNameLst>
                                      </p:cBhvr>
                                      <p:to>
                                        <p:strVal val="visible"/>
                                      </p:to>
                                    </p:set>
                                    <p:animEffect transition="in" filter="fade">
                                      <p:cBhvr>
                                        <p:cTn id="1006" dur="400"/>
                                        <p:tgtEl>
                                          <p:spTgt spid="166"/>
                                        </p:tgtEl>
                                      </p:cBhvr>
                                    </p:animEffect>
                                  </p:childTnLst>
                                </p:cTn>
                              </p:par>
                              <p:par>
                                <p:cTn id="1007" presetID="10" presetClass="entr" presetSubtype="0" fill="hold" grpId="0" nodeType="withEffect">
                                  <p:stCondLst>
                                    <p:cond delay="7300"/>
                                  </p:stCondLst>
                                  <p:childTnLst>
                                    <p:set>
                                      <p:cBhvr>
                                        <p:cTn id="1008" dur="1" fill="hold">
                                          <p:stCondLst>
                                            <p:cond delay="0"/>
                                          </p:stCondLst>
                                        </p:cTn>
                                        <p:tgtEl>
                                          <p:spTgt spid="167"/>
                                        </p:tgtEl>
                                        <p:attrNameLst>
                                          <p:attrName>style.visibility</p:attrName>
                                        </p:attrNameLst>
                                      </p:cBhvr>
                                      <p:to>
                                        <p:strVal val="visible"/>
                                      </p:to>
                                    </p:set>
                                    <p:animEffect transition="in" filter="fade">
                                      <p:cBhvr>
                                        <p:cTn id="1009" dur="400"/>
                                        <p:tgtEl>
                                          <p:spTgt spid="167"/>
                                        </p:tgtEl>
                                      </p:cBhvr>
                                    </p:animEffect>
                                  </p:childTnLst>
                                </p:cTn>
                              </p:par>
                              <p:par>
                                <p:cTn id="1010" presetID="10" presetClass="entr" presetSubtype="0" fill="hold" grpId="0" nodeType="withEffect">
                                  <p:stCondLst>
                                    <p:cond delay="7600"/>
                                  </p:stCondLst>
                                  <p:childTnLst>
                                    <p:set>
                                      <p:cBhvr>
                                        <p:cTn id="1011" dur="1" fill="hold">
                                          <p:stCondLst>
                                            <p:cond delay="0"/>
                                          </p:stCondLst>
                                        </p:cTn>
                                        <p:tgtEl>
                                          <p:spTgt spid="168"/>
                                        </p:tgtEl>
                                        <p:attrNameLst>
                                          <p:attrName>style.visibility</p:attrName>
                                        </p:attrNameLst>
                                      </p:cBhvr>
                                      <p:to>
                                        <p:strVal val="visible"/>
                                      </p:to>
                                    </p:set>
                                    <p:animEffect transition="in" filter="fade">
                                      <p:cBhvr>
                                        <p:cTn id="1012" dur="400"/>
                                        <p:tgtEl>
                                          <p:spTgt spid="168"/>
                                        </p:tgtEl>
                                      </p:cBhvr>
                                    </p:animEffect>
                                  </p:childTnLst>
                                </p:cTn>
                              </p:par>
                              <p:par>
                                <p:cTn id="1013" presetID="10" presetClass="entr" presetSubtype="0" fill="hold" grpId="0" nodeType="withEffect">
                                  <p:stCondLst>
                                    <p:cond delay="8500"/>
                                  </p:stCondLst>
                                  <p:childTnLst>
                                    <p:set>
                                      <p:cBhvr>
                                        <p:cTn id="1014" dur="1" fill="hold">
                                          <p:stCondLst>
                                            <p:cond delay="0"/>
                                          </p:stCondLst>
                                        </p:cTn>
                                        <p:tgtEl>
                                          <p:spTgt spid="169"/>
                                        </p:tgtEl>
                                        <p:attrNameLst>
                                          <p:attrName>style.visibility</p:attrName>
                                        </p:attrNameLst>
                                      </p:cBhvr>
                                      <p:to>
                                        <p:strVal val="visible"/>
                                      </p:to>
                                    </p:set>
                                    <p:animEffect transition="in" filter="fade">
                                      <p:cBhvr>
                                        <p:cTn id="1015" dur="400"/>
                                        <p:tgtEl>
                                          <p:spTgt spid="169"/>
                                        </p:tgtEl>
                                      </p:cBhvr>
                                    </p:animEffect>
                                  </p:childTnLst>
                                </p:cTn>
                              </p:par>
                              <p:par>
                                <p:cTn id="1016" presetID="10" presetClass="exit" presetSubtype="0" fill="hold" grpId="1" nodeType="withEffect">
                                  <p:stCondLst>
                                    <p:cond delay="10500"/>
                                  </p:stCondLst>
                                  <p:childTnLst>
                                    <p:animEffect transition="out" filter="fade">
                                      <p:cBhvr>
                                        <p:cTn id="1017" dur="1000"/>
                                        <p:tgtEl>
                                          <p:spTgt spid="169"/>
                                        </p:tgtEl>
                                      </p:cBhvr>
                                    </p:animEffect>
                                    <p:set>
                                      <p:cBhvr>
                                        <p:cTn id="1018" dur="1" fill="hold">
                                          <p:stCondLst>
                                            <p:cond delay="999"/>
                                          </p:stCondLst>
                                        </p:cTn>
                                        <p:tgtEl>
                                          <p:spTgt spid="169"/>
                                        </p:tgtEl>
                                        <p:attrNameLst>
                                          <p:attrName>style.visibility</p:attrName>
                                        </p:attrNameLst>
                                      </p:cBhvr>
                                      <p:to>
                                        <p:strVal val="hidden"/>
                                      </p:to>
                                    </p:set>
                                  </p:childTnLst>
                                </p:cTn>
                              </p:par>
                              <p:par>
                                <p:cTn id="1019" presetID="10" presetClass="exit" presetSubtype="0" fill="hold" grpId="1" nodeType="withEffect">
                                  <p:stCondLst>
                                    <p:cond delay="10500"/>
                                  </p:stCondLst>
                                  <p:childTnLst>
                                    <p:animEffect transition="out" filter="fade">
                                      <p:cBhvr>
                                        <p:cTn id="1020" dur="1000"/>
                                        <p:tgtEl>
                                          <p:spTgt spid="168"/>
                                        </p:tgtEl>
                                      </p:cBhvr>
                                    </p:animEffect>
                                    <p:set>
                                      <p:cBhvr>
                                        <p:cTn id="1021" dur="1" fill="hold">
                                          <p:stCondLst>
                                            <p:cond delay="999"/>
                                          </p:stCondLst>
                                        </p:cTn>
                                        <p:tgtEl>
                                          <p:spTgt spid="168"/>
                                        </p:tgtEl>
                                        <p:attrNameLst>
                                          <p:attrName>style.visibility</p:attrName>
                                        </p:attrNameLst>
                                      </p:cBhvr>
                                      <p:to>
                                        <p:strVal val="hidden"/>
                                      </p:to>
                                    </p:set>
                                  </p:childTnLst>
                                </p:cTn>
                              </p:par>
                              <p:par>
                                <p:cTn id="1022" presetID="10" presetClass="exit" presetSubtype="0" fill="hold" grpId="1" nodeType="withEffect">
                                  <p:stCondLst>
                                    <p:cond delay="10500"/>
                                  </p:stCondLst>
                                  <p:childTnLst>
                                    <p:animEffect transition="out" filter="fade">
                                      <p:cBhvr>
                                        <p:cTn id="1023" dur="1000"/>
                                        <p:tgtEl>
                                          <p:spTgt spid="167"/>
                                        </p:tgtEl>
                                      </p:cBhvr>
                                    </p:animEffect>
                                    <p:set>
                                      <p:cBhvr>
                                        <p:cTn id="1024" dur="1" fill="hold">
                                          <p:stCondLst>
                                            <p:cond delay="999"/>
                                          </p:stCondLst>
                                        </p:cTn>
                                        <p:tgtEl>
                                          <p:spTgt spid="167"/>
                                        </p:tgtEl>
                                        <p:attrNameLst>
                                          <p:attrName>style.visibility</p:attrName>
                                        </p:attrNameLst>
                                      </p:cBhvr>
                                      <p:to>
                                        <p:strVal val="hidden"/>
                                      </p:to>
                                    </p:set>
                                  </p:childTnLst>
                                </p:cTn>
                              </p:par>
                              <p:par>
                                <p:cTn id="1025" presetID="10" presetClass="exit" presetSubtype="0" fill="hold" grpId="1" nodeType="withEffect">
                                  <p:stCondLst>
                                    <p:cond delay="10500"/>
                                  </p:stCondLst>
                                  <p:childTnLst>
                                    <p:animEffect transition="out" filter="fade">
                                      <p:cBhvr>
                                        <p:cTn id="1026" dur="1000"/>
                                        <p:tgtEl>
                                          <p:spTgt spid="166"/>
                                        </p:tgtEl>
                                      </p:cBhvr>
                                    </p:animEffect>
                                    <p:set>
                                      <p:cBhvr>
                                        <p:cTn id="1027" dur="1" fill="hold">
                                          <p:stCondLst>
                                            <p:cond delay="999"/>
                                          </p:stCondLst>
                                        </p:cTn>
                                        <p:tgtEl>
                                          <p:spTgt spid="166"/>
                                        </p:tgtEl>
                                        <p:attrNameLst>
                                          <p:attrName>style.visibility</p:attrName>
                                        </p:attrNameLst>
                                      </p:cBhvr>
                                      <p:to>
                                        <p:strVal val="hidden"/>
                                      </p:to>
                                    </p:set>
                                  </p:childTnLst>
                                </p:cTn>
                              </p:par>
                              <p:par>
                                <p:cTn id="1028" presetID="10" presetClass="entr" presetSubtype="0" fill="hold" grpId="0" nodeType="withEffect">
                                  <p:stCondLst>
                                    <p:cond delay="9500"/>
                                  </p:stCondLst>
                                  <p:childTnLst>
                                    <p:set>
                                      <p:cBhvr>
                                        <p:cTn id="1029" dur="1" fill="hold">
                                          <p:stCondLst>
                                            <p:cond delay="0"/>
                                          </p:stCondLst>
                                        </p:cTn>
                                        <p:tgtEl>
                                          <p:spTgt spid="171"/>
                                        </p:tgtEl>
                                        <p:attrNameLst>
                                          <p:attrName>style.visibility</p:attrName>
                                        </p:attrNameLst>
                                      </p:cBhvr>
                                      <p:to>
                                        <p:strVal val="visible"/>
                                      </p:to>
                                    </p:set>
                                    <p:animEffect transition="in" filter="fade">
                                      <p:cBhvr>
                                        <p:cTn id="1030" dur="250"/>
                                        <p:tgtEl>
                                          <p:spTgt spid="171"/>
                                        </p:tgtEl>
                                      </p:cBhvr>
                                    </p:animEffect>
                                  </p:childTnLst>
                                </p:cTn>
                              </p:par>
                              <p:par>
                                <p:cTn id="1031" presetID="10" presetClass="entr" presetSubtype="0" fill="hold" grpId="0" nodeType="withEffect">
                                  <p:stCondLst>
                                    <p:cond delay="9500"/>
                                  </p:stCondLst>
                                  <p:childTnLst>
                                    <p:set>
                                      <p:cBhvr>
                                        <p:cTn id="1032" dur="1" fill="hold">
                                          <p:stCondLst>
                                            <p:cond delay="0"/>
                                          </p:stCondLst>
                                        </p:cTn>
                                        <p:tgtEl>
                                          <p:spTgt spid="172"/>
                                        </p:tgtEl>
                                        <p:attrNameLst>
                                          <p:attrName>style.visibility</p:attrName>
                                        </p:attrNameLst>
                                      </p:cBhvr>
                                      <p:to>
                                        <p:strVal val="visible"/>
                                      </p:to>
                                    </p:set>
                                    <p:animEffect transition="in" filter="fade">
                                      <p:cBhvr>
                                        <p:cTn id="1033" dur="250"/>
                                        <p:tgtEl>
                                          <p:spTgt spid="172"/>
                                        </p:tgtEl>
                                      </p:cBhvr>
                                    </p:animEffect>
                                  </p:childTnLst>
                                </p:cTn>
                              </p:par>
                              <p:par>
                                <p:cTn id="1034" presetID="10" presetClass="entr" presetSubtype="0" fill="hold" grpId="0" nodeType="withEffect">
                                  <p:stCondLst>
                                    <p:cond delay="9500"/>
                                  </p:stCondLst>
                                  <p:childTnLst>
                                    <p:set>
                                      <p:cBhvr>
                                        <p:cTn id="1035" dur="1" fill="hold">
                                          <p:stCondLst>
                                            <p:cond delay="0"/>
                                          </p:stCondLst>
                                        </p:cTn>
                                        <p:tgtEl>
                                          <p:spTgt spid="173"/>
                                        </p:tgtEl>
                                        <p:attrNameLst>
                                          <p:attrName>style.visibility</p:attrName>
                                        </p:attrNameLst>
                                      </p:cBhvr>
                                      <p:to>
                                        <p:strVal val="visible"/>
                                      </p:to>
                                    </p:set>
                                    <p:animEffect transition="in" filter="fade">
                                      <p:cBhvr>
                                        <p:cTn id="1036" dur="250"/>
                                        <p:tgtEl>
                                          <p:spTgt spid="173"/>
                                        </p:tgtEl>
                                      </p:cBhvr>
                                    </p:animEffect>
                                  </p:childTnLst>
                                </p:cTn>
                              </p:par>
                              <p:par>
                                <p:cTn id="1037" presetID="10" presetClass="entr" presetSubtype="0" fill="hold" grpId="0" nodeType="withEffect">
                                  <p:stCondLst>
                                    <p:cond delay="9500"/>
                                  </p:stCondLst>
                                  <p:childTnLst>
                                    <p:set>
                                      <p:cBhvr>
                                        <p:cTn id="1038" dur="1" fill="hold">
                                          <p:stCondLst>
                                            <p:cond delay="0"/>
                                          </p:stCondLst>
                                        </p:cTn>
                                        <p:tgtEl>
                                          <p:spTgt spid="174"/>
                                        </p:tgtEl>
                                        <p:attrNameLst>
                                          <p:attrName>style.visibility</p:attrName>
                                        </p:attrNameLst>
                                      </p:cBhvr>
                                      <p:to>
                                        <p:strVal val="visible"/>
                                      </p:to>
                                    </p:set>
                                    <p:animEffect transition="in" filter="fade">
                                      <p:cBhvr>
                                        <p:cTn id="1039" dur="250"/>
                                        <p:tgtEl>
                                          <p:spTgt spid="174"/>
                                        </p:tgtEl>
                                      </p:cBhvr>
                                    </p:animEffect>
                                  </p:childTnLst>
                                </p:cTn>
                              </p:par>
                              <p:par>
                                <p:cTn id="1040" presetID="10" presetClass="entr" presetSubtype="0" fill="hold" grpId="0" nodeType="withEffect">
                                  <p:stCondLst>
                                    <p:cond delay="9500"/>
                                  </p:stCondLst>
                                  <p:childTnLst>
                                    <p:set>
                                      <p:cBhvr>
                                        <p:cTn id="1041" dur="1" fill="hold">
                                          <p:stCondLst>
                                            <p:cond delay="0"/>
                                          </p:stCondLst>
                                        </p:cTn>
                                        <p:tgtEl>
                                          <p:spTgt spid="178"/>
                                        </p:tgtEl>
                                        <p:attrNameLst>
                                          <p:attrName>style.visibility</p:attrName>
                                        </p:attrNameLst>
                                      </p:cBhvr>
                                      <p:to>
                                        <p:strVal val="visible"/>
                                      </p:to>
                                    </p:set>
                                    <p:animEffect transition="in" filter="fade">
                                      <p:cBhvr>
                                        <p:cTn id="1042" dur="250"/>
                                        <p:tgtEl>
                                          <p:spTgt spid="178"/>
                                        </p:tgtEl>
                                      </p:cBhvr>
                                    </p:animEffect>
                                  </p:childTnLst>
                                </p:cTn>
                              </p:par>
                              <p:par>
                                <p:cTn id="1043" presetID="10" presetClass="entr" presetSubtype="0" fill="hold" grpId="0" nodeType="withEffect">
                                  <p:stCondLst>
                                    <p:cond delay="9500"/>
                                  </p:stCondLst>
                                  <p:childTnLst>
                                    <p:set>
                                      <p:cBhvr>
                                        <p:cTn id="1044" dur="1" fill="hold">
                                          <p:stCondLst>
                                            <p:cond delay="0"/>
                                          </p:stCondLst>
                                        </p:cTn>
                                        <p:tgtEl>
                                          <p:spTgt spid="175"/>
                                        </p:tgtEl>
                                        <p:attrNameLst>
                                          <p:attrName>style.visibility</p:attrName>
                                        </p:attrNameLst>
                                      </p:cBhvr>
                                      <p:to>
                                        <p:strVal val="visible"/>
                                      </p:to>
                                    </p:set>
                                    <p:animEffect transition="in" filter="fade">
                                      <p:cBhvr>
                                        <p:cTn id="1045" dur="250"/>
                                        <p:tgtEl>
                                          <p:spTgt spid="175"/>
                                        </p:tgtEl>
                                      </p:cBhvr>
                                    </p:animEffect>
                                  </p:childTnLst>
                                </p:cTn>
                              </p:par>
                              <p:par>
                                <p:cTn id="1046" presetID="6" presetClass="emph" presetSubtype="0" fill="hold" grpId="2" nodeType="withEffect">
                                  <p:stCondLst>
                                    <p:cond delay="9500"/>
                                  </p:stCondLst>
                                  <p:childTnLst>
                                    <p:animScale>
                                      <p:cBhvr>
                                        <p:cTn id="1047" dur="10" fill="hold"/>
                                        <p:tgtEl>
                                          <p:spTgt spid="171"/>
                                        </p:tgtEl>
                                      </p:cBhvr>
                                      <p:by x="57000" y="57000"/>
                                    </p:animScale>
                                  </p:childTnLst>
                                </p:cTn>
                              </p:par>
                              <p:par>
                                <p:cTn id="1048" presetID="6" presetClass="emph" presetSubtype="0" fill="hold" grpId="2" nodeType="withEffect">
                                  <p:stCondLst>
                                    <p:cond delay="9500"/>
                                  </p:stCondLst>
                                  <p:childTnLst>
                                    <p:animScale>
                                      <p:cBhvr>
                                        <p:cTn id="1049" dur="10" fill="hold"/>
                                        <p:tgtEl>
                                          <p:spTgt spid="172"/>
                                        </p:tgtEl>
                                      </p:cBhvr>
                                      <p:by x="67000" y="67000"/>
                                    </p:animScale>
                                  </p:childTnLst>
                                </p:cTn>
                              </p:par>
                              <p:par>
                                <p:cTn id="1050" presetID="6" presetClass="emph" presetSubtype="0" fill="hold" grpId="2" nodeType="withEffect">
                                  <p:stCondLst>
                                    <p:cond delay="9500"/>
                                  </p:stCondLst>
                                  <p:childTnLst>
                                    <p:animScale>
                                      <p:cBhvr>
                                        <p:cTn id="1051" dur="10" fill="hold"/>
                                        <p:tgtEl>
                                          <p:spTgt spid="173"/>
                                        </p:tgtEl>
                                      </p:cBhvr>
                                      <p:by x="79000" y="79000"/>
                                    </p:animScale>
                                  </p:childTnLst>
                                </p:cTn>
                              </p:par>
                              <p:par>
                                <p:cTn id="1052" presetID="6" presetClass="emph" presetSubtype="0" fill="hold" grpId="2" nodeType="withEffect">
                                  <p:stCondLst>
                                    <p:cond delay="9500"/>
                                  </p:stCondLst>
                                  <p:childTnLst>
                                    <p:animScale>
                                      <p:cBhvr>
                                        <p:cTn id="1053" dur="10" fill="hold"/>
                                        <p:tgtEl>
                                          <p:spTgt spid="174"/>
                                        </p:tgtEl>
                                      </p:cBhvr>
                                      <p:by x="73000" y="73000"/>
                                    </p:animScale>
                                  </p:childTnLst>
                                </p:cTn>
                              </p:par>
                              <p:par>
                                <p:cTn id="1054" presetID="6" presetClass="emph" presetSubtype="0" fill="hold" grpId="4" nodeType="withEffect">
                                  <p:stCondLst>
                                    <p:cond delay="9500"/>
                                  </p:stCondLst>
                                  <p:childTnLst>
                                    <p:animScale>
                                      <p:cBhvr>
                                        <p:cTn id="1055" dur="10" fill="hold"/>
                                        <p:tgtEl>
                                          <p:spTgt spid="178"/>
                                        </p:tgtEl>
                                      </p:cBhvr>
                                      <p:by x="50000" y="50000"/>
                                    </p:animScale>
                                  </p:childTnLst>
                                </p:cTn>
                              </p:par>
                              <p:par>
                                <p:cTn id="1056" presetID="0" presetClass="path" presetSubtype="0" accel="50000" decel="50000" fill="hold" grpId="1" nodeType="withEffect">
                                  <p:stCondLst>
                                    <p:cond delay="10500"/>
                                  </p:stCondLst>
                                  <p:childTnLst>
                                    <p:animMotion origin="layout" path="M -3.95833E-6 -0.00023 C 0.03138 -0.00394 0.10482 -0.01968 0.12982 -0.02917 C 0.15534 -0.03866 0.1642 -0.0338 0.19193 -0.06574 C 0.21967 -0.09769 0.26485 -0.19445 0.29649 -0.2206 C 0.32813 -0.24676 0.3586 -0.23172 0.38191 -0.22246 C 0.40521 -0.2132 0.42123 -0.19028 0.43633 -0.16459 C 0.45144 -0.13889 0.46927 -0.10718 0.47253 -0.06806 C 0.47579 -0.02894 0.48008 0.02801 0.45625 0.07037 C 0.43243 0.11273 0.40157 0.17963 0.32969 0.18657 C 0.17605 0.20115 0.08464 0.12453 0.05938 0.07963 C 0.02149 -0.00718 0.07904 -0.07176 0.1586 -0.09514 " pathEditMode="relative" rAng="0" ptsTypes="aaasaaaaaaa">
                                      <p:cBhvr>
                                        <p:cTn id="1057" dur="2600" fill="hold"/>
                                        <p:tgtEl>
                                          <p:spTgt spid="171"/>
                                        </p:tgtEl>
                                        <p:attrNameLst>
                                          <p:attrName>ppt_x</p:attrName>
                                          <p:attrName>ppt_y</p:attrName>
                                        </p:attrNameLst>
                                      </p:cBhvr>
                                      <p:rCtr x="240" y="-23"/>
                                    </p:animMotion>
                                  </p:childTnLst>
                                </p:cTn>
                              </p:par>
                              <p:par>
                                <p:cTn id="1058" presetID="6" presetClass="emph" presetSubtype="0" accel="50000" decel="50000" autoRev="1" fill="hold" grpId="3" nodeType="withEffect">
                                  <p:stCondLst>
                                    <p:cond delay="10800"/>
                                  </p:stCondLst>
                                  <p:childTnLst>
                                    <p:animScale>
                                      <p:cBhvr>
                                        <p:cTn id="1059" dur="1000" fill="hold"/>
                                        <p:tgtEl>
                                          <p:spTgt spid="171"/>
                                        </p:tgtEl>
                                      </p:cBhvr>
                                      <p:by x="174000" y="174000"/>
                                    </p:animScale>
                                  </p:childTnLst>
                                </p:cTn>
                              </p:par>
                              <p:par>
                                <p:cTn id="1060" presetID="0" presetClass="path" presetSubtype="0" accel="50000" decel="50000" fill="hold" grpId="1" nodeType="withEffect">
                                  <p:stCondLst>
                                    <p:cond delay="10500"/>
                                  </p:stCondLst>
                                  <p:childTnLst>
                                    <p:animMotion origin="layout" path="M -0.00078 -2.59259E-6 C -0.00886 0.03148 -0.01198 0.16297 -0.00899 0.19144 C -0.00599 0.21922 0.00612 0.24537 0.02617 0.24167 C 0.04622 0.23797 0.08437 0.20417 0.10468 0.19236 C 0.12474 0.17801 0.15078 0.16297 0.16185 0.16898 C 0.17304 0.17408 0.17526 0.20417 0.17552 0.21505 C 0.17565 0.22292 0.17487 0.23033 0.17252 0.24005 C 0.17018 0.24861 0.16562 0.25672 0.16172 0.26412 C 0.15742 0.2706 0.15065 0.27454 0.14752 0.27547 C 0.14427 0.27547 0.13802 0.27547 0.13177 0.27153 C 0.12565 0.26667 0.10312 0.23704 0.10052 0.20787 C 0.09791 0.17801 0.11028 0.09815 0.13932 0.07199 C 0.16836 0.0456 0.27161 0.06227 0.30039 0.18172 C 0.32604 0.28033 0.32031 0.3125 0.31875 0.38982 " pathEditMode="relative" rAng="0" ptsTypes="AAAAAAAAAAAAAA">
                                      <p:cBhvr>
                                        <p:cTn id="1061" dur="2600" fill="hold"/>
                                        <p:tgtEl>
                                          <p:spTgt spid="172"/>
                                        </p:tgtEl>
                                        <p:attrNameLst>
                                          <p:attrName>ppt_x</p:attrName>
                                          <p:attrName>ppt_y</p:attrName>
                                        </p:attrNameLst>
                                      </p:cBhvr>
                                      <p:rCtr x="15599" y="19491"/>
                                    </p:animMotion>
                                  </p:childTnLst>
                                </p:cTn>
                              </p:par>
                              <p:par>
                                <p:cTn id="1062" presetID="6" presetClass="emph" presetSubtype="0" accel="50000" decel="50000" autoRev="1" fill="hold" grpId="3" nodeType="withEffect">
                                  <p:stCondLst>
                                    <p:cond delay="10500"/>
                                  </p:stCondLst>
                                  <p:childTnLst>
                                    <p:animScale>
                                      <p:cBhvr>
                                        <p:cTn id="1063" dur="1300" fill="hold"/>
                                        <p:tgtEl>
                                          <p:spTgt spid="172"/>
                                        </p:tgtEl>
                                      </p:cBhvr>
                                      <p:by x="150000" y="150000"/>
                                    </p:animScale>
                                  </p:childTnLst>
                                </p:cTn>
                              </p:par>
                              <p:par>
                                <p:cTn id="1064" presetID="0" presetClass="path" presetSubtype="0" accel="50000" decel="50000" fill="hold" grpId="1" nodeType="withEffect">
                                  <p:stCondLst>
                                    <p:cond delay="10500"/>
                                  </p:stCondLst>
                                  <p:childTnLst>
                                    <p:animMotion origin="layout" path="M -0.00065 -3.7037E-6 C -0.00743 -0.06666 -0.01263 -0.2949 -0.01224 -0.33773 C -0.01185 -0.37939 -0.00821 -0.43912 -0.00013 -0.4868 C 0.00781 -0.53402 0.04817 -0.6618 0.08606 -0.69027 C 0.12382 -0.71875 0.16888 -0.70254 0.19101 -0.68958 C 0.21302 -0.67685 0.22812 -0.65926 0.23984 -0.64768 C 0.2513 -0.63588 0.25338 -0.63055 0.26002 -0.6206 C 0.26666 -0.61064 0.27395 -0.59976 0.27994 -0.58796 C 0.28593 -0.57639 0.29166 -0.56458 0.29609 -0.55 C 0.30052 -0.53564 0.30208 -0.53148 0.30625 -0.50231 C 0.31041 -0.47338 0.31002 -0.42014 0.30677 -0.36805 C 0.30351 -0.3162 0.29869 -0.22152 0.26302 -0.18958 C 0.16797 -0.12731 0.09492 -0.19861 0.04648 -0.24051 C -0.00235 -0.28287 -0.04102 -0.34351 -0.06654 -0.39375 " pathEditMode="relative" rAng="0" ptsTypes="AAAAAAAAAAAAAA">
                                      <p:cBhvr>
                                        <p:cTn id="1065" dur="2600" fill="hold"/>
                                        <p:tgtEl>
                                          <p:spTgt spid="174"/>
                                        </p:tgtEl>
                                        <p:attrNameLst>
                                          <p:attrName>ppt_x</p:attrName>
                                          <p:attrName>ppt_y</p:attrName>
                                        </p:attrNameLst>
                                      </p:cBhvr>
                                      <p:rCtr x="12201" y="-35301"/>
                                    </p:animMotion>
                                  </p:childTnLst>
                                </p:cTn>
                              </p:par>
                              <p:par>
                                <p:cTn id="1066" presetID="6" presetClass="emph" presetSubtype="0" accel="50000" decel="50000" autoRev="1" fill="hold" grpId="3" nodeType="withEffect">
                                  <p:stCondLst>
                                    <p:cond delay="10500"/>
                                  </p:stCondLst>
                                  <p:childTnLst>
                                    <p:animScale>
                                      <p:cBhvr>
                                        <p:cTn id="1067" dur="1300" fill="hold"/>
                                        <p:tgtEl>
                                          <p:spTgt spid="174"/>
                                        </p:tgtEl>
                                      </p:cBhvr>
                                      <p:by x="137000" y="137000"/>
                                    </p:animScale>
                                  </p:childTnLst>
                                </p:cTn>
                              </p:par>
                              <p:par>
                                <p:cTn id="1068" presetID="0" presetClass="path" presetSubtype="0" accel="50000" decel="50000" fill="hold" grpId="1" nodeType="withEffect">
                                  <p:stCondLst>
                                    <p:cond delay="10500"/>
                                  </p:stCondLst>
                                  <p:childTnLst>
                                    <p:animMotion origin="layout" path="M -8.33333E-7 3.33333E-6 C -0.0263 -0.00232 -0.11185 -0.00417 -0.13997 -0.00741 C -0.1681 -0.01088 -0.18008 -0.01135 -0.19739 -0.02292 C -0.21471 -0.03449 -0.26172 -0.0544 -0.2776 -0.12963 C -0.29349 -0.20486 -0.27461 -0.23033 -0.26042 -0.25348 C -0.24622 -0.27662 -0.23268 -0.27292 -0.22344 -0.27616 C -0.21406 -0.27917 -0.2112 -0.27709 -0.20417 -0.275 C -0.19779 -0.27338 -0.19075 -0.27037 -0.18437 -0.26736 C -0.17812 -0.26436 -0.17187 -0.26088 -0.16562 -0.25695 C -0.15937 -0.25301 -0.15911 -0.25463 -0.14713 -0.24398 C -0.13516 -0.23311 -0.11862 -0.2213 -0.09375 -0.1926 C -0.06888 -0.16389 -0.03893 -0.12523 -0.03008 -0.0551 C -0.01706 0.04027 -0.0845 0.14537 -0.12721 0.18703 C -0.16992 0.22824 -0.2276 0.20532 -0.25404 0.21018 " pathEditMode="relative" rAng="0" ptsTypes="AAAAAAAAAAAAAA">
                                      <p:cBhvr>
                                        <p:cTn id="1069" dur="2600" fill="hold"/>
                                        <p:tgtEl>
                                          <p:spTgt spid="175"/>
                                        </p:tgtEl>
                                        <p:attrNameLst>
                                          <p:attrName>ppt_x</p:attrName>
                                          <p:attrName>ppt_y</p:attrName>
                                        </p:attrNameLst>
                                      </p:cBhvr>
                                      <p:rCtr x="-14180" y="-3264"/>
                                    </p:animMotion>
                                  </p:childTnLst>
                                </p:cTn>
                              </p:par>
                              <p:par>
                                <p:cTn id="1070" presetID="0" presetClass="path" presetSubtype="0" accel="50000" decel="50000" fill="hold" grpId="1" nodeType="withEffect">
                                  <p:stCondLst>
                                    <p:cond delay="10500"/>
                                  </p:stCondLst>
                                  <p:childTnLst>
                                    <p:animMotion origin="layout" path="M -0.00065 -2.59259E-6 C 0.0026 0.0426 0.00313 0.1257 0.00013 0.16019 C -0.00312 0.19375 -0.00417 0.20347 -0.01393 0.22871 C -0.02344 0.25394 -0.0474 0.28635 -0.06745 0.29097 C -0.08685 0.29537 -0.10247 0.2676 -0.11016 0.25278 C -0.11784 0.23773 -0.11927 0.21597 -0.1194 0.20278 C -0.11953 0.18982 -0.1181 0.18635 -0.11615 0.17871 C -0.11419 0.17107 -0.11094 0.16389 -0.10794 0.15741 C -0.10495 0.15047 -0.10221 0.14329 -0.09857 0.1382 C -0.09518 0.13218 -0.09075 0.12801 -0.08607 0.12454 C -0.08138 0.1206 -0.06276 0.11644 -0.04844 0.11991 C -0.03398 0.12338 -0.00234 0.14676 0.01823 0.18797 C 0.0388 0.2294 0.08151 0.32385 0.06758 0.4257 C 0.05495 0.50324 -0.00729 0.5 -0.03034 0.49792 " pathEditMode="relative" rAng="0" ptsTypes="AAAAAAAAAAAAAA">
                                      <p:cBhvr>
                                        <p:cTn id="1071" dur="2600" fill="hold"/>
                                        <p:tgtEl>
                                          <p:spTgt spid="173"/>
                                        </p:tgtEl>
                                        <p:attrNameLst>
                                          <p:attrName>ppt_x</p:attrName>
                                          <p:attrName>ppt_y</p:attrName>
                                        </p:attrNameLst>
                                      </p:cBhvr>
                                      <p:rCtr x="-2383" y="24931"/>
                                    </p:animMotion>
                                  </p:childTnLst>
                                </p:cTn>
                              </p:par>
                              <p:par>
                                <p:cTn id="1072" presetID="6" presetClass="emph" presetSubtype="0" accel="50000" decel="50000" autoRev="1" fill="hold" grpId="3" nodeType="withEffect">
                                  <p:stCondLst>
                                    <p:cond delay="10500"/>
                                  </p:stCondLst>
                                  <p:childTnLst>
                                    <p:animScale>
                                      <p:cBhvr>
                                        <p:cTn id="1073" dur="1300" fill="hold"/>
                                        <p:tgtEl>
                                          <p:spTgt spid="173"/>
                                        </p:tgtEl>
                                      </p:cBhvr>
                                      <p:by x="126000" y="126000"/>
                                    </p:animScale>
                                  </p:childTnLst>
                                </p:cTn>
                              </p:par>
                              <p:par>
                                <p:cTn id="1074" presetID="0" presetClass="path" presetSubtype="0" accel="50000" decel="50000" fill="hold" grpId="1" nodeType="withEffect">
                                  <p:stCondLst>
                                    <p:cond delay="10500"/>
                                  </p:stCondLst>
                                  <p:childTnLst>
                                    <p:animMotion origin="layout" path="M -0.00052 -0.00023 C -0.01081 -0.03634 -0.04062 -0.14699 -0.05026 -0.18101 C -0.0612 -0.22569 -0.06198 -0.22546 -0.07018 -0.26713 C -0.07812 -0.30949 -0.08906 -0.36365 -0.09141 -0.42083 C -0.09414 -0.47824 -0.09101 -0.50393 -0.08281 -0.53217 C -0.07487 -0.56088 -0.06901 -0.56666 -0.06315 -0.57731 C -0.05742 -0.58726 -0.0526 -0.58958 -0.04726 -0.59444 C -0.04219 -0.59953 -0.03737 -0.60277 -0.03216 -0.60648 C -0.02682 -0.60972 -0.02331 -0.61365 -0.01588 -0.61458 C -0.00885 -0.61574 0.00104 -0.61736 0.01159 -0.6125 C 0.0224 -0.6074 0.03464 -0.6074 0.04792 -0.58449 C 0.0612 -0.56157 0.08789 -0.48495 0.06641 -0.40046 C 0.02018 -0.23009 -0.04062 -0.20601 -0.09023 -0.19236 C -0.13984 -0.1787 -0.20182 -0.25625 -0.22669 -0.28564 " pathEditMode="relative" rAng="0" ptsTypes="AAAAAAAAAAAAAA">
                                      <p:cBhvr>
                                        <p:cTn id="1075" dur="2600" fill="hold"/>
                                        <p:tgtEl>
                                          <p:spTgt spid="178"/>
                                        </p:tgtEl>
                                        <p:attrNameLst>
                                          <p:attrName>ppt_x</p:attrName>
                                          <p:attrName>ppt_y</p:attrName>
                                        </p:attrNameLst>
                                      </p:cBhvr>
                                      <p:rCtr x="-7565" y="-30787"/>
                                    </p:animMotion>
                                  </p:childTnLst>
                                </p:cTn>
                              </p:par>
                              <p:par>
                                <p:cTn id="1076" presetID="10" presetClass="entr" presetSubtype="0" fill="hold" grpId="1" nodeType="withEffect">
                                  <p:stCondLst>
                                    <p:cond delay="11000"/>
                                  </p:stCondLst>
                                  <p:childTnLst>
                                    <p:set>
                                      <p:cBhvr>
                                        <p:cTn id="1077" dur="1" fill="hold">
                                          <p:stCondLst>
                                            <p:cond delay="0"/>
                                          </p:stCondLst>
                                        </p:cTn>
                                        <p:tgtEl>
                                          <p:spTgt spid="176"/>
                                        </p:tgtEl>
                                        <p:attrNameLst>
                                          <p:attrName>style.visibility</p:attrName>
                                        </p:attrNameLst>
                                      </p:cBhvr>
                                      <p:to>
                                        <p:strVal val="visible"/>
                                      </p:to>
                                    </p:set>
                                    <p:animEffect transition="in" filter="fade">
                                      <p:cBhvr>
                                        <p:cTn id="1078" dur="100"/>
                                        <p:tgtEl>
                                          <p:spTgt spid="176"/>
                                        </p:tgtEl>
                                      </p:cBhvr>
                                    </p:animEffect>
                                  </p:childTnLst>
                                </p:cTn>
                              </p:par>
                              <p:par>
                                <p:cTn id="1079" presetID="0" presetClass="path" presetSubtype="0" decel="50000" fill="hold" grpId="0" nodeType="withEffect">
                                  <p:stCondLst>
                                    <p:cond delay="11000"/>
                                  </p:stCondLst>
                                  <p:childTnLst>
                                    <p:animMotion origin="layout" path="M -0.00039 -0.00046 C 0.00378 0.0088 0.0056 0.02547 0.0069 0.03403 C 0.00834 0.04236 0.00821 0.04537 0.00808 0.0507 C 0.00795 0.05602 0.00729 0.06297 0.00651 0.06806 C 0.00573 0.07338 0.00573 0.07547 0.00378 0.08264 C 0.00183 0.08982 -0.00351 0.11482 -0.01601 0.13287 C -0.02851 0.15116 -0.05833 0.19607 -0.10195 0.15718 C -0.14505 0.11852 -0.12591 -0.06226 -0.09075 -0.08171 C -0.0556 -0.10115 -0.01758 -0.04375 -0.01849 0.01482 " pathEditMode="relative" rAng="0" ptsTypes="AAAAAAAAA">
                                      <p:cBhvr>
                                        <p:cTn id="1080" dur="2100" fill="hold"/>
                                        <p:tgtEl>
                                          <p:spTgt spid="176"/>
                                        </p:tgtEl>
                                        <p:attrNameLst>
                                          <p:attrName>ppt_x</p:attrName>
                                          <p:attrName>ppt_y</p:attrName>
                                        </p:attrNameLst>
                                      </p:cBhvr>
                                      <p:rCtr x="-5885" y="4398"/>
                                    </p:animMotion>
                                  </p:childTnLst>
                                </p:cTn>
                              </p:par>
                              <p:par>
                                <p:cTn id="1081" presetID="10" presetClass="entr" presetSubtype="0" fill="hold" grpId="1" nodeType="withEffect">
                                  <p:stCondLst>
                                    <p:cond delay="11100"/>
                                  </p:stCondLst>
                                  <p:childTnLst>
                                    <p:set>
                                      <p:cBhvr>
                                        <p:cTn id="1082" dur="1" fill="hold">
                                          <p:stCondLst>
                                            <p:cond delay="0"/>
                                          </p:stCondLst>
                                        </p:cTn>
                                        <p:tgtEl>
                                          <p:spTgt spid="177"/>
                                        </p:tgtEl>
                                        <p:attrNameLst>
                                          <p:attrName>style.visibility</p:attrName>
                                        </p:attrNameLst>
                                      </p:cBhvr>
                                      <p:to>
                                        <p:strVal val="visible"/>
                                      </p:to>
                                    </p:set>
                                    <p:animEffect transition="in" filter="fade">
                                      <p:cBhvr>
                                        <p:cTn id="1083" dur="100"/>
                                        <p:tgtEl>
                                          <p:spTgt spid="177"/>
                                        </p:tgtEl>
                                      </p:cBhvr>
                                    </p:animEffect>
                                  </p:childTnLst>
                                </p:cTn>
                              </p:par>
                              <p:par>
                                <p:cTn id="1084" presetID="0" presetClass="path" presetSubtype="0" decel="50000" fill="hold" grpId="0" nodeType="withEffect">
                                  <p:stCondLst>
                                    <p:cond delay="11100"/>
                                  </p:stCondLst>
                                  <p:childTnLst>
                                    <p:animMotion origin="layout" path="M -2.91667E-6 -0.00069 C -0.00429 0.00232 -0.01627 0.00649 -0.022 0.01389 C -0.02799 0.0213 -0.02747 0.03033 -0.03099 0.0375 C -0.0345 0.04468 -0.03815 0.04815 -0.04205 0.05232 C -0.04609 0.05649 -0.05078 0.05996 -0.05508 0.06274 C -0.05989 0.06528 -0.06002 0.06806 -0.06927 0.06783 C -0.07864 0.0676 -0.0944 0.07385 -0.11119 0.06135 C -0.12812 0.04885 -0.15989 0.01389 -0.16119 -0.0375 C -0.1625 -0.08842 -0.08138 -0.20347 -0.03698 -0.15902 C 0.00716 -0.11458 -0.0375 -0.01273 -0.03815 0.02593 " pathEditMode="relative" rAng="0" ptsTypes="AAAAAAAAAA">
                                      <p:cBhvr>
                                        <p:cTn id="1085" dur="2000" fill="hold"/>
                                        <p:tgtEl>
                                          <p:spTgt spid="177"/>
                                        </p:tgtEl>
                                        <p:attrNameLst>
                                          <p:attrName>ppt_x</p:attrName>
                                          <p:attrName>ppt_y</p:attrName>
                                        </p:attrNameLst>
                                      </p:cBhvr>
                                      <p:rCtr x="-8060" y="-4931"/>
                                    </p:animMotion>
                                  </p:childTnLst>
                                </p:cTn>
                              </p:par>
                              <p:par>
                                <p:cTn id="1086" presetID="10" presetClass="entr" presetSubtype="0" fill="hold" grpId="0" nodeType="withEffect">
                                  <p:stCondLst>
                                    <p:cond delay="11500"/>
                                  </p:stCondLst>
                                  <p:iterate type="wd">
                                    <p:tmPct val="50000"/>
                                  </p:iterate>
                                  <p:childTnLst>
                                    <p:set>
                                      <p:cBhvr>
                                        <p:cTn id="1087" dur="1" fill="hold">
                                          <p:stCondLst>
                                            <p:cond delay="0"/>
                                          </p:stCondLst>
                                        </p:cTn>
                                        <p:tgtEl>
                                          <p:spTgt spid="165"/>
                                        </p:tgtEl>
                                        <p:attrNameLst>
                                          <p:attrName>style.visibility</p:attrName>
                                        </p:attrNameLst>
                                      </p:cBhvr>
                                      <p:to>
                                        <p:strVal val="visible"/>
                                      </p:to>
                                    </p:set>
                                    <p:animEffect transition="in" filter="fade">
                                      <p:cBhvr>
                                        <p:cTn id="1088" dur="500"/>
                                        <p:tgtEl>
                                          <p:spTgt spid="165"/>
                                        </p:tgtEl>
                                      </p:cBhvr>
                                    </p:animEffect>
                                  </p:childTnLst>
                                </p:cTn>
                              </p:par>
                              <p:par>
                                <p:cTn id="1089" presetID="1" presetClass="exit" presetSubtype="0" fill="hold" grpId="1" nodeType="withEffect">
                                  <p:stCondLst>
                                    <p:cond delay="13100"/>
                                  </p:stCondLst>
                                  <p:iterate type="wd">
                                    <p:tmAbs val="0"/>
                                  </p:iterate>
                                  <p:childTnLst>
                                    <p:set>
                                      <p:cBhvr>
                                        <p:cTn id="1090" dur="1" fill="hold">
                                          <p:stCondLst>
                                            <p:cond delay="0"/>
                                          </p:stCondLst>
                                        </p:cTn>
                                        <p:tgtEl>
                                          <p:spTgt spid="165"/>
                                        </p:tgtEl>
                                        <p:attrNameLst>
                                          <p:attrName>style.visibility</p:attrName>
                                        </p:attrNameLst>
                                      </p:cBhvr>
                                      <p:to>
                                        <p:strVal val="hidden"/>
                                      </p:to>
                                    </p:set>
                                  </p:childTnLst>
                                </p:cTn>
                              </p:par>
                              <p:par>
                                <p:cTn id="1091" presetID="1" presetClass="entr" presetSubtype="0" fill="hold" grpId="0" nodeType="withEffect">
                                  <p:stCondLst>
                                    <p:cond delay="13100"/>
                                  </p:stCondLst>
                                  <p:childTnLst>
                                    <p:set>
                                      <p:cBhvr>
                                        <p:cTn id="1092" dur="1" fill="hold">
                                          <p:stCondLst>
                                            <p:cond delay="0"/>
                                          </p:stCondLst>
                                        </p:cTn>
                                        <p:tgtEl>
                                          <p:spTgt spid="179"/>
                                        </p:tgtEl>
                                        <p:attrNameLst>
                                          <p:attrName>style.visibility</p:attrName>
                                        </p:attrNameLst>
                                      </p:cBhvr>
                                      <p:to>
                                        <p:strVal val="visible"/>
                                      </p:to>
                                    </p:set>
                                  </p:childTnLst>
                                </p:cTn>
                              </p:par>
                              <p:par>
                                <p:cTn id="1093" presetID="42" presetClass="path" presetSubtype="0" accel="50000" fill="hold" grpId="4" nodeType="withEffect">
                                  <p:stCondLst>
                                    <p:cond delay="13100"/>
                                  </p:stCondLst>
                                  <p:childTnLst>
                                    <p:animMotion origin="layout" path="M 0.1586 -0.09514 L 0.24831 -0.0044 " pathEditMode="relative" rAng="0" ptsTypes="AA">
                                      <p:cBhvr>
                                        <p:cTn id="1094" dur="500" fill="hold"/>
                                        <p:tgtEl>
                                          <p:spTgt spid="171"/>
                                        </p:tgtEl>
                                        <p:attrNameLst>
                                          <p:attrName>ppt_x</p:attrName>
                                          <p:attrName>ppt_y</p:attrName>
                                        </p:attrNameLst>
                                      </p:cBhvr>
                                      <p:rCtr x="45" y="45"/>
                                    </p:animMotion>
                                  </p:childTnLst>
                                  <p:subTnLst>
                                    <p:set>
                                      <p:cBhvr override="childStyle">
                                        <p:cTn dur="1" fill="hold" display="0" masterRel="sameClick" afterEffect="1">
                                          <p:stCondLst>
                                            <p:cond evt="end" delay="0">
                                              <p:tn val="1093"/>
                                            </p:cond>
                                          </p:stCondLst>
                                        </p:cTn>
                                        <p:tgtEl>
                                          <p:spTgt spid="171"/>
                                        </p:tgtEl>
                                        <p:attrNameLst>
                                          <p:attrName>style.visibility</p:attrName>
                                        </p:attrNameLst>
                                      </p:cBhvr>
                                      <p:to>
                                        <p:strVal val="hidden"/>
                                      </p:to>
                                    </p:set>
                                  </p:subTnLst>
                                </p:cTn>
                              </p:par>
                              <p:par>
                                <p:cTn id="1095" presetID="35" presetClass="path" presetSubtype="0" accel="50000" fill="hold" grpId="4" nodeType="withEffect">
                                  <p:stCondLst>
                                    <p:cond delay="13100"/>
                                  </p:stCondLst>
                                  <p:childTnLst>
                                    <p:animMotion origin="layout" path="M 0.31875 0.38982 L 0.12526 0.38519 " pathEditMode="relative" rAng="0" ptsTypes="AA">
                                      <p:cBhvr>
                                        <p:cTn id="1096" dur="500" fill="hold"/>
                                        <p:tgtEl>
                                          <p:spTgt spid="172"/>
                                        </p:tgtEl>
                                        <p:attrNameLst>
                                          <p:attrName>ppt_x</p:attrName>
                                          <p:attrName>ppt_y</p:attrName>
                                        </p:attrNameLst>
                                      </p:cBhvr>
                                      <p:rCtr x="-97" y="-2"/>
                                    </p:animMotion>
                                  </p:childTnLst>
                                  <p:subTnLst>
                                    <p:set>
                                      <p:cBhvr override="childStyle">
                                        <p:cTn dur="1" fill="hold" display="0" masterRel="sameClick" afterEffect="1">
                                          <p:stCondLst>
                                            <p:cond evt="end" delay="0">
                                              <p:tn val="1095"/>
                                            </p:cond>
                                          </p:stCondLst>
                                        </p:cTn>
                                        <p:tgtEl>
                                          <p:spTgt spid="172"/>
                                        </p:tgtEl>
                                        <p:attrNameLst>
                                          <p:attrName>style.visibility</p:attrName>
                                        </p:attrNameLst>
                                      </p:cBhvr>
                                      <p:to>
                                        <p:strVal val="hidden"/>
                                      </p:to>
                                    </p:set>
                                  </p:subTnLst>
                                </p:cTn>
                              </p:par>
                              <p:par>
                                <p:cTn id="1097" presetID="35" presetClass="path" presetSubtype="0" accel="50000" fill="hold" grpId="4" nodeType="withEffect">
                                  <p:stCondLst>
                                    <p:cond delay="13100"/>
                                  </p:stCondLst>
                                  <p:childTnLst>
                                    <p:animMotion origin="layout" path="M -0.03034 0.49792 L -0.13268 0.38681 " pathEditMode="relative" rAng="0" ptsTypes="AA">
                                      <p:cBhvr>
                                        <p:cTn id="1098" dur="500" fill="hold"/>
                                        <p:tgtEl>
                                          <p:spTgt spid="173"/>
                                        </p:tgtEl>
                                        <p:attrNameLst>
                                          <p:attrName>ppt_x</p:attrName>
                                          <p:attrName>ppt_y</p:attrName>
                                        </p:attrNameLst>
                                      </p:cBhvr>
                                      <p:rCtr x="-51" y="-56"/>
                                    </p:animMotion>
                                  </p:childTnLst>
                                  <p:subTnLst>
                                    <p:set>
                                      <p:cBhvr override="childStyle">
                                        <p:cTn dur="1" fill="hold" display="0" masterRel="sameClick" afterEffect="1">
                                          <p:stCondLst>
                                            <p:cond evt="end" delay="0">
                                              <p:tn val="1097"/>
                                            </p:cond>
                                          </p:stCondLst>
                                        </p:cTn>
                                        <p:tgtEl>
                                          <p:spTgt spid="173"/>
                                        </p:tgtEl>
                                        <p:attrNameLst>
                                          <p:attrName>style.visibility</p:attrName>
                                        </p:attrNameLst>
                                      </p:cBhvr>
                                      <p:to>
                                        <p:strVal val="hidden"/>
                                      </p:to>
                                    </p:set>
                                  </p:subTnLst>
                                </p:cTn>
                              </p:par>
                              <p:par>
                                <p:cTn id="1099" presetID="63" presetClass="path" presetSubtype="0" accel="50000" fill="hold" grpId="4" nodeType="withEffect">
                                  <p:stCondLst>
                                    <p:cond delay="13100"/>
                                  </p:stCondLst>
                                  <p:childTnLst>
                                    <p:animMotion origin="layout" path="M -0.06654 -0.39375 L 0.12565 -0.39375 " pathEditMode="relative" rAng="0" ptsTypes="AA">
                                      <p:cBhvr>
                                        <p:cTn id="1100" dur="500" fill="hold"/>
                                        <p:tgtEl>
                                          <p:spTgt spid="174"/>
                                        </p:tgtEl>
                                        <p:attrNameLst>
                                          <p:attrName>ppt_x</p:attrName>
                                          <p:attrName>ppt_y</p:attrName>
                                        </p:attrNameLst>
                                      </p:cBhvr>
                                      <p:rCtr x="96" y="0"/>
                                    </p:animMotion>
                                  </p:childTnLst>
                                  <p:subTnLst>
                                    <p:set>
                                      <p:cBhvr override="childStyle">
                                        <p:cTn dur="1" fill="hold" display="0" masterRel="sameClick" afterEffect="1">
                                          <p:stCondLst>
                                            <p:cond evt="end" delay="0">
                                              <p:tn val="1099"/>
                                            </p:cond>
                                          </p:stCondLst>
                                        </p:cTn>
                                        <p:tgtEl>
                                          <p:spTgt spid="174"/>
                                        </p:tgtEl>
                                        <p:attrNameLst>
                                          <p:attrName>style.visibility</p:attrName>
                                        </p:attrNameLst>
                                      </p:cBhvr>
                                      <p:to>
                                        <p:strVal val="hidden"/>
                                      </p:to>
                                    </p:set>
                                  </p:subTnLst>
                                </p:cTn>
                              </p:par>
                              <p:par>
                                <p:cTn id="1101" presetID="6" presetClass="emph" presetSubtype="0" accel="50000" fill="hold" grpId="3" nodeType="withEffect">
                                  <p:stCondLst>
                                    <p:cond delay="13100"/>
                                  </p:stCondLst>
                                  <p:childTnLst>
                                    <p:animScale>
                                      <p:cBhvr>
                                        <p:cTn id="1102" dur="500" fill="hold"/>
                                        <p:tgtEl>
                                          <p:spTgt spid="178"/>
                                        </p:tgtEl>
                                      </p:cBhvr>
                                      <p:by x="200000" y="200000"/>
                                    </p:animScale>
                                  </p:childTnLst>
                                </p:cTn>
                              </p:par>
                              <p:par>
                                <p:cTn id="1103" presetID="64" presetClass="path" presetSubtype="0" accel="50000" fill="hold" grpId="2" nodeType="withEffect">
                                  <p:stCondLst>
                                    <p:cond delay="13100"/>
                                  </p:stCondLst>
                                  <p:childTnLst>
                                    <p:animMotion origin="layout" path="M -0.2267 -0.28565 L -0.13477 -0.39676 " pathEditMode="relative" rAng="0" ptsTypes="AA">
                                      <p:cBhvr>
                                        <p:cTn id="1104" dur="500" fill="hold"/>
                                        <p:tgtEl>
                                          <p:spTgt spid="178"/>
                                        </p:tgtEl>
                                        <p:attrNameLst>
                                          <p:attrName>ppt_x</p:attrName>
                                          <p:attrName>ppt_y</p:attrName>
                                        </p:attrNameLst>
                                      </p:cBhvr>
                                      <p:rCtr x="46" y="-56"/>
                                    </p:animMotion>
                                  </p:childTnLst>
                                  <p:subTnLst>
                                    <p:set>
                                      <p:cBhvr override="childStyle">
                                        <p:cTn dur="1" fill="hold" display="0" masterRel="sameClick" afterEffect="1">
                                          <p:stCondLst>
                                            <p:cond evt="end" delay="0">
                                              <p:tn val="1103"/>
                                            </p:cond>
                                          </p:stCondLst>
                                        </p:cTn>
                                        <p:tgtEl>
                                          <p:spTgt spid="178"/>
                                        </p:tgtEl>
                                        <p:attrNameLst>
                                          <p:attrName>style.visibility</p:attrName>
                                        </p:attrNameLst>
                                      </p:cBhvr>
                                      <p:to>
                                        <p:strVal val="hidden"/>
                                      </p:to>
                                    </p:set>
                                  </p:subTnLst>
                                </p:cTn>
                              </p:par>
                              <p:par>
                                <p:cTn id="1105" presetID="64" presetClass="path" presetSubtype="0" accel="50000" fill="hold" grpId="2" nodeType="withEffect">
                                  <p:stCondLst>
                                    <p:cond delay="13100"/>
                                  </p:stCondLst>
                                  <p:childTnLst>
                                    <p:animMotion origin="layout" path="M -0.25404 0.21018 L -0.25677 0.00069 " pathEditMode="relative" rAng="0" ptsTypes="AA">
                                      <p:cBhvr>
                                        <p:cTn id="1106" dur="500" fill="hold"/>
                                        <p:tgtEl>
                                          <p:spTgt spid="175"/>
                                        </p:tgtEl>
                                        <p:attrNameLst>
                                          <p:attrName>ppt_x</p:attrName>
                                          <p:attrName>ppt_y</p:attrName>
                                        </p:attrNameLst>
                                      </p:cBhvr>
                                      <p:rCtr x="0" y="0"/>
                                    </p:animMotion>
                                  </p:childTnLst>
                                  <p:subTnLst>
                                    <p:set>
                                      <p:cBhvr override="childStyle">
                                        <p:cTn dur="1" fill="hold" display="0" masterRel="sameClick" afterEffect="1">
                                          <p:stCondLst>
                                            <p:cond evt="end" delay="0">
                                              <p:tn val="1105"/>
                                            </p:cond>
                                          </p:stCondLst>
                                        </p:cTn>
                                        <p:tgtEl>
                                          <p:spTgt spid="175"/>
                                        </p:tgtEl>
                                        <p:attrNameLst>
                                          <p:attrName>style.visibility</p:attrName>
                                        </p:attrNameLst>
                                      </p:cBhvr>
                                      <p:to>
                                        <p:strVal val="hidden"/>
                                      </p:to>
                                    </p:set>
                                  </p:subTnLst>
                                </p:cTn>
                              </p:par>
                              <p:par>
                                <p:cTn id="1107" presetID="42" presetClass="path" presetSubtype="0" accel="50000" fill="hold" grpId="2" nodeType="withEffect">
                                  <p:stCondLst>
                                    <p:cond delay="13100"/>
                                  </p:stCondLst>
                                  <p:childTnLst>
                                    <p:animMotion origin="layout" path="M -0.01849 0.01482 L -0.02057 0.2088 " pathEditMode="relative" rAng="0" ptsTypes="AA">
                                      <p:cBhvr>
                                        <p:cTn id="1108" dur="500" fill="hold"/>
                                        <p:tgtEl>
                                          <p:spTgt spid="176"/>
                                        </p:tgtEl>
                                        <p:attrNameLst>
                                          <p:attrName>ppt_x</p:attrName>
                                          <p:attrName>ppt_y</p:attrName>
                                        </p:attrNameLst>
                                      </p:cBhvr>
                                      <p:rCtr x="0" y="0"/>
                                    </p:animMotion>
                                  </p:childTnLst>
                                  <p:subTnLst>
                                    <p:set>
                                      <p:cBhvr override="childStyle">
                                        <p:cTn dur="1" fill="hold" display="0" masterRel="sameClick" afterEffect="1">
                                          <p:stCondLst>
                                            <p:cond evt="end" delay="0">
                                              <p:tn val="1107"/>
                                            </p:cond>
                                          </p:stCondLst>
                                        </p:cTn>
                                        <p:tgtEl>
                                          <p:spTgt spid="176"/>
                                        </p:tgtEl>
                                        <p:attrNameLst>
                                          <p:attrName>style.visibility</p:attrName>
                                        </p:attrNameLst>
                                      </p:cBhvr>
                                      <p:to>
                                        <p:strVal val="hidden"/>
                                      </p:to>
                                    </p:set>
                                  </p:subTnLst>
                                </p:cTn>
                              </p:par>
                              <p:par>
                                <p:cTn id="1109" presetID="42" presetClass="path" presetSubtype="0" accel="50000" fill="hold" grpId="2" nodeType="withEffect">
                                  <p:stCondLst>
                                    <p:cond delay="13100"/>
                                  </p:stCondLst>
                                  <p:childTnLst>
                                    <p:animMotion origin="layout" path="M -0.03815 0.02593 L -0.13932 0.12431 " pathEditMode="relative" rAng="0" ptsTypes="AA">
                                      <p:cBhvr>
                                        <p:cTn id="1110" dur="500" fill="hold"/>
                                        <p:tgtEl>
                                          <p:spTgt spid="177"/>
                                        </p:tgtEl>
                                        <p:attrNameLst>
                                          <p:attrName>ppt_x</p:attrName>
                                          <p:attrName>ppt_y</p:attrName>
                                        </p:attrNameLst>
                                      </p:cBhvr>
                                      <p:rCtr x="-51" y="49"/>
                                    </p:animMotion>
                                  </p:childTnLst>
                                  <p:subTnLst>
                                    <p:set>
                                      <p:cBhvr override="childStyle">
                                        <p:cTn dur="1" fill="hold" display="0" masterRel="sameClick" afterEffect="1">
                                          <p:stCondLst>
                                            <p:cond evt="end" delay="0">
                                              <p:tn val="1109"/>
                                            </p:cond>
                                          </p:stCondLst>
                                        </p:cTn>
                                        <p:tgtEl>
                                          <p:spTgt spid="177"/>
                                        </p:tgtEl>
                                        <p:attrNameLst>
                                          <p:attrName>style.visibility</p:attrName>
                                        </p:attrNameLst>
                                      </p:cBhvr>
                                      <p:to>
                                        <p:strVal val="hidden"/>
                                      </p:to>
                                    </p:set>
                                  </p:subTnLst>
                                </p:cTn>
                              </p:par>
                              <p:par>
                                <p:cTn id="1111" presetID="16" presetClass="exit" presetSubtype="21" fill="hold" grpId="1" nodeType="withEffect">
                                  <p:stCondLst>
                                    <p:cond delay="13200"/>
                                  </p:stCondLst>
                                  <p:childTnLst>
                                    <p:animEffect transition="out" filter="barn(inVertical)">
                                      <p:cBhvr>
                                        <p:cTn id="1112" dur="400"/>
                                        <p:tgtEl>
                                          <p:spTgt spid="179"/>
                                        </p:tgtEl>
                                      </p:cBhvr>
                                    </p:animEffect>
                                    <p:set>
                                      <p:cBhvr>
                                        <p:cTn id="1113" dur="1" fill="hold">
                                          <p:stCondLst>
                                            <p:cond delay="399"/>
                                          </p:stCondLst>
                                        </p:cTn>
                                        <p:tgtEl>
                                          <p:spTgt spid="1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P spid="12" grpId="0" bldLvl="0" animBg="1"/>
      <p:bldP spid="14" grpId="0" bldLvl="0" animBg="1"/>
      <p:bldP spid="158" grpId="0"/>
      <p:bldP spid="158" grpId="1"/>
      <p:bldP spid="159" grpId="0"/>
      <p:bldP spid="159" grpId="1"/>
      <p:bldP spid="161" grpId="0"/>
      <p:bldP spid="161" grpId="1"/>
      <p:bldP spid="162" grpId="0"/>
      <p:bldP spid="162" grpId="1"/>
      <p:bldP spid="163" grpId="0"/>
      <p:bldP spid="163" grpId="1"/>
      <p:bldP spid="164" grpId="0"/>
      <p:bldP spid="164" grpId="1"/>
      <p:bldP spid="166" grpId="0"/>
      <p:bldP spid="166" grpId="1"/>
      <p:bldP spid="167" grpId="0"/>
      <p:bldP spid="167" grpId="1"/>
      <p:bldP spid="168" grpId="0"/>
      <p:bldP spid="168" grpId="1"/>
      <p:bldP spid="169" grpId="0"/>
      <p:bldP spid="169" grpId="1"/>
      <p:bldP spid="165" grpId="0"/>
      <p:bldP spid="165" grpId="1"/>
      <p:bldP spid="171" grpId="0" bldLvl="0" animBg="1"/>
      <p:bldP spid="171" grpId="1" bldLvl="0" animBg="1"/>
      <p:bldP spid="171" grpId="2" bldLvl="0" animBg="1"/>
      <p:bldP spid="171" grpId="3" bldLvl="0" animBg="1"/>
      <p:bldP spid="171" grpId="4" bldLvl="0" animBg="1"/>
      <p:bldP spid="172" grpId="0" bldLvl="0" animBg="1"/>
      <p:bldP spid="172" grpId="1" bldLvl="0" animBg="1"/>
      <p:bldP spid="172" grpId="2" bldLvl="0" animBg="1"/>
      <p:bldP spid="172" grpId="3" bldLvl="0" animBg="1"/>
      <p:bldP spid="172" grpId="4" bldLvl="0" animBg="1"/>
      <p:bldP spid="173" grpId="0" bldLvl="0" animBg="1"/>
      <p:bldP spid="173" grpId="1" bldLvl="0" animBg="1"/>
      <p:bldP spid="173" grpId="2" bldLvl="0" animBg="1"/>
      <p:bldP spid="173" grpId="3" bldLvl="0" animBg="1"/>
      <p:bldP spid="173" grpId="4" bldLvl="0" animBg="1"/>
      <p:bldP spid="174" grpId="0" bldLvl="0" animBg="1"/>
      <p:bldP spid="174" grpId="1" bldLvl="0" animBg="1"/>
      <p:bldP spid="174" grpId="2" bldLvl="0" animBg="1"/>
      <p:bldP spid="174" grpId="3" bldLvl="0" animBg="1"/>
      <p:bldP spid="174" grpId="4" bldLvl="0" animBg="1"/>
      <p:bldP spid="175" grpId="0" bldLvl="0" animBg="1"/>
      <p:bldP spid="175" grpId="1" bldLvl="0" animBg="1"/>
      <p:bldP spid="175" grpId="2" bldLvl="0" animBg="1"/>
      <p:bldP spid="176" grpId="0" bldLvl="0" animBg="1"/>
      <p:bldP spid="176" grpId="1" bldLvl="0" animBg="1"/>
      <p:bldP spid="176" grpId="2" bldLvl="0" animBg="1"/>
      <p:bldP spid="177" grpId="0" bldLvl="0" animBg="1"/>
      <p:bldP spid="177" grpId="1" bldLvl="0" animBg="1"/>
      <p:bldP spid="177" grpId="2" bldLvl="0" animBg="1"/>
      <p:bldP spid="178" grpId="0" bldLvl="0" animBg="1"/>
      <p:bldP spid="178" grpId="1" bldLvl="0" animBg="1"/>
      <p:bldP spid="178" grpId="2" bldLvl="0" animBg="1"/>
      <p:bldP spid="178" grpId="3" bldLvl="0" animBg="1"/>
      <p:bldP spid="178" grpId="4" bldLvl="0" animBg="1"/>
      <p:bldP spid="179" grpId="0"/>
      <p:bldP spid="17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flipH="1">
            <a:off x="4995864" y="3721895"/>
            <a:ext cx="90486" cy="9048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椭圆 2"/>
          <p:cNvSpPr/>
          <p:nvPr/>
        </p:nvSpPr>
        <p:spPr>
          <a:xfrm>
            <a:off x="6418808" y="1070042"/>
            <a:ext cx="428018" cy="4280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椭圆 3"/>
          <p:cNvSpPr/>
          <p:nvPr/>
        </p:nvSpPr>
        <p:spPr>
          <a:xfrm>
            <a:off x="7305472" y="2821021"/>
            <a:ext cx="447474" cy="4474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椭圆 4"/>
          <p:cNvSpPr/>
          <p:nvPr/>
        </p:nvSpPr>
        <p:spPr>
          <a:xfrm>
            <a:off x="5214025" y="2169268"/>
            <a:ext cx="311286" cy="31128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flipH="1">
            <a:off x="5074596" y="1455908"/>
            <a:ext cx="220492" cy="2204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flipH="1">
            <a:off x="4525144" y="2460936"/>
            <a:ext cx="115436" cy="1154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flipH="1">
            <a:off x="5731962" y="4246398"/>
            <a:ext cx="116388" cy="116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flipH="1">
            <a:off x="6041383" y="3689520"/>
            <a:ext cx="220492" cy="2204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TextBox 12"/>
          <p:cNvSpPr txBox="1"/>
          <p:nvPr/>
        </p:nvSpPr>
        <p:spPr>
          <a:xfrm>
            <a:off x="5313734" y="3159433"/>
            <a:ext cx="1607820" cy="521970"/>
          </a:xfrm>
          <a:prstGeom prst="rect">
            <a:avLst/>
          </a:prstGeom>
          <a:noFill/>
        </p:spPr>
        <p:txBody>
          <a:bodyPr wrap="none" rtlCol="0">
            <a:spAutoFit/>
          </a:bodyPr>
          <a:lstStyle/>
          <a:p>
            <a:pPr algn="ctr"/>
            <a:r>
              <a:rPr lang="zh-CN" altLang="en-US" sz="2800" b="1" dirty="0">
                <a:solidFill>
                  <a:srgbClr val="C00000"/>
                </a:solidFill>
                <a:latin typeface="三极魏碑简" panose="00000500000000000000" charset="-122"/>
                <a:ea typeface="三极魏碑简" panose="00000500000000000000" charset="-122"/>
                <a:sym typeface="+mn-ea"/>
              </a:rPr>
              <a:t>现代语言</a:t>
            </a:r>
            <a:endParaRPr lang="zh-CN" altLang="en-US" sz="2800" b="1" dirty="0">
              <a:solidFill>
                <a:srgbClr val="C00000"/>
              </a:solidFill>
              <a:latin typeface="三极魏碑简" panose="00000500000000000000" charset="-122"/>
              <a:ea typeface="三极魏碑简" panose="00000500000000000000" charset="-122"/>
              <a:cs typeface="Arial" panose="020B0604020202090204" pitchFamily="34" charset="0"/>
              <a:sym typeface="+mn-ea"/>
            </a:endParaRPr>
          </a:p>
        </p:txBody>
      </p:sp>
      <p:sp>
        <p:nvSpPr>
          <p:cNvPr id="13" name="椭圆 12"/>
          <p:cNvSpPr/>
          <p:nvPr/>
        </p:nvSpPr>
        <p:spPr>
          <a:xfrm>
            <a:off x="6824663" y="2490788"/>
            <a:ext cx="66202" cy="6620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a:off x="6707983" y="3479006"/>
            <a:ext cx="66202" cy="6620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a:off x="4512271" y="3704941"/>
            <a:ext cx="217284" cy="21728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33"/>
          <p:cNvSpPr/>
          <p:nvPr/>
        </p:nvSpPr>
        <p:spPr>
          <a:xfrm>
            <a:off x="5143500" y="2444956"/>
            <a:ext cx="666750" cy="66675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a:off x="5824534" y="2740224"/>
            <a:ext cx="371482" cy="37148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7210421" y="2816424"/>
            <a:ext cx="295282" cy="29528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36"/>
          <p:cNvSpPr/>
          <p:nvPr/>
        </p:nvSpPr>
        <p:spPr>
          <a:xfrm>
            <a:off x="4745827" y="3006924"/>
            <a:ext cx="104782" cy="10478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椭圆 37"/>
          <p:cNvSpPr/>
          <p:nvPr/>
        </p:nvSpPr>
        <p:spPr>
          <a:xfrm>
            <a:off x="4936327" y="3054550"/>
            <a:ext cx="57156" cy="57156"/>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a:off x="5029201" y="2945022"/>
            <a:ext cx="166684" cy="16668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椭圆 39"/>
          <p:cNvSpPr/>
          <p:nvPr/>
        </p:nvSpPr>
        <p:spPr>
          <a:xfrm>
            <a:off x="5731667" y="3035504"/>
            <a:ext cx="76202" cy="7620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椭圆 40"/>
          <p:cNvSpPr/>
          <p:nvPr/>
        </p:nvSpPr>
        <p:spPr>
          <a:xfrm>
            <a:off x="6224591" y="2925976"/>
            <a:ext cx="185730" cy="18573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6853237" y="2987880"/>
            <a:ext cx="123826" cy="123826"/>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7534271" y="3002160"/>
            <a:ext cx="109546" cy="109546"/>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7105651" y="3025982"/>
            <a:ext cx="85724" cy="8572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a:off x="7008024" y="3049802"/>
            <a:ext cx="61904" cy="6190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文本框 45"/>
          <p:cNvSpPr txBox="1"/>
          <p:nvPr/>
        </p:nvSpPr>
        <p:spPr>
          <a:xfrm>
            <a:off x="3362479" y="3196082"/>
            <a:ext cx="2412365"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孟加拉语</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土耳其语</a:t>
            </a:r>
          </a:p>
        </p:txBody>
      </p:sp>
      <p:sp>
        <p:nvSpPr>
          <p:cNvPr id="47" name="椭圆 46"/>
          <p:cNvSpPr/>
          <p:nvPr/>
        </p:nvSpPr>
        <p:spPr>
          <a:xfrm>
            <a:off x="6418808" y="2675241"/>
            <a:ext cx="428018" cy="4280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4512271" y="2889250"/>
            <a:ext cx="217284" cy="21728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a:off x="4778375" y="2749550"/>
            <a:ext cx="254000" cy="254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a:off x="4946650" y="2593975"/>
            <a:ext cx="152400" cy="1524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6888162" y="2684462"/>
            <a:ext cx="307976" cy="307976"/>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椭圆 49"/>
          <p:cNvSpPr/>
          <p:nvPr/>
        </p:nvSpPr>
        <p:spPr>
          <a:xfrm>
            <a:off x="7045326" y="2613025"/>
            <a:ext cx="60324" cy="6032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椭圆 50"/>
          <p:cNvSpPr/>
          <p:nvPr/>
        </p:nvSpPr>
        <p:spPr>
          <a:xfrm>
            <a:off x="6826251" y="2722562"/>
            <a:ext cx="60324" cy="6032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椭圆 51"/>
          <p:cNvSpPr/>
          <p:nvPr/>
        </p:nvSpPr>
        <p:spPr>
          <a:xfrm>
            <a:off x="6863560" y="2557463"/>
            <a:ext cx="128582" cy="12858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52"/>
          <p:cNvSpPr/>
          <p:nvPr/>
        </p:nvSpPr>
        <p:spPr>
          <a:xfrm>
            <a:off x="6692902" y="2517774"/>
            <a:ext cx="165098" cy="165098"/>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椭圆 53"/>
          <p:cNvSpPr/>
          <p:nvPr/>
        </p:nvSpPr>
        <p:spPr>
          <a:xfrm>
            <a:off x="6180932" y="2728913"/>
            <a:ext cx="165100" cy="1651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6285708" y="2588420"/>
            <a:ext cx="165100" cy="1651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55"/>
          <p:cNvSpPr/>
          <p:nvPr/>
        </p:nvSpPr>
        <p:spPr>
          <a:xfrm>
            <a:off x="6102354" y="2671766"/>
            <a:ext cx="103184" cy="10318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椭圆 56"/>
          <p:cNvSpPr/>
          <p:nvPr/>
        </p:nvSpPr>
        <p:spPr>
          <a:xfrm>
            <a:off x="5833271" y="2497934"/>
            <a:ext cx="222248" cy="222248"/>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椭圆 57"/>
          <p:cNvSpPr/>
          <p:nvPr/>
        </p:nvSpPr>
        <p:spPr>
          <a:xfrm>
            <a:off x="6428584" y="2407447"/>
            <a:ext cx="260348" cy="260348"/>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58"/>
          <p:cNvSpPr/>
          <p:nvPr/>
        </p:nvSpPr>
        <p:spPr>
          <a:xfrm>
            <a:off x="6042822" y="2297910"/>
            <a:ext cx="327022" cy="32702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椭圆 59"/>
          <p:cNvSpPr/>
          <p:nvPr/>
        </p:nvSpPr>
        <p:spPr>
          <a:xfrm>
            <a:off x="6335718" y="2188372"/>
            <a:ext cx="227008" cy="227008"/>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椭圆 60"/>
          <p:cNvSpPr/>
          <p:nvPr/>
        </p:nvSpPr>
        <p:spPr>
          <a:xfrm>
            <a:off x="5742786" y="2464596"/>
            <a:ext cx="103184" cy="10318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椭圆 61"/>
          <p:cNvSpPr/>
          <p:nvPr/>
        </p:nvSpPr>
        <p:spPr>
          <a:xfrm>
            <a:off x="5938051" y="2416973"/>
            <a:ext cx="74606" cy="74606"/>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a:off x="5583242" y="2386014"/>
            <a:ext cx="74606" cy="74606"/>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63"/>
          <p:cNvSpPr/>
          <p:nvPr/>
        </p:nvSpPr>
        <p:spPr>
          <a:xfrm>
            <a:off x="5783269" y="2338392"/>
            <a:ext cx="126994" cy="126994"/>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椭圆 64"/>
          <p:cNvSpPr/>
          <p:nvPr/>
        </p:nvSpPr>
        <p:spPr>
          <a:xfrm>
            <a:off x="5576099" y="2231236"/>
            <a:ext cx="198432" cy="19843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6" name="椭圆 65"/>
          <p:cNvSpPr/>
          <p:nvPr/>
        </p:nvSpPr>
        <p:spPr>
          <a:xfrm>
            <a:off x="6226182" y="2188373"/>
            <a:ext cx="93656" cy="93656"/>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椭圆 66"/>
          <p:cNvSpPr/>
          <p:nvPr/>
        </p:nvSpPr>
        <p:spPr>
          <a:xfrm>
            <a:off x="5885663" y="2188374"/>
            <a:ext cx="198432" cy="19843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 name="文本框 70"/>
          <p:cNvSpPr txBox="1"/>
          <p:nvPr/>
        </p:nvSpPr>
        <p:spPr>
          <a:xfrm>
            <a:off x="5069996" y="3201162"/>
            <a:ext cx="3037840"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意大利语</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马来语</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荷兰语</a:t>
            </a:r>
            <a:endParaRPr lang="zh-CN" altLang="en-US" sz="2000" dirty="0">
              <a:solidFill>
                <a:prstClr val="black"/>
              </a:solidFill>
              <a:latin typeface="三极魏碑简" panose="00000500000000000000" charset="-122"/>
              <a:ea typeface="三极魏碑简" panose="00000500000000000000" charset="-122"/>
            </a:endParaRPr>
          </a:p>
        </p:txBody>
      </p:sp>
      <p:grpSp>
        <p:nvGrpSpPr>
          <p:cNvPr id="16" name="组合 15"/>
          <p:cNvGrpSpPr/>
          <p:nvPr/>
        </p:nvGrpSpPr>
        <p:grpSpPr>
          <a:xfrm>
            <a:off x="3031791" y="1568450"/>
            <a:ext cx="5683885" cy="3619500"/>
            <a:chOff x="3031791" y="1962150"/>
            <a:chExt cx="5683885" cy="3619500"/>
          </a:xfrm>
        </p:grpSpPr>
        <p:grpSp>
          <p:nvGrpSpPr>
            <p:cNvPr id="12" name="组合 11"/>
            <p:cNvGrpSpPr/>
            <p:nvPr/>
          </p:nvGrpSpPr>
          <p:grpSpPr>
            <a:xfrm>
              <a:off x="3031791" y="3599011"/>
              <a:ext cx="5683885" cy="399063"/>
              <a:chOff x="3031791" y="3599011"/>
              <a:chExt cx="5683885" cy="399063"/>
            </a:xfrm>
          </p:grpSpPr>
          <p:sp>
            <p:nvSpPr>
              <p:cNvPr id="69" name="文本框 68"/>
              <p:cNvSpPr txBox="1"/>
              <p:nvPr/>
            </p:nvSpPr>
            <p:spPr>
              <a:xfrm>
                <a:off x="3031791" y="3599294"/>
                <a:ext cx="1877695"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老挝语</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爪哇语</a:t>
                </a:r>
              </a:p>
            </p:txBody>
          </p:sp>
          <p:sp>
            <p:nvSpPr>
              <p:cNvPr id="70" name="文本框 69"/>
              <p:cNvSpPr txBox="1"/>
              <p:nvPr/>
            </p:nvSpPr>
            <p:spPr>
              <a:xfrm>
                <a:off x="4631991" y="3599011"/>
                <a:ext cx="4083685" cy="393700"/>
              </a:xfrm>
              <a:prstGeom prst="rect">
                <a:avLst/>
              </a:prstGeom>
              <a:noFill/>
            </p:spPr>
            <p:txBody>
              <a:bodyPr wrap="square" rtlCol="0">
                <a:noAutofit/>
              </a:bodyPr>
              <a:lstStyle>
                <a:defPPr>
                  <a:defRPr lang="zh-CN"/>
                </a:defPPr>
                <a:lvl1pPr algn="ctr">
                  <a:defRPr sz="2400" kern="2000" spc="100">
                    <a:cs typeface="Arial" panose="020B0604020202090204" pitchFamily="34" charset="0"/>
                  </a:defRPr>
                </a:lvl1pPr>
              </a:lstStyle>
              <a:p>
                <a:pPr algn="ctr"/>
                <a:r>
                  <a:rPr lang="zh-CN" altLang="en-US" sz="2000" b="1" dirty="0">
                    <a:solidFill>
                      <a:schemeClr val="tx2">
                        <a:lumMod val="50000"/>
                      </a:schemeClr>
                    </a:solidFill>
                    <a:latin typeface="三极魏碑简" panose="00000500000000000000" charset="-122"/>
                    <a:ea typeface="三极魏碑简" panose="00000500000000000000" charset="-122"/>
                    <a:sym typeface="+mn-ea"/>
                  </a:rPr>
                  <a:t>阿姆哈拉语</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约鲁巴语</a:t>
                </a:r>
                <a:r>
                  <a:rPr lang="en-US" altLang="zh-CN" sz="2000" b="1" dirty="0">
                    <a:solidFill>
                      <a:schemeClr val="tx2">
                        <a:lumMod val="50000"/>
                      </a:schemeClr>
                    </a:solidFill>
                    <a:latin typeface="三极魏碑简" panose="00000500000000000000" charset="-122"/>
                    <a:ea typeface="三极魏碑简" panose="00000500000000000000" charset="-122"/>
                    <a:sym typeface="+mn-ea"/>
                  </a:rPr>
                  <a:t> </a:t>
                </a:r>
                <a:r>
                  <a:rPr lang="zh-CN" altLang="en-US" sz="2000" b="1" dirty="0">
                    <a:solidFill>
                      <a:schemeClr val="tx2">
                        <a:lumMod val="50000"/>
                      </a:schemeClr>
                    </a:solidFill>
                    <a:latin typeface="三极魏碑简" panose="00000500000000000000" charset="-122"/>
                    <a:ea typeface="三极魏碑简" panose="00000500000000000000" charset="-122"/>
                    <a:sym typeface="+mn-ea"/>
                  </a:rPr>
                  <a:t>乌克兰语</a:t>
                </a:r>
              </a:p>
              <a:p>
                <a:pPr algn="ctr"/>
                <a:endParaRPr lang="en-US" altLang="zh-CN" sz="2000" b="1" dirty="0">
                  <a:solidFill>
                    <a:schemeClr val="tx2">
                      <a:lumMod val="50000"/>
                    </a:schemeClr>
                  </a:solidFill>
                  <a:latin typeface="三极魏碑简" panose="00000500000000000000" charset="-122"/>
                  <a:ea typeface="三极魏碑简" panose="00000500000000000000" charset="-122"/>
                  <a:sym typeface="+mn-ea"/>
                </a:endParaRPr>
              </a:p>
            </p:txBody>
          </p:sp>
        </p:grpSp>
        <p:sp>
          <p:nvSpPr>
            <p:cNvPr id="14" name="椭圆 13"/>
            <p:cNvSpPr/>
            <p:nvPr/>
          </p:nvSpPr>
          <p:spPr>
            <a:xfrm>
              <a:off x="4248150" y="1962150"/>
              <a:ext cx="3619500" cy="3619500"/>
            </a:xfrm>
            <a:prstGeom prst="ellipse">
              <a:avLst/>
            </a:prstGeom>
            <a:noFill/>
            <a:ln w="3175">
              <a:solidFill>
                <a:srgbClr val="385D8A">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8" name="组合 17"/>
          <p:cNvGrpSpPr/>
          <p:nvPr/>
        </p:nvGrpSpPr>
        <p:grpSpPr>
          <a:xfrm>
            <a:off x="4032250" y="1428750"/>
            <a:ext cx="4186659" cy="3873500"/>
            <a:chOff x="4032250" y="1428750"/>
            <a:chExt cx="4186659" cy="3873500"/>
          </a:xfrm>
        </p:grpSpPr>
        <p:sp>
          <p:nvSpPr>
            <p:cNvPr id="73" name="文本框 72"/>
            <p:cNvSpPr txBox="1"/>
            <p:nvPr/>
          </p:nvSpPr>
          <p:spPr>
            <a:xfrm>
              <a:off x="7909029" y="3196082"/>
              <a:ext cx="309880" cy="39878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endParaRPr lang="zh-CN" altLang="en-US" sz="2000" b="1" dirty="0">
                <a:solidFill>
                  <a:schemeClr val="tx2">
                    <a:lumMod val="50000"/>
                  </a:schemeClr>
                </a:solidFill>
                <a:latin typeface="三极魏碑简" panose="00000500000000000000" charset="-122"/>
                <a:ea typeface="三极魏碑简" panose="00000500000000000000" charset="-122"/>
                <a:sym typeface="+mn-ea"/>
              </a:endParaRPr>
            </a:p>
          </p:txBody>
        </p:sp>
        <p:sp>
          <p:nvSpPr>
            <p:cNvPr id="17" name="椭圆 16"/>
            <p:cNvSpPr/>
            <p:nvPr/>
          </p:nvSpPr>
          <p:spPr>
            <a:xfrm>
              <a:off x="4032250" y="1428750"/>
              <a:ext cx="3873500" cy="3873500"/>
            </a:xfrm>
            <a:prstGeom prst="ellipse">
              <a:avLst/>
            </a:prstGeom>
            <a:noFill/>
            <a:ln>
              <a:solidFill>
                <a:srgbClr val="385D8A">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矩形 19"/>
          <p:cNvSpPr/>
          <p:nvPr/>
        </p:nvSpPr>
        <p:spPr>
          <a:xfrm rot="19752922">
            <a:off x="3869412" y="7650636"/>
            <a:ext cx="17292870" cy="10373253"/>
          </a:xfrm>
          <a:prstGeom prst="rect">
            <a:avLst/>
          </a:prstGeom>
          <a:solidFill>
            <a:srgbClr val="1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8" name="椭圆 67"/>
          <p:cNvSpPr/>
          <p:nvPr/>
        </p:nvSpPr>
        <p:spPr>
          <a:xfrm>
            <a:off x="5143818" y="2445115"/>
            <a:ext cx="666750" cy="666750"/>
          </a:xfrm>
          <a:prstGeom prst="ellipse">
            <a:avLst/>
          </a:prstGeom>
          <a:solidFill>
            <a:schemeClr val="bg1">
              <a:lumMod val="75000"/>
            </a:schemeClr>
          </a:solidFill>
          <a:ln w="31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椭圆 73"/>
          <p:cNvSpPr/>
          <p:nvPr/>
        </p:nvSpPr>
        <p:spPr>
          <a:xfrm>
            <a:off x="5829614" y="2742764"/>
            <a:ext cx="371482" cy="371482"/>
          </a:xfrm>
          <a:prstGeom prst="ellipse">
            <a:avLst/>
          </a:prstGeom>
          <a:solidFill>
            <a:schemeClr val="bg1">
              <a:lumMod val="85000"/>
            </a:schemeClr>
          </a:solidFill>
          <a:ln w="31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椭圆 75"/>
          <p:cNvSpPr/>
          <p:nvPr/>
        </p:nvSpPr>
        <p:spPr>
          <a:xfrm>
            <a:off x="4746145" y="3007083"/>
            <a:ext cx="104782" cy="104782"/>
          </a:xfrm>
          <a:prstGeom prst="ellipse">
            <a:avLst/>
          </a:prstGeom>
          <a:solidFill>
            <a:schemeClr val="bg1">
              <a:lumMod val="75000"/>
            </a:schemeClr>
          </a:solidFill>
          <a:ln w="3175">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8" name="椭圆 77"/>
          <p:cNvSpPr/>
          <p:nvPr/>
        </p:nvSpPr>
        <p:spPr>
          <a:xfrm>
            <a:off x="4936645" y="3054709"/>
            <a:ext cx="57156" cy="57156"/>
          </a:xfrm>
          <a:prstGeom prst="ellipse">
            <a:avLst/>
          </a:prstGeom>
          <a:solidFill>
            <a:schemeClr val="bg1">
              <a:lumMod val="50000"/>
            </a:schemeClr>
          </a:solidFill>
          <a:ln w="3175">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椭圆 78"/>
          <p:cNvSpPr/>
          <p:nvPr/>
        </p:nvSpPr>
        <p:spPr>
          <a:xfrm>
            <a:off x="5029519" y="2945181"/>
            <a:ext cx="166684" cy="166684"/>
          </a:xfrm>
          <a:prstGeom prst="ellipse">
            <a:avLst/>
          </a:prstGeom>
          <a:solidFill>
            <a:schemeClr val="bg1">
              <a:lumMod val="50000"/>
            </a:schemeClr>
          </a:solidFill>
          <a:ln w="3175">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0" name="椭圆 79"/>
          <p:cNvSpPr/>
          <p:nvPr/>
        </p:nvSpPr>
        <p:spPr>
          <a:xfrm>
            <a:off x="5736747" y="3038044"/>
            <a:ext cx="76202" cy="76202"/>
          </a:xfrm>
          <a:prstGeom prst="ellipse">
            <a:avLst/>
          </a:prstGeom>
          <a:solidFill>
            <a:srgbClr val="DDDDDD">
              <a:alpha val="98000"/>
            </a:srgbClr>
          </a:solidFill>
          <a:ln w="3175">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椭圆 86"/>
          <p:cNvSpPr/>
          <p:nvPr/>
        </p:nvSpPr>
        <p:spPr>
          <a:xfrm>
            <a:off x="4442673" y="2832937"/>
            <a:ext cx="336514" cy="336514"/>
          </a:xfrm>
          <a:prstGeom prst="ellipse">
            <a:avLst/>
          </a:prstGeom>
          <a:solidFill>
            <a:schemeClr val="tx1">
              <a:lumMod val="65000"/>
              <a:lumOff val="35000"/>
            </a:schemeClr>
          </a:solidFill>
          <a:ln w="3175">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椭圆 87"/>
          <p:cNvSpPr/>
          <p:nvPr/>
        </p:nvSpPr>
        <p:spPr>
          <a:xfrm>
            <a:off x="4755992" y="2729389"/>
            <a:ext cx="294640" cy="294640"/>
          </a:xfrm>
          <a:prstGeom prst="ellipse">
            <a:avLst/>
          </a:prstGeom>
          <a:solidFill>
            <a:schemeClr val="tx1">
              <a:lumMod val="50000"/>
              <a:lumOff val="50000"/>
            </a:schemeClr>
          </a:solidFill>
          <a:ln w="317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椭圆 88"/>
          <p:cNvSpPr/>
          <p:nvPr/>
        </p:nvSpPr>
        <p:spPr>
          <a:xfrm>
            <a:off x="4951730" y="2596515"/>
            <a:ext cx="152400" cy="152400"/>
          </a:xfrm>
          <a:prstGeom prst="ellipse">
            <a:avLst/>
          </a:prstGeom>
          <a:solidFill>
            <a:schemeClr val="bg1">
              <a:lumMod val="65000"/>
              <a:alpha val="40000"/>
            </a:schemeClr>
          </a:solidFill>
          <a:ln w="3175">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椭圆 96"/>
          <p:cNvSpPr/>
          <p:nvPr/>
        </p:nvSpPr>
        <p:spPr>
          <a:xfrm>
            <a:off x="6107434" y="2674306"/>
            <a:ext cx="103184" cy="103184"/>
          </a:xfrm>
          <a:prstGeom prst="ellipse">
            <a:avLst/>
          </a:prstGeom>
          <a:solidFill>
            <a:schemeClr val="bg1">
              <a:lumMod val="85000"/>
              <a:alpha val="63000"/>
            </a:schemeClr>
          </a:solidFill>
          <a:ln w="3175">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椭圆 97"/>
          <p:cNvSpPr/>
          <p:nvPr/>
        </p:nvSpPr>
        <p:spPr>
          <a:xfrm>
            <a:off x="5838351" y="2500474"/>
            <a:ext cx="222248" cy="222248"/>
          </a:xfrm>
          <a:prstGeom prst="ellipse">
            <a:avLst/>
          </a:prstGeom>
          <a:solidFill>
            <a:schemeClr val="bg1">
              <a:lumMod val="50000"/>
            </a:schemeClr>
          </a:solidFill>
          <a:ln w="3175">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椭圆 101"/>
          <p:cNvSpPr/>
          <p:nvPr/>
        </p:nvSpPr>
        <p:spPr>
          <a:xfrm>
            <a:off x="5747866" y="2467136"/>
            <a:ext cx="103184" cy="103184"/>
          </a:xfrm>
          <a:prstGeom prst="ellipse">
            <a:avLst/>
          </a:prstGeom>
          <a:solidFill>
            <a:schemeClr val="bg1">
              <a:lumMod val="75000"/>
              <a:alpha val="83000"/>
            </a:schemeClr>
          </a:solidFill>
          <a:ln w="3175">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椭圆 102"/>
          <p:cNvSpPr/>
          <p:nvPr/>
        </p:nvSpPr>
        <p:spPr>
          <a:xfrm>
            <a:off x="5943131" y="2419513"/>
            <a:ext cx="74606" cy="74606"/>
          </a:xfrm>
          <a:prstGeom prst="ellipse">
            <a:avLst/>
          </a:prstGeom>
          <a:solidFill>
            <a:schemeClr val="bg1">
              <a:lumMod val="75000"/>
              <a:alpha val="63000"/>
            </a:schemeClr>
          </a:solidFill>
          <a:ln w="3175">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4" name="椭圆 103"/>
          <p:cNvSpPr/>
          <p:nvPr/>
        </p:nvSpPr>
        <p:spPr>
          <a:xfrm>
            <a:off x="5588322" y="2388554"/>
            <a:ext cx="74606" cy="74606"/>
          </a:xfrm>
          <a:prstGeom prst="ellipse">
            <a:avLst/>
          </a:prstGeom>
          <a:solidFill>
            <a:schemeClr val="bg1">
              <a:lumMod val="85000"/>
              <a:alpha val="93000"/>
            </a:schemeClr>
          </a:solidFill>
          <a:ln w="3175">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椭圆 104"/>
          <p:cNvSpPr/>
          <p:nvPr/>
        </p:nvSpPr>
        <p:spPr>
          <a:xfrm>
            <a:off x="5788349" y="2340932"/>
            <a:ext cx="126994" cy="126994"/>
          </a:xfrm>
          <a:prstGeom prst="ellipse">
            <a:avLst/>
          </a:prstGeom>
          <a:solidFill>
            <a:schemeClr val="bg1">
              <a:lumMod val="85000"/>
              <a:alpha val="82000"/>
            </a:schemeClr>
          </a:solidFill>
          <a:ln w="3175">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椭圆 105"/>
          <p:cNvSpPr/>
          <p:nvPr/>
        </p:nvSpPr>
        <p:spPr>
          <a:xfrm>
            <a:off x="5581179" y="2233776"/>
            <a:ext cx="198432" cy="198432"/>
          </a:xfrm>
          <a:prstGeom prst="ellipse">
            <a:avLst/>
          </a:prstGeom>
          <a:solidFill>
            <a:schemeClr val="tx1">
              <a:lumMod val="50000"/>
              <a:lumOff val="50000"/>
              <a:alpha val="48000"/>
            </a:schemeClr>
          </a:solidFill>
          <a:ln w="3175">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椭圆 106"/>
          <p:cNvSpPr/>
          <p:nvPr/>
        </p:nvSpPr>
        <p:spPr>
          <a:xfrm>
            <a:off x="6231262" y="2190913"/>
            <a:ext cx="93656" cy="93656"/>
          </a:xfrm>
          <a:prstGeom prst="ellipse">
            <a:avLst/>
          </a:prstGeom>
          <a:solidFill>
            <a:schemeClr val="tx1">
              <a:lumMod val="65000"/>
              <a:lumOff val="35000"/>
              <a:alpha val="32000"/>
            </a:schemeClr>
          </a:solidFill>
          <a:ln w="3175">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p:nvPr/>
        </p:nvSpPr>
        <p:spPr>
          <a:xfrm>
            <a:off x="5890743" y="2190914"/>
            <a:ext cx="198432" cy="198432"/>
          </a:xfrm>
          <a:prstGeom prst="ellipse">
            <a:avLst/>
          </a:prstGeom>
          <a:solidFill>
            <a:schemeClr val="tx1">
              <a:lumMod val="50000"/>
              <a:lumOff val="50000"/>
              <a:alpha val="88000"/>
            </a:schemeClr>
          </a:solidFill>
          <a:ln w="3175">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1" name="椭圆 80"/>
          <p:cNvSpPr/>
          <p:nvPr/>
        </p:nvSpPr>
        <p:spPr>
          <a:xfrm>
            <a:off x="2836926" y="4349750"/>
            <a:ext cx="393700" cy="393700"/>
          </a:xfrm>
          <a:prstGeom prst="ellipse">
            <a:avLst/>
          </a:prstGeom>
          <a:solidFill>
            <a:schemeClr val="bg1">
              <a:lumMod val="75000"/>
              <a:alpha val="1000"/>
            </a:schemeClr>
          </a:solidFill>
          <a:ln>
            <a:noFill/>
          </a:ln>
          <a:effectLst>
            <a:glow rad="139700">
              <a:schemeClr val="bg1">
                <a:lumMod val="75000"/>
                <a:alpha val="1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椭圆 81"/>
          <p:cNvSpPr/>
          <p:nvPr/>
        </p:nvSpPr>
        <p:spPr>
          <a:xfrm>
            <a:off x="6682486" y="6861810"/>
            <a:ext cx="170180" cy="170180"/>
          </a:xfrm>
          <a:prstGeom prst="ellipse">
            <a:avLst/>
          </a:prstGeom>
          <a:solidFill>
            <a:schemeClr val="bg1">
              <a:lumMod val="75000"/>
              <a:alpha val="1000"/>
            </a:schemeClr>
          </a:solidFill>
          <a:ln>
            <a:noFill/>
          </a:ln>
          <a:effectLst>
            <a:glow rad="139700">
              <a:schemeClr val="bg1">
                <a:lumMod val="75000"/>
                <a:alpha val="1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椭圆 82"/>
          <p:cNvSpPr/>
          <p:nvPr/>
        </p:nvSpPr>
        <p:spPr>
          <a:xfrm>
            <a:off x="1230084" y="3685317"/>
            <a:ext cx="446316" cy="446316"/>
          </a:xfrm>
          <a:prstGeom prst="ellipse">
            <a:avLst/>
          </a:prstGeom>
          <a:solidFill>
            <a:schemeClr val="bg1">
              <a:lumMod val="75000"/>
              <a:alpha val="14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4" name="椭圆 83"/>
          <p:cNvSpPr/>
          <p:nvPr/>
        </p:nvSpPr>
        <p:spPr>
          <a:xfrm>
            <a:off x="2597170" y="2597171"/>
            <a:ext cx="195492" cy="195492"/>
          </a:xfrm>
          <a:prstGeom prst="ellipse">
            <a:avLst/>
          </a:prstGeom>
          <a:solidFill>
            <a:schemeClr val="bg1">
              <a:lumMod val="75000"/>
              <a:alpha val="14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椭圆 84"/>
          <p:cNvSpPr/>
          <p:nvPr/>
        </p:nvSpPr>
        <p:spPr>
          <a:xfrm>
            <a:off x="444271" y="2966179"/>
            <a:ext cx="346304" cy="346304"/>
          </a:xfrm>
          <a:prstGeom prst="ellipse">
            <a:avLst/>
          </a:prstGeom>
          <a:solidFill>
            <a:schemeClr val="bg1">
              <a:lumMod val="75000"/>
              <a:alpha val="14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6" name="椭圆 85"/>
          <p:cNvSpPr/>
          <p:nvPr/>
        </p:nvSpPr>
        <p:spPr>
          <a:xfrm>
            <a:off x="4393242" y="4871357"/>
            <a:ext cx="216000" cy="216000"/>
          </a:xfrm>
          <a:prstGeom prst="ellipse">
            <a:avLst/>
          </a:prstGeom>
          <a:solidFill>
            <a:schemeClr val="bg1">
              <a:lumMod val="75000"/>
              <a:alpha val="1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椭圆 89"/>
          <p:cNvSpPr/>
          <p:nvPr/>
        </p:nvSpPr>
        <p:spPr>
          <a:xfrm>
            <a:off x="4872667" y="7722507"/>
            <a:ext cx="108000" cy="108000"/>
          </a:xfrm>
          <a:prstGeom prst="ellipse">
            <a:avLst/>
          </a:prstGeom>
          <a:solidFill>
            <a:schemeClr val="bg1">
              <a:lumMod val="75000"/>
              <a:alpha val="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椭圆 90"/>
          <p:cNvSpPr/>
          <p:nvPr/>
        </p:nvSpPr>
        <p:spPr>
          <a:xfrm>
            <a:off x="4024942" y="7614557"/>
            <a:ext cx="180000" cy="180000"/>
          </a:xfrm>
          <a:prstGeom prst="ellipse">
            <a:avLst/>
          </a:prstGeom>
          <a:solidFill>
            <a:schemeClr val="bg1">
              <a:lumMod val="75000"/>
              <a:alpha val="13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椭圆 91"/>
          <p:cNvSpPr/>
          <p:nvPr/>
        </p:nvSpPr>
        <p:spPr>
          <a:xfrm>
            <a:off x="8628693" y="3575050"/>
            <a:ext cx="432000" cy="432000"/>
          </a:xfrm>
          <a:prstGeom prst="ellipse">
            <a:avLst/>
          </a:prstGeom>
          <a:solidFill>
            <a:schemeClr val="bg1">
              <a:lumMod val="85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椭圆 92"/>
          <p:cNvSpPr/>
          <p:nvPr/>
        </p:nvSpPr>
        <p:spPr>
          <a:xfrm>
            <a:off x="8740775" y="6906582"/>
            <a:ext cx="198000" cy="198000"/>
          </a:xfrm>
          <a:prstGeom prst="ellipse">
            <a:avLst/>
          </a:prstGeom>
          <a:solidFill>
            <a:schemeClr val="bg1">
              <a:lumMod val="75000"/>
              <a:alpha val="7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椭圆 93"/>
          <p:cNvSpPr/>
          <p:nvPr/>
        </p:nvSpPr>
        <p:spPr>
          <a:xfrm>
            <a:off x="9722417" y="9258250"/>
            <a:ext cx="144000" cy="144000"/>
          </a:xfrm>
          <a:prstGeom prst="ellipse">
            <a:avLst/>
          </a:prstGeom>
          <a:solidFill>
            <a:schemeClr val="bg1">
              <a:lumMod val="75000"/>
              <a:alpha val="7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椭圆 94"/>
          <p:cNvSpPr/>
          <p:nvPr/>
        </p:nvSpPr>
        <p:spPr>
          <a:xfrm>
            <a:off x="9832975" y="6523124"/>
            <a:ext cx="72000" cy="72000"/>
          </a:xfrm>
          <a:prstGeom prst="ellipse">
            <a:avLst/>
          </a:prstGeom>
          <a:solidFill>
            <a:schemeClr val="bg1">
              <a:lumMod val="75000"/>
              <a:alpha val="7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椭圆 95"/>
          <p:cNvSpPr/>
          <p:nvPr/>
        </p:nvSpPr>
        <p:spPr>
          <a:xfrm>
            <a:off x="9506417" y="7194680"/>
            <a:ext cx="216000" cy="216000"/>
          </a:xfrm>
          <a:prstGeom prst="ellipse">
            <a:avLst/>
          </a:prstGeom>
          <a:solidFill>
            <a:schemeClr val="bg1">
              <a:lumMod val="75000"/>
              <a:alpha val="1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椭圆 98"/>
          <p:cNvSpPr/>
          <p:nvPr/>
        </p:nvSpPr>
        <p:spPr>
          <a:xfrm>
            <a:off x="9298876" y="7641641"/>
            <a:ext cx="108000" cy="108000"/>
          </a:xfrm>
          <a:prstGeom prst="ellipse">
            <a:avLst/>
          </a:prstGeom>
          <a:solidFill>
            <a:schemeClr val="bg1">
              <a:lumMod val="75000"/>
              <a:alpha val="1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椭圆 99"/>
          <p:cNvSpPr/>
          <p:nvPr/>
        </p:nvSpPr>
        <p:spPr>
          <a:xfrm>
            <a:off x="5883872" y="6447322"/>
            <a:ext cx="180000" cy="180000"/>
          </a:xfrm>
          <a:prstGeom prst="ellipse">
            <a:avLst/>
          </a:prstGeom>
          <a:solidFill>
            <a:schemeClr val="bg1">
              <a:lumMod val="75000"/>
              <a:alpha val="3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椭圆 100"/>
          <p:cNvSpPr/>
          <p:nvPr/>
        </p:nvSpPr>
        <p:spPr>
          <a:xfrm>
            <a:off x="6294419" y="6484644"/>
            <a:ext cx="180000" cy="180000"/>
          </a:xfrm>
          <a:prstGeom prst="ellipse">
            <a:avLst/>
          </a:prstGeom>
          <a:solidFill>
            <a:schemeClr val="bg1">
              <a:lumMod val="75000"/>
              <a:alpha val="30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p:nvPr/>
        </p:nvSpPr>
        <p:spPr>
          <a:xfrm>
            <a:off x="4952896" y="6094843"/>
            <a:ext cx="287798" cy="287798"/>
          </a:xfrm>
          <a:prstGeom prst="ellipse">
            <a:avLst/>
          </a:prstGeom>
          <a:solidFill>
            <a:schemeClr val="bg1">
              <a:lumMod val="75000"/>
              <a:alpha val="14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椭圆 109"/>
          <p:cNvSpPr/>
          <p:nvPr/>
        </p:nvSpPr>
        <p:spPr>
          <a:xfrm>
            <a:off x="7305510" y="2306460"/>
            <a:ext cx="446316" cy="446316"/>
          </a:xfrm>
          <a:prstGeom prst="ellipse">
            <a:avLst/>
          </a:prstGeom>
          <a:solidFill>
            <a:schemeClr val="bg1">
              <a:lumMod val="75000"/>
              <a:alpha val="14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p:nvPr/>
        </p:nvSpPr>
        <p:spPr>
          <a:xfrm>
            <a:off x="8966506" y="2536776"/>
            <a:ext cx="216000" cy="216000"/>
          </a:xfrm>
          <a:prstGeom prst="ellipse">
            <a:avLst/>
          </a:prstGeom>
          <a:solidFill>
            <a:schemeClr val="bg1">
              <a:lumMod val="75000"/>
              <a:alpha val="1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椭圆 111"/>
          <p:cNvSpPr/>
          <p:nvPr/>
        </p:nvSpPr>
        <p:spPr>
          <a:xfrm>
            <a:off x="10448795" y="2868433"/>
            <a:ext cx="195492" cy="195492"/>
          </a:xfrm>
          <a:prstGeom prst="ellipse">
            <a:avLst/>
          </a:prstGeom>
          <a:solidFill>
            <a:schemeClr val="bg1">
              <a:lumMod val="75000"/>
              <a:alpha val="14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3" name="椭圆 112"/>
          <p:cNvSpPr/>
          <p:nvPr/>
        </p:nvSpPr>
        <p:spPr>
          <a:xfrm>
            <a:off x="11295637" y="2402512"/>
            <a:ext cx="429638" cy="429638"/>
          </a:xfrm>
          <a:prstGeom prst="ellipse">
            <a:avLst/>
          </a:prstGeom>
          <a:solidFill>
            <a:schemeClr val="bg1">
              <a:lumMod val="75000"/>
              <a:alpha val="11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10977383" y="6695839"/>
            <a:ext cx="108000" cy="108000"/>
          </a:xfrm>
          <a:prstGeom prst="ellipse">
            <a:avLst/>
          </a:prstGeom>
          <a:solidFill>
            <a:schemeClr val="bg1">
              <a:lumMod val="75000"/>
              <a:alpha val="1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10967503" y="7448071"/>
            <a:ext cx="216000" cy="216000"/>
          </a:xfrm>
          <a:prstGeom prst="ellipse">
            <a:avLst/>
          </a:prstGeom>
          <a:solidFill>
            <a:schemeClr val="bg1">
              <a:lumMod val="75000"/>
              <a:alpha val="1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2746926" y="8510125"/>
            <a:ext cx="180000" cy="180000"/>
          </a:xfrm>
          <a:prstGeom prst="ellipse">
            <a:avLst/>
          </a:prstGeom>
          <a:solidFill>
            <a:schemeClr val="bg1">
              <a:lumMod val="75000"/>
              <a:alpha val="30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8225705" y="9186250"/>
            <a:ext cx="144000" cy="144000"/>
          </a:xfrm>
          <a:prstGeom prst="ellipse">
            <a:avLst/>
          </a:prstGeom>
          <a:solidFill>
            <a:schemeClr val="bg1">
              <a:lumMod val="75000"/>
              <a:alpha val="3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1832129" y="2722719"/>
            <a:ext cx="144000" cy="144000"/>
          </a:xfrm>
          <a:prstGeom prst="ellipse">
            <a:avLst/>
          </a:prstGeom>
          <a:solidFill>
            <a:schemeClr val="bg1">
              <a:lumMod val="75000"/>
              <a:alpha val="19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3651367" y="7559066"/>
            <a:ext cx="108000" cy="108000"/>
          </a:xfrm>
          <a:prstGeom prst="ellipse">
            <a:avLst/>
          </a:prstGeom>
          <a:solidFill>
            <a:schemeClr val="bg1">
              <a:lumMod val="75000"/>
              <a:alpha val="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0" name="椭圆 119"/>
          <p:cNvSpPr/>
          <p:nvPr/>
        </p:nvSpPr>
        <p:spPr>
          <a:xfrm>
            <a:off x="4917668" y="1706334"/>
            <a:ext cx="446316" cy="446316"/>
          </a:xfrm>
          <a:prstGeom prst="ellipse">
            <a:avLst/>
          </a:prstGeom>
          <a:solidFill>
            <a:schemeClr val="bg1">
              <a:lumMod val="75000"/>
              <a:alpha val="14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5364321" y="2037987"/>
            <a:ext cx="108000" cy="108000"/>
          </a:xfrm>
          <a:prstGeom prst="ellipse">
            <a:avLst/>
          </a:prstGeom>
          <a:solidFill>
            <a:schemeClr val="bg1">
              <a:lumMod val="75000"/>
              <a:alpha val="1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0" name="椭圆 229"/>
          <p:cNvSpPr/>
          <p:nvPr/>
        </p:nvSpPr>
        <p:spPr>
          <a:xfrm>
            <a:off x="166078" y="2387195"/>
            <a:ext cx="315580" cy="315580"/>
          </a:xfrm>
          <a:prstGeom prst="ellipse">
            <a:avLst/>
          </a:prstGeom>
          <a:solidFill>
            <a:schemeClr val="bg1">
              <a:lumMod val="75000"/>
              <a:alpha val="1000"/>
            </a:schemeClr>
          </a:solidFill>
          <a:ln>
            <a:noFill/>
          </a:ln>
          <a:effectLst>
            <a:glow rad="546100">
              <a:schemeClr val="bg1">
                <a:lumMod val="65000"/>
                <a:alpha val="2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1" name="椭圆 230"/>
          <p:cNvSpPr/>
          <p:nvPr/>
        </p:nvSpPr>
        <p:spPr>
          <a:xfrm>
            <a:off x="4739317" y="1607457"/>
            <a:ext cx="108000" cy="108000"/>
          </a:xfrm>
          <a:prstGeom prst="ellipse">
            <a:avLst/>
          </a:prstGeom>
          <a:solidFill>
            <a:schemeClr val="bg1">
              <a:lumMod val="75000"/>
              <a:alpha val="1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2" name="椭圆 231"/>
          <p:cNvSpPr/>
          <p:nvPr/>
        </p:nvSpPr>
        <p:spPr>
          <a:xfrm>
            <a:off x="2749570" y="444521"/>
            <a:ext cx="195492" cy="195492"/>
          </a:xfrm>
          <a:prstGeom prst="ellipse">
            <a:avLst/>
          </a:prstGeom>
          <a:solidFill>
            <a:schemeClr val="bg1">
              <a:lumMod val="75000"/>
              <a:alpha val="14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3" name="椭圆 232"/>
          <p:cNvSpPr/>
          <p:nvPr/>
        </p:nvSpPr>
        <p:spPr>
          <a:xfrm>
            <a:off x="596671" y="813529"/>
            <a:ext cx="346304" cy="346304"/>
          </a:xfrm>
          <a:prstGeom prst="ellipse">
            <a:avLst/>
          </a:prstGeom>
          <a:solidFill>
            <a:schemeClr val="bg1">
              <a:lumMod val="75000"/>
              <a:alpha val="14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4" name="椭圆 233"/>
          <p:cNvSpPr/>
          <p:nvPr/>
        </p:nvSpPr>
        <p:spPr>
          <a:xfrm>
            <a:off x="3615367" y="1550307"/>
            <a:ext cx="144000" cy="144000"/>
          </a:xfrm>
          <a:prstGeom prst="ellipse">
            <a:avLst/>
          </a:prstGeom>
          <a:solidFill>
            <a:schemeClr val="bg1">
              <a:lumMod val="75000"/>
              <a:alpha val="19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5" name="椭圆 234"/>
          <p:cNvSpPr/>
          <p:nvPr/>
        </p:nvSpPr>
        <p:spPr>
          <a:xfrm>
            <a:off x="1984529" y="570069"/>
            <a:ext cx="144000" cy="144000"/>
          </a:xfrm>
          <a:prstGeom prst="ellipse">
            <a:avLst/>
          </a:prstGeom>
          <a:solidFill>
            <a:schemeClr val="bg1">
              <a:lumMod val="75000"/>
              <a:alpha val="19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6" name="椭圆 235"/>
          <p:cNvSpPr/>
          <p:nvPr/>
        </p:nvSpPr>
        <p:spPr>
          <a:xfrm>
            <a:off x="3957088" y="676649"/>
            <a:ext cx="346304" cy="346304"/>
          </a:xfrm>
          <a:prstGeom prst="ellipse">
            <a:avLst/>
          </a:prstGeom>
          <a:solidFill>
            <a:schemeClr val="bg1">
              <a:lumMod val="75000"/>
              <a:alpha val="14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7" name="椭圆 236"/>
          <p:cNvSpPr/>
          <p:nvPr/>
        </p:nvSpPr>
        <p:spPr>
          <a:xfrm>
            <a:off x="5135626" y="1473200"/>
            <a:ext cx="114300" cy="114300"/>
          </a:xfrm>
          <a:prstGeom prst="ellipse">
            <a:avLst/>
          </a:prstGeom>
          <a:solidFill>
            <a:schemeClr val="bg1">
              <a:lumMod val="75000"/>
              <a:alpha val="1000"/>
            </a:schemeClr>
          </a:solidFill>
          <a:ln>
            <a:noFill/>
          </a:ln>
          <a:effectLst>
            <a:glow rad="139700">
              <a:schemeClr val="bg1">
                <a:lumMod val="75000"/>
                <a:alpha val="2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8" name="椭圆 237"/>
          <p:cNvSpPr/>
          <p:nvPr/>
        </p:nvSpPr>
        <p:spPr>
          <a:xfrm>
            <a:off x="11708295" y="1988494"/>
            <a:ext cx="1713519" cy="1713519"/>
          </a:xfrm>
          <a:prstGeom prst="ellipse">
            <a:avLst/>
          </a:prstGeom>
          <a:solidFill>
            <a:schemeClr val="bg1">
              <a:lumMod val="75000"/>
              <a:alpha val="1000"/>
            </a:schemeClr>
          </a:solidFill>
          <a:ln>
            <a:noFill/>
          </a:ln>
          <a:effectLst>
            <a:glow rad="622300">
              <a:schemeClr val="bg1">
                <a:lumMod val="65000"/>
                <a:alpha val="1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9" name="椭圆 238"/>
          <p:cNvSpPr/>
          <p:nvPr/>
        </p:nvSpPr>
        <p:spPr>
          <a:xfrm>
            <a:off x="-684820" y="6001240"/>
            <a:ext cx="1713519" cy="1713519"/>
          </a:xfrm>
          <a:prstGeom prst="ellipse">
            <a:avLst/>
          </a:prstGeom>
          <a:solidFill>
            <a:schemeClr val="bg1">
              <a:lumMod val="75000"/>
              <a:alpha val="1000"/>
            </a:schemeClr>
          </a:solidFill>
          <a:ln>
            <a:noFill/>
          </a:ln>
          <a:effectLst>
            <a:glow rad="622300">
              <a:schemeClr val="bg1">
                <a:lumMod val="65000"/>
                <a:alpha val="1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0" name="椭圆 239"/>
          <p:cNvSpPr/>
          <p:nvPr/>
        </p:nvSpPr>
        <p:spPr>
          <a:xfrm>
            <a:off x="7904226" y="2825750"/>
            <a:ext cx="393700" cy="393700"/>
          </a:xfrm>
          <a:prstGeom prst="ellipse">
            <a:avLst/>
          </a:prstGeom>
          <a:solidFill>
            <a:schemeClr val="bg1">
              <a:lumMod val="75000"/>
              <a:alpha val="1000"/>
            </a:schemeClr>
          </a:solidFill>
          <a:ln>
            <a:noFill/>
          </a:ln>
          <a:effectLst>
            <a:glow rad="139700">
              <a:schemeClr val="bg1">
                <a:lumMod val="75000"/>
                <a:alpha val="1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1" name="椭圆 240"/>
          <p:cNvSpPr/>
          <p:nvPr/>
        </p:nvSpPr>
        <p:spPr>
          <a:xfrm>
            <a:off x="7645820" y="3578549"/>
            <a:ext cx="114300" cy="114300"/>
          </a:xfrm>
          <a:prstGeom prst="ellipse">
            <a:avLst/>
          </a:prstGeom>
          <a:solidFill>
            <a:schemeClr val="bg1">
              <a:lumMod val="75000"/>
              <a:alpha val="1000"/>
            </a:schemeClr>
          </a:solidFill>
          <a:ln>
            <a:noFill/>
          </a:ln>
          <a:effectLst>
            <a:glow rad="139700">
              <a:schemeClr val="bg1">
                <a:lumMod val="75000"/>
                <a:alpha val="2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2" name="椭圆 241"/>
          <p:cNvSpPr/>
          <p:nvPr/>
        </p:nvSpPr>
        <p:spPr>
          <a:xfrm>
            <a:off x="6834886" y="4709160"/>
            <a:ext cx="170180" cy="170180"/>
          </a:xfrm>
          <a:prstGeom prst="ellipse">
            <a:avLst/>
          </a:prstGeom>
          <a:solidFill>
            <a:schemeClr val="bg1">
              <a:lumMod val="75000"/>
              <a:alpha val="1000"/>
            </a:schemeClr>
          </a:solidFill>
          <a:ln>
            <a:noFill/>
          </a:ln>
          <a:effectLst>
            <a:glow rad="139700">
              <a:schemeClr val="bg1">
                <a:lumMod val="75000"/>
                <a:alpha val="1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3" name="椭圆 242"/>
          <p:cNvSpPr/>
          <p:nvPr/>
        </p:nvSpPr>
        <p:spPr>
          <a:xfrm>
            <a:off x="11066283" y="2561746"/>
            <a:ext cx="127000" cy="127000"/>
          </a:xfrm>
          <a:prstGeom prst="ellipse">
            <a:avLst/>
          </a:prstGeom>
          <a:solidFill>
            <a:schemeClr val="bg1">
              <a:lumMod val="75000"/>
              <a:alpha val="1000"/>
            </a:schemeClr>
          </a:solidFill>
          <a:ln>
            <a:noFill/>
          </a:ln>
          <a:effectLst>
            <a:glow rad="88900">
              <a:schemeClr val="bg1">
                <a:lumMod val="85000"/>
                <a:alpha val="7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4" name="椭圆 243"/>
          <p:cNvSpPr/>
          <p:nvPr/>
        </p:nvSpPr>
        <p:spPr>
          <a:xfrm>
            <a:off x="4402541" y="3559969"/>
            <a:ext cx="149444" cy="149444"/>
          </a:xfrm>
          <a:prstGeom prst="ellipse">
            <a:avLst/>
          </a:prstGeom>
          <a:solidFill>
            <a:schemeClr val="bg1">
              <a:lumMod val="75000"/>
              <a:alpha val="84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5" name="椭圆 244"/>
          <p:cNvSpPr/>
          <p:nvPr/>
        </p:nvSpPr>
        <p:spPr>
          <a:xfrm>
            <a:off x="4988328" y="2845254"/>
            <a:ext cx="180000" cy="180000"/>
          </a:xfrm>
          <a:prstGeom prst="ellipse">
            <a:avLst/>
          </a:prstGeom>
          <a:solidFill>
            <a:schemeClr val="bg1">
              <a:lumMod val="7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6" name="椭圆 245"/>
          <p:cNvSpPr/>
          <p:nvPr/>
        </p:nvSpPr>
        <p:spPr>
          <a:xfrm>
            <a:off x="4545642" y="2718707"/>
            <a:ext cx="216000" cy="216000"/>
          </a:xfrm>
          <a:prstGeom prst="ellipse">
            <a:avLst/>
          </a:prstGeom>
          <a:solidFill>
            <a:schemeClr val="bg1">
              <a:lumMod val="75000"/>
              <a:alpha val="1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7" name="椭圆 246"/>
          <p:cNvSpPr/>
          <p:nvPr/>
        </p:nvSpPr>
        <p:spPr>
          <a:xfrm>
            <a:off x="5025067" y="5569857"/>
            <a:ext cx="108000" cy="108000"/>
          </a:xfrm>
          <a:prstGeom prst="ellipse">
            <a:avLst/>
          </a:prstGeom>
          <a:solidFill>
            <a:schemeClr val="bg1">
              <a:lumMod val="75000"/>
              <a:alpha val="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8" name="椭圆 247"/>
          <p:cNvSpPr/>
          <p:nvPr/>
        </p:nvSpPr>
        <p:spPr>
          <a:xfrm>
            <a:off x="8396967" y="2606724"/>
            <a:ext cx="270000" cy="270000"/>
          </a:xfrm>
          <a:prstGeom prst="ellipse">
            <a:avLst/>
          </a:prstGeom>
          <a:solidFill>
            <a:schemeClr val="bg1">
              <a:lumMod val="8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9" name="椭圆 248"/>
          <p:cNvSpPr/>
          <p:nvPr/>
        </p:nvSpPr>
        <p:spPr>
          <a:xfrm>
            <a:off x="8237434" y="3336191"/>
            <a:ext cx="216000" cy="216000"/>
          </a:xfrm>
          <a:prstGeom prst="ellipse">
            <a:avLst/>
          </a:prstGeom>
          <a:solidFill>
            <a:schemeClr val="bg1">
              <a:lumMod val="7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0" name="椭圆 249"/>
          <p:cNvSpPr/>
          <p:nvPr/>
        </p:nvSpPr>
        <p:spPr>
          <a:xfrm>
            <a:off x="8004175" y="2696532"/>
            <a:ext cx="122400" cy="122400"/>
          </a:xfrm>
          <a:prstGeom prst="ellipse">
            <a:avLst/>
          </a:prstGeom>
          <a:solidFill>
            <a:schemeClr val="bg1">
              <a:lumMod val="7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1" name="椭圆 250"/>
          <p:cNvSpPr/>
          <p:nvPr/>
        </p:nvSpPr>
        <p:spPr>
          <a:xfrm>
            <a:off x="8715268" y="3058375"/>
            <a:ext cx="263632" cy="263632"/>
          </a:xfrm>
          <a:prstGeom prst="ellipse">
            <a:avLst/>
          </a:prstGeom>
          <a:solidFill>
            <a:schemeClr val="bg1">
              <a:lumMod val="75000"/>
              <a:alpha val="2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2" name="椭圆 251"/>
          <p:cNvSpPr/>
          <p:nvPr/>
        </p:nvSpPr>
        <p:spPr>
          <a:xfrm>
            <a:off x="8902593" y="2772625"/>
            <a:ext cx="454132" cy="454132"/>
          </a:xfrm>
          <a:prstGeom prst="ellipse">
            <a:avLst/>
          </a:prstGeom>
          <a:solidFill>
            <a:schemeClr val="bg1">
              <a:lumMod val="75000"/>
              <a:alpha val="14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4" name="椭圆 253"/>
          <p:cNvSpPr/>
          <p:nvPr/>
        </p:nvSpPr>
        <p:spPr>
          <a:xfrm>
            <a:off x="9999200" y="2402841"/>
            <a:ext cx="288000" cy="288000"/>
          </a:xfrm>
          <a:prstGeom prst="ellipse">
            <a:avLst/>
          </a:prstGeom>
          <a:solidFill>
            <a:schemeClr val="bg1">
              <a:lumMod val="85000"/>
              <a:alpha val="76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5" name="椭圆 254"/>
          <p:cNvSpPr/>
          <p:nvPr/>
        </p:nvSpPr>
        <p:spPr>
          <a:xfrm>
            <a:off x="7000494" y="3690620"/>
            <a:ext cx="117348" cy="117348"/>
          </a:xfrm>
          <a:prstGeom prst="ellipse">
            <a:avLst/>
          </a:prstGeom>
          <a:solidFill>
            <a:schemeClr val="bg1">
              <a:lumMod val="75000"/>
              <a:alpha val="1000"/>
            </a:schemeClr>
          </a:solidFill>
          <a:ln>
            <a:noFill/>
          </a:ln>
          <a:effectLst>
            <a:glow rad="139700">
              <a:schemeClr val="bg1">
                <a:lumMod val="75000"/>
                <a:alpha val="1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6" name="椭圆 255"/>
          <p:cNvSpPr/>
          <p:nvPr/>
        </p:nvSpPr>
        <p:spPr>
          <a:xfrm>
            <a:off x="7372705" y="3913236"/>
            <a:ext cx="195492" cy="195492"/>
          </a:xfrm>
          <a:prstGeom prst="ellipse">
            <a:avLst/>
          </a:prstGeom>
          <a:solidFill>
            <a:schemeClr val="bg1">
              <a:lumMod val="75000"/>
              <a:alpha val="14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7" name="椭圆 256"/>
          <p:cNvSpPr/>
          <p:nvPr/>
        </p:nvSpPr>
        <p:spPr>
          <a:xfrm>
            <a:off x="8781093" y="1422400"/>
            <a:ext cx="432000" cy="432000"/>
          </a:xfrm>
          <a:prstGeom prst="ellipse">
            <a:avLst/>
          </a:prstGeom>
          <a:solidFill>
            <a:schemeClr val="bg1">
              <a:lumMod val="85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8" name="椭圆 257"/>
          <p:cNvSpPr/>
          <p:nvPr/>
        </p:nvSpPr>
        <p:spPr>
          <a:xfrm>
            <a:off x="8893175" y="4753932"/>
            <a:ext cx="198000" cy="198000"/>
          </a:xfrm>
          <a:prstGeom prst="ellipse">
            <a:avLst/>
          </a:prstGeom>
          <a:solidFill>
            <a:schemeClr val="bg1">
              <a:lumMod val="75000"/>
              <a:alpha val="7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9" name="椭圆 258"/>
          <p:cNvSpPr/>
          <p:nvPr/>
        </p:nvSpPr>
        <p:spPr>
          <a:xfrm>
            <a:off x="9874817" y="7105600"/>
            <a:ext cx="144000" cy="144000"/>
          </a:xfrm>
          <a:prstGeom prst="ellipse">
            <a:avLst/>
          </a:prstGeom>
          <a:solidFill>
            <a:schemeClr val="bg1">
              <a:lumMod val="75000"/>
              <a:alpha val="7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0" name="椭圆 259"/>
          <p:cNvSpPr/>
          <p:nvPr/>
        </p:nvSpPr>
        <p:spPr>
          <a:xfrm>
            <a:off x="9985375" y="4370474"/>
            <a:ext cx="72000" cy="72000"/>
          </a:xfrm>
          <a:prstGeom prst="ellipse">
            <a:avLst/>
          </a:prstGeom>
          <a:solidFill>
            <a:schemeClr val="bg1">
              <a:lumMod val="75000"/>
              <a:alpha val="7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1" name="椭圆 260"/>
          <p:cNvSpPr/>
          <p:nvPr/>
        </p:nvSpPr>
        <p:spPr>
          <a:xfrm>
            <a:off x="10601195" y="3978588"/>
            <a:ext cx="108000" cy="108000"/>
          </a:xfrm>
          <a:prstGeom prst="ellipse">
            <a:avLst/>
          </a:prstGeom>
          <a:solidFill>
            <a:schemeClr val="bg1">
              <a:lumMod val="75000"/>
              <a:alpha val="7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2" name="椭圆 261"/>
          <p:cNvSpPr/>
          <p:nvPr/>
        </p:nvSpPr>
        <p:spPr>
          <a:xfrm>
            <a:off x="9658817" y="5042030"/>
            <a:ext cx="216000" cy="216000"/>
          </a:xfrm>
          <a:prstGeom prst="ellipse">
            <a:avLst/>
          </a:prstGeom>
          <a:solidFill>
            <a:schemeClr val="bg1">
              <a:lumMod val="75000"/>
              <a:alpha val="1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3" name="椭圆 262"/>
          <p:cNvSpPr/>
          <p:nvPr/>
        </p:nvSpPr>
        <p:spPr>
          <a:xfrm>
            <a:off x="9451276" y="5488991"/>
            <a:ext cx="108000" cy="108000"/>
          </a:xfrm>
          <a:prstGeom prst="ellipse">
            <a:avLst/>
          </a:prstGeom>
          <a:solidFill>
            <a:schemeClr val="bg1">
              <a:lumMod val="75000"/>
              <a:alpha val="1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4" name="椭圆 263"/>
          <p:cNvSpPr/>
          <p:nvPr/>
        </p:nvSpPr>
        <p:spPr>
          <a:xfrm>
            <a:off x="6036272" y="4294672"/>
            <a:ext cx="180000" cy="180000"/>
          </a:xfrm>
          <a:prstGeom prst="ellipse">
            <a:avLst/>
          </a:prstGeom>
          <a:solidFill>
            <a:schemeClr val="bg1">
              <a:lumMod val="75000"/>
              <a:alpha val="3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5" name="椭圆 264"/>
          <p:cNvSpPr/>
          <p:nvPr/>
        </p:nvSpPr>
        <p:spPr>
          <a:xfrm>
            <a:off x="6446819" y="4331994"/>
            <a:ext cx="180000" cy="180000"/>
          </a:xfrm>
          <a:prstGeom prst="ellipse">
            <a:avLst/>
          </a:prstGeom>
          <a:solidFill>
            <a:schemeClr val="bg1">
              <a:lumMod val="75000"/>
              <a:alpha val="30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6" name="椭圆 265"/>
          <p:cNvSpPr/>
          <p:nvPr/>
        </p:nvSpPr>
        <p:spPr>
          <a:xfrm>
            <a:off x="5105296" y="3942193"/>
            <a:ext cx="287798" cy="287798"/>
          </a:xfrm>
          <a:prstGeom prst="ellipse">
            <a:avLst/>
          </a:prstGeom>
          <a:solidFill>
            <a:schemeClr val="bg1">
              <a:lumMod val="75000"/>
              <a:alpha val="14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7" name="椭圆 266"/>
          <p:cNvSpPr/>
          <p:nvPr/>
        </p:nvSpPr>
        <p:spPr>
          <a:xfrm>
            <a:off x="7457910" y="153810"/>
            <a:ext cx="446316" cy="446316"/>
          </a:xfrm>
          <a:prstGeom prst="ellipse">
            <a:avLst/>
          </a:prstGeom>
          <a:solidFill>
            <a:schemeClr val="bg1">
              <a:lumMod val="75000"/>
              <a:alpha val="14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8" name="椭圆 267"/>
          <p:cNvSpPr/>
          <p:nvPr/>
        </p:nvSpPr>
        <p:spPr>
          <a:xfrm>
            <a:off x="4361317" y="6105475"/>
            <a:ext cx="432000" cy="432000"/>
          </a:xfrm>
          <a:prstGeom prst="ellipse">
            <a:avLst/>
          </a:prstGeom>
          <a:solidFill>
            <a:schemeClr val="bg1">
              <a:lumMod val="85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9" name="椭圆 268"/>
          <p:cNvSpPr/>
          <p:nvPr/>
        </p:nvSpPr>
        <p:spPr>
          <a:xfrm>
            <a:off x="9118906" y="384126"/>
            <a:ext cx="216000" cy="216000"/>
          </a:xfrm>
          <a:prstGeom prst="ellipse">
            <a:avLst/>
          </a:prstGeom>
          <a:solidFill>
            <a:schemeClr val="bg1">
              <a:lumMod val="75000"/>
              <a:alpha val="1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0" name="椭圆 269"/>
          <p:cNvSpPr/>
          <p:nvPr/>
        </p:nvSpPr>
        <p:spPr>
          <a:xfrm>
            <a:off x="10601195" y="715783"/>
            <a:ext cx="195492" cy="195492"/>
          </a:xfrm>
          <a:prstGeom prst="ellipse">
            <a:avLst/>
          </a:prstGeom>
          <a:solidFill>
            <a:schemeClr val="bg1">
              <a:lumMod val="75000"/>
              <a:alpha val="14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1" name="椭圆 270"/>
          <p:cNvSpPr/>
          <p:nvPr/>
        </p:nvSpPr>
        <p:spPr>
          <a:xfrm>
            <a:off x="11448037" y="249862"/>
            <a:ext cx="429638" cy="429638"/>
          </a:xfrm>
          <a:prstGeom prst="ellipse">
            <a:avLst/>
          </a:prstGeom>
          <a:solidFill>
            <a:schemeClr val="bg1">
              <a:lumMod val="75000"/>
              <a:alpha val="11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2" name="椭圆 271"/>
          <p:cNvSpPr/>
          <p:nvPr/>
        </p:nvSpPr>
        <p:spPr>
          <a:xfrm>
            <a:off x="6834886" y="950953"/>
            <a:ext cx="144000" cy="144000"/>
          </a:xfrm>
          <a:prstGeom prst="ellipse">
            <a:avLst/>
          </a:prstGeom>
          <a:solidFill>
            <a:schemeClr val="bg1">
              <a:lumMod val="75000"/>
              <a:alpha val="19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3" name="椭圆 272"/>
          <p:cNvSpPr/>
          <p:nvPr/>
        </p:nvSpPr>
        <p:spPr>
          <a:xfrm>
            <a:off x="11129783" y="4543189"/>
            <a:ext cx="108000" cy="108000"/>
          </a:xfrm>
          <a:prstGeom prst="ellipse">
            <a:avLst/>
          </a:prstGeom>
          <a:solidFill>
            <a:schemeClr val="bg1">
              <a:lumMod val="75000"/>
              <a:alpha val="1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4" name="椭圆 273"/>
          <p:cNvSpPr/>
          <p:nvPr/>
        </p:nvSpPr>
        <p:spPr>
          <a:xfrm>
            <a:off x="11119903" y="5295421"/>
            <a:ext cx="216000" cy="216000"/>
          </a:xfrm>
          <a:prstGeom prst="ellipse">
            <a:avLst/>
          </a:prstGeom>
          <a:solidFill>
            <a:schemeClr val="bg1">
              <a:lumMod val="75000"/>
              <a:alpha val="1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5" name="椭圆 274"/>
          <p:cNvSpPr/>
          <p:nvPr/>
        </p:nvSpPr>
        <p:spPr>
          <a:xfrm>
            <a:off x="2899326" y="6357475"/>
            <a:ext cx="180000" cy="180000"/>
          </a:xfrm>
          <a:prstGeom prst="ellipse">
            <a:avLst/>
          </a:prstGeom>
          <a:solidFill>
            <a:schemeClr val="bg1">
              <a:lumMod val="75000"/>
              <a:alpha val="30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6" name="椭圆 275"/>
          <p:cNvSpPr/>
          <p:nvPr/>
        </p:nvSpPr>
        <p:spPr>
          <a:xfrm>
            <a:off x="8378105" y="7033600"/>
            <a:ext cx="144000" cy="144000"/>
          </a:xfrm>
          <a:prstGeom prst="ellipse">
            <a:avLst/>
          </a:prstGeom>
          <a:solidFill>
            <a:schemeClr val="bg1">
              <a:lumMod val="75000"/>
              <a:alpha val="3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7" name="椭圆 276"/>
          <p:cNvSpPr/>
          <p:nvPr/>
        </p:nvSpPr>
        <p:spPr>
          <a:xfrm>
            <a:off x="3651367" y="7559066"/>
            <a:ext cx="108000" cy="108000"/>
          </a:xfrm>
          <a:prstGeom prst="ellipse">
            <a:avLst/>
          </a:prstGeom>
          <a:solidFill>
            <a:schemeClr val="bg1">
              <a:lumMod val="75000"/>
              <a:alpha val="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8" name="椭圆 277"/>
          <p:cNvSpPr/>
          <p:nvPr/>
        </p:nvSpPr>
        <p:spPr>
          <a:xfrm>
            <a:off x="633415" y="-667615"/>
            <a:ext cx="429638" cy="429638"/>
          </a:xfrm>
          <a:prstGeom prst="ellipse">
            <a:avLst/>
          </a:prstGeom>
          <a:solidFill>
            <a:schemeClr val="bg1">
              <a:lumMod val="75000"/>
              <a:alpha val="11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9" name="椭圆 278"/>
          <p:cNvSpPr/>
          <p:nvPr/>
        </p:nvSpPr>
        <p:spPr>
          <a:xfrm>
            <a:off x="5070068" y="-446316"/>
            <a:ext cx="446316" cy="446316"/>
          </a:xfrm>
          <a:prstGeom prst="ellipse">
            <a:avLst/>
          </a:prstGeom>
          <a:solidFill>
            <a:schemeClr val="bg1">
              <a:lumMod val="75000"/>
              <a:alpha val="14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0" name="椭圆 279"/>
          <p:cNvSpPr/>
          <p:nvPr/>
        </p:nvSpPr>
        <p:spPr>
          <a:xfrm>
            <a:off x="5516721" y="-114663"/>
            <a:ext cx="108000" cy="108000"/>
          </a:xfrm>
          <a:prstGeom prst="ellipse">
            <a:avLst/>
          </a:prstGeom>
          <a:solidFill>
            <a:schemeClr val="bg1">
              <a:lumMod val="75000"/>
              <a:alpha val="1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1" name="椭圆 280"/>
          <p:cNvSpPr/>
          <p:nvPr/>
        </p:nvSpPr>
        <p:spPr>
          <a:xfrm>
            <a:off x="7956363" y="1511720"/>
            <a:ext cx="144000" cy="144000"/>
          </a:xfrm>
          <a:prstGeom prst="ellipse">
            <a:avLst/>
          </a:prstGeom>
          <a:solidFill>
            <a:schemeClr val="bg1">
              <a:lumMod val="75000"/>
              <a:alpha val="19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2" name="椭圆 281"/>
          <p:cNvSpPr/>
          <p:nvPr/>
        </p:nvSpPr>
        <p:spPr>
          <a:xfrm>
            <a:off x="7117842" y="6249475"/>
            <a:ext cx="144000" cy="144000"/>
          </a:xfrm>
          <a:prstGeom prst="ellipse">
            <a:avLst/>
          </a:prstGeom>
          <a:solidFill>
            <a:schemeClr val="bg1">
              <a:lumMod val="75000"/>
              <a:alpha val="3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3" name="椭圆 282"/>
          <p:cNvSpPr/>
          <p:nvPr/>
        </p:nvSpPr>
        <p:spPr>
          <a:xfrm>
            <a:off x="9023350" y="50751"/>
            <a:ext cx="666750" cy="666750"/>
          </a:xfrm>
          <a:prstGeom prst="ellipse">
            <a:avLst/>
          </a:prstGeom>
          <a:solidFill>
            <a:schemeClr val="bg1">
              <a:lumMod val="75000"/>
              <a:alpha val="47000"/>
            </a:schemeClr>
          </a:solidFill>
          <a:ln w="31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4" name="椭圆 283"/>
          <p:cNvSpPr/>
          <p:nvPr/>
        </p:nvSpPr>
        <p:spPr>
          <a:xfrm>
            <a:off x="5777268" y="999403"/>
            <a:ext cx="892616" cy="892616"/>
          </a:xfrm>
          <a:prstGeom prst="ellipse">
            <a:avLst/>
          </a:prstGeom>
          <a:solidFill>
            <a:schemeClr val="bg1">
              <a:lumMod val="75000"/>
              <a:alpha val="22000"/>
            </a:schemeClr>
          </a:solidFill>
          <a:ln w="3175">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5" name="椭圆 284"/>
          <p:cNvSpPr/>
          <p:nvPr/>
        </p:nvSpPr>
        <p:spPr>
          <a:xfrm>
            <a:off x="10090443" y="3307793"/>
            <a:ext cx="634400" cy="634400"/>
          </a:xfrm>
          <a:prstGeom prst="ellipse">
            <a:avLst/>
          </a:prstGeom>
          <a:solidFill>
            <a:schemeClr val="bg1">
              <a:lumMod val="75000"/>
              <a:alpha val="22000"/>
            </a:schemeClr>
          </a:solidFill>
          <a:ln w="3175">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6" name="椭圆 285"/>
          <p:cNvSpPr/>
          <p:nvPr/>
        </p:nvSpPr>
        <p:spPr>
          <a:xfrm>
            <a:off x="5068518" y="3400692"/>
            <a:ext cx="634400" cy="634400"/>
          </a:xfrm>
          <a:prstGeom prst="ellipse">
            <a:avLst/>
          </a:prstGeom>
          <a:solidFill>
            <a:schemeClr val="bg1">
              <a:lumMod val="75000"/>
              <a:alpha val="53000"/>
            </a:schemeClr>
          </a:solidFill>
          <a:ln w="3175">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7" name="椭圆 286"/>
          <p:cNvSpPr/>
          <p:nvPr/>
        </p:nvSpPr>
        <p:spPr>
          <a:xfrm>
            <a:off x="3392534" y="-1305874"/>
            <a:ext cx="634400" cy="634400"/>
          </a:xfrm>
          <a:prstGeom prst="ellipse">
            <a:avLst/>
          </a:prstGeom>
          <a:solidFill>
            <a:schemeClr val="bg1">
              <a:lumMod val="75000"/>
              <a:alpha val="53000"/>
            </a:schemeClr>
          </a:solidFill>
          <a:ln w="3175">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8" name="椭圆 287"/>
          <p:cNvSpPr/>
          <p:nvPr/>
        </p:nvSpPr>
        <p:spPr>
          <a:xfrm>
            <a:off x="2989326" y="2197100"/>
            <a:ext cx="393700" cy="393700"/>
          </a:xfrm>
          <a:prstGeom prst="ellipse">
            <a:avLst/>
          </a:prstGeom>
          <a:solidFill>
            <a:schemeClr val="bg1">
              <a:lumMod val="75000"/>
              <a:alpha val="1000"/>
            </a:schemeClr>
          </a:solidFill>
          <a:ln>
            <a:noFill/>
          </a:ln>
          <a:effectLst>
            <a:glow rad="139700">
              <a:schemeClr val="bg1">
                <a:lumMod val="75000"/>
                <a:alpha val="1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9" name="椭圆 288"/>
          <p:cNvSpPr/>
          <p:nvPr/>
        </p:nvSpPr>
        <p:spPr>
          <a:xfrm>
            <a:off x="1939435" y="4309001"/>
            <a:ext cx="234188" cy="234188"/>
          </a:xfrm>
          <a:prstGeom prst="ellipse">
            <a:avLst/>
          </a:prstGeom>
          <a:solidFill>
            <a:schemeClr val="bg1">
              <a:lumMod val="75000"/>
              <a:alpha val="1000"/>
            </a:schemeClr>
          </a:solidFill>
          <a:ln>
            <a:noFill/>
          </a:ln>
          <a:effectLst>
            <a:glow rad="139700">
              <a:schemeClr val="bg1">
                <a:lumMod val="65000"/>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0" name="椭圆 289"/>
          <p:cNvSpPr/>
          <p:nvPr/>
        </p:nvSpPr>
        <p:spPr>
          <a:xfrm>
            <a:off x="3840907" y="4015129"/>
            <a:ext cx="18000" cy="18000"/>
          </a:xfrm>
          <a:prstGeom prst="ellipse">
            <a:avLst/>
          </a:prstGeom>
          <a:solidFill>
            <a:schemeClr val="bg1">
              <a:lumMod val="75000"/>
              <a:alpha val="1000"/>
            </a:schemeClr>
          </a:solidFill>
          <a:ln>
            <a:noFill/>
          </a:ln>
          <a:effectLst>
            <a:glow rad="88900">
              <a:schemeClr val="bg1">
                <a:lumMod val="85000"/>
                <a:alpha val="6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1" name="椭圆 290"/>
          <p:cNvSpPr/>
          <p:nvPr/>
        </p:nvSpPr>
        <p:spPr>
          <a:xfrm>
            <a:off x="1910507" y="4015129"/>
            <a:ext cx="7200" cy="7200"/>
          </a:xfrm>
          <a:prstGeom prst="ellipse">
            <a:avLst/>
          </a:prstGeom>
          <a:solidFill>
            <a:schemeClr val="bg1">
              <a:lumMod val="75000"/>
              <a:alpha val="1000"/>
            </a:schemeClr>
          </a:solidFill>
          <a:ln>
            <a:noFill/>
          </a:ln>
          <a:effectLst>
            <a:glow rad="76200">
              <a:schemeClr val="bg1">
                <a:lumMod val="85000"/>
                <a:alpha val="6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2" name="椭圆 291"/>
          <p:cNvSpPr/>
          <p:nvPr/>
        </p:nvSpPr>
        <p:spPr>
          <a:xfrm>
            <a:off x="1344450" y="3434558"/>
            <a:ext cx="28800" cy="28800"/>
          </a:xfrm>
          <a:prstGeom prst="ellipse">
            <a:avLst/>
          </a:prstGeom>
          <a:solidFill>
            <a:schemeClr val="bg1">
              <a:lumMod val="75000"/>
              <a:alpha val="1000"/>
            </a:schemeClr>
          </a:solidFill>
          <a:ln>
            <a:noFill/>
          </a:ln>
          <a:effectLst>
            <a:glow rad="88900">
              <a:schemeClr val="bg1">
                <a:lumMod val="85000"/>
                <a:alpha val="6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3" name="椭圆 292"/>
          <p:cNvSpPr/>
          <p:nvPr/>
        </p:nvSpPr>
        <p:spPr>
          <a:xfrm>
            <a:off x="1040442" y="3629025"/>
            <a:ext cx="216000" cy="216000"/>
          </a:xfrm>
          <a:prstGeom prst="ellipse">
            <a:avLst/>
          </a:prstGeom>
          <a:solidFill>
            <a:schemeClr val="bg1">
              <a:lumMod val="75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4" name="椭圆 293"/>
          <p:cNvSpPr/>
          <p:nvPr/>
        </p:nvSpPr>
        <p:spPr>
          <a:xfrm>
            <a:off x="868992" y="3276600"/>
            <a:ext cx="180000" cy="180000"/>
          </a:xfrm>
          <a:prstGeom prst="ellipse">
            <a:avLst/>
          </a:prstGeom>
          <a:solidFill>
            <a:schemeClr val="bg1">
              <a:lumMod val="75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5" name="椭圆 294"/>
          <p:cNvSpPr/>
          <p:nvPr/>
        </p:nvSpPr>
        <p:spPr>
          <a:xfrm>
            <a:off x="1192842" y="3981450"/>
            <a:ext cx="144000" cy="144000"/>
          </a:xfrm>
          <a:prstGeom prst="ellipse">
            <a:avLst/>
          </a:prstGeom>
          <a:solidFill>
            <a:schemeClr val="bg1">
              <a:lumMod val="7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6" name="椭圆 295"/>
          <p:cNvSpPr/>
          <p:nvPr/>
        </p:nvSpPr>
        <p:spPr>
          <a:xfrm>
            <a:off x="1382484" y="1532667"/>
            <a:ext cx="446316" cy="446316"/>
          </a:xfrm>
          <a:prstGeom prst="ellipse">
            <a:avLst/>
          </a:prstGeom>
          <a:solidFill>
            <a:schemeClr val="bg1">
              <a:lumMod val="75000"/>
              <a:alpha val="14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7" name="椭圆 296"/>
          <p:cNvSpPr/>
          <p:nvPr/>
        </p:nvSpPr>
        <p:spPr>
          <a:xfrm>
            <a:off x="4066671" y="3676650"/>
            <a:ext cx="144000" cy="144000"/>
          </a:xfrm>
          <a:prstGeom prst="ellipse">
            <a:avLst/>
          </a:prstGeom>
          <a:solidFill>
            <a:schemeClr val="bg1">
              <a:lumMod val="75000"/>
              <a:alpha val="3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8" name="椭圆 297"/>
          <p:cNvSpPr/>
          <p:nvPr/>
        </p:nvSpPr>
        <p:spPr>
          <a:xfrm>
            <a:off x="3301042" y="1766207"/>
            <a:ext cx="180000" cy="180000"/>
          </a:xfrm>
          <a:prstGeom prst="ellipse">
            <a:avLst/>
          </a:prstGeom>
          <a:solidFill>
            <a:schemeClr val="bg1">
              <a:lumMod val="75000"/>
              <a:alpha val="19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9" name="椭圆 298"/>
          <p:cNvSpPr/>
          <p:nvPr/>
        </p:nvSpPr>
        <p:spPr>
          <a:xfrm>
            <a:off x="4177342" y="5461907"/>
            <a:ext cx="180000" cy="180000"/>
          </a:xfrm>
          <a:prstGeom prst="ellipse">
            <a:avLst/>
          </a:prstGeom>
          <a:solidFill>
            <a:schemeClr val="bg1">
              <a:lumMod val="75000"/>
              <a:alpha val="13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0" name="椭圆 299"/>
          <p:cNvSpPr/>
          <p:nvPr/>
        </p:nvSpPr>
        <p:spPr>
          <a:xfrm>
            <a:off x="5861599" y="3051165"/>
            <a:ext cx="526796" cy="526796"/>
          </a:xfrm>
          <a:prstGeom prst="ellipse">
            <a:avLst/>
          </a:prstGeom>
          <a:solidFill>
            <a:schemeClr val="bg1">
              <a:lumMod val="75000"/>
              <a:alpha val="1000"/>
            </a:schemeClr>
          </a:solidFill>
          <a:ln>
            <a:noFill/>
          </a:ln>
          <a:effectLst>
            <a:glow rad="622300">
              <a:schemeClr val="bg1">
                <a:lumMod val="75000"/>
                <a:alpha val="1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8" name="直接连接符 137"/>
          <p:cNvCxnSpPr/>
          <p:nvPr>
            <p:custDataLst>
              <p:tags r:id="rId1"/>
            </p:custDataLst>
          </p:nvPr>
        </p:nvCxnSpPr>
        <p:spPr>
          <a:xfrm rot="5400000">
            <a:off x="6096000" y="-759626"/>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椭圆 138"/>
          <p:cNvSpPr/>
          <p:nvPr>
            <p:custDataLst>
              <p:tags r:id="rId2"/>
            </p:custDataLst>
          </p:nvPr>
        </p:nvSpPr>
        <p:spPr>
          <a:xfrm>
            <a:off x="7284627" y="427874"/>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椭圆 139"/>
          <p:cNvSpPr/>
          <p:nvPr>
            <p:custDataLst>
              <p:tags r:id="rId3"/>
            </p:custDataLst>
          </p:nvPr>
        </p:nvSpPr>
        <p:spPr>
          <a:xfrm rot="2700000">
            <a:off x="6061458" y="445338"/>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1" name="椭圆 140"/>
          <p:cNvSpPr/>
          <p:nvPr>
            <p:custDataLst>
              <p:tags r:id="rId4"/>
            </p:custDataLst>
          </p:nvPr>
        </p:nvSpPr>
        <p:spPr>
          <a:xfrm rot="2700000">
            <a:off x="6188458" y="572338"/>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2" name="直接连接符 141"/>
          <p:cNvCxnSpPr/>
          <p:nvPr>
            <p:custDataLst>
              <p:tags r:id="rId5"/>
            </p:custDataLst>
          </p:nvPr>
        </p:nvCxnSpPr>
        <p:spPr>
          <a:xfrm rot="5400000" flipH="1" flipV="1">
            <a:off x="6096000" y="-748029"/>
            <a:ext cx="1588" cy="3489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椭圆 142"/>
          <p:cNvSpPr/>
          <p:nvPr>
            <p:custDataLst>
              <p:tags r:id="rId6"/>
            </p:custDataLst>
          </p:nvPr>
        </p:nvSpPr>
        <p:spPr>
          <a:xfrm>
            <a:off x="4317590" y="961274"/>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4" name="椭圆 143"/>
          <p:cNvSpPr/>
          <p:nvPr>
            <p:custDataLst>
              <p:tags r:id="rId7"/>
            </p:custDataLst>
          </p:nvPr>
        </p:nvSpPr>
        <p:spPr>
          <a:xfrm>
            <a:off x="4444590" y="1088274"/>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5" name="直接连接符 144"/>
          <p:cNvCxnSpPr/>
          <p:nvPr>
            <p:custDataLst>
              <p:tags r:id="rId8"/>
            </p:custDataLst>
          </p:nvPr>
        </p:nvCxnSpPr>
        <p:spPr>
          <a:xfrm rot="5400000">
            <a:off x="6100038" y="-896274"/>
            <a:ext cx="0" cy="2535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椭圆 145"/>
          <p:cNvSpPr/>
          <p:nvPr>
            <p:custDataLst>
              <p:tags r:id="rId9"/>
            </p:custDataLst>
          </p:nvPr>
        </p:nvSpPr>
        <p:spPr>
          <a:xfrm rot="2700000">
            <a:off x="6063442" y="300087"/>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7" name="直接连接符 146"/>
          <p:cNvCxnSpPr/>
          <p:nvPr>
            <p:custDataLst>
              <p:tags r:id="rId10"/>
            </p:custDataLst>
          </p:nvPr>
        </p:nvCxnSpPr>
        <p:spPr>
          <a:xfrm rot="5400000" flipH="1" flipV="1">
            <a:off x="6223000" y="-621029"/>
            <a:ext cx="1588" cy="3489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椭圆 147"/>
          <p:cNvSpPr/>
          <p:nvPr>
            <p:custDataLst>
              <p:tags r:id="rId11"/>
            </p:custDataLst>
          </p:nvPr>
        </p:nvSpPr>
        <p:spPr>
          <a:xfrm>
            <a:off x="4571590" y="1215274"/>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9" name="椭圆 148"/>
          <p:cNvSpPr/>
          <p:nvPr>
            <p:custDataLst>
              <p:tags r:id="rId12"/>
            </p:custDataLst>
          </p:nvPr>
        </p:nvSpPr>
        <p:spPr>
          <a:xfrm>
            <a:off x="4698590" y="1342274"/>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50" name="直接连接符 149"/>
          <p:cNvCxnSpPr/>
          <p:nvPr>
            <p:custDataLst>
              <p:tags r:id="rId13"/>
            </p:custDataLst>
          </p:nvPr>
        </p:nvCxnSpPr>
        <p:spPr>
          <a:xfrm rot="5400000">
            <a:off x="6094499" y="-752078"/>
            <a:ext cx="0" cy="2453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椭圆 150"/>
          <p:cNvSpPr/>
          <p:nvPr>
            <p:custDataLst>
              <p:tags r:id="rId14"/>
            </p:custDataLst>
          </p:nvPr>
        </p:nvSpPr>
        <p:spPr>
          <a:xfrm rot="2700000">
            <a:off x="6315458" y="699338"/>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2" name="椭圆 151"/>
          <p:cNvSpPr/>
          <p:nvPr>
            <p:custDataLst>
              <p:tags r:id="rId15"/>
            </p:custDataLst>
          </p:nvPr>
        </p:nvSpPr>
        <p:spPr>
          <a:xfrm rot="2700000">
            <a:off x="6442458" y="826338"/>
            <a:ext cx="72000" cy="72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53" name="直接连接符 152"/>
          <p:cNvCxnSpPr/>
          <p:nvPr>
            <p:custDataLst>
              <p:tags r:id="rId16"/>
            </p:custDataLst>
          </p:nvPr>
        </p:nvCxnSpPr>
        <p:spPr>
          <a:xfrm rot="5400000" flipH="1" flipV="1">
            <a:off x="6092990" y="-741987"/>
            <a:ext cx="1588" cy="3489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椭圆 153"/>
          <p:cNvSpPr/>
          <p:nvPr>
            <p:custDataLst>
              <p:tags r:id="rId17"/>
            </p:custDataLst>
          </p:nvPr>
        </p:nvSpPr>
        <p:spPr>
          <a:xfrm>
            <a:off x="4314580" y="967316"/>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5" name="椭圆 154"/>
          <p:cNvSpPr/>
          <p:nvPr>
            <p:custDataLst>
              <p:tags r:id="rId18"/>
            </p:custDataLst>
          </p:nvPr>
        </p:nvSpPr>
        <p:spPr>
          <a:xfrm>
            <a:off x="4441580" y="1094316"/>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7" name="椭圆 156"/>
          <p:cNvSpPr/>
          <p:nvPr>
            <p:custDataLst>
              <p:tags r:id="rId19"/>
            </p:custDataLst>
          </p:nvPr>
        </p:nvSpPr>
        <p:spPr>
          <a:xfrm>
            <a:off x="6060000" y="234068"/>
            <a:ext cx="72000" cy="720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2" name="椭圆 171"/>
          <p:cNvSpPr/>
          <p:nvPr>
            <p:custDataLst>
              <p:tags r:id="rId20"/>
            </p:custDataLst>
          </p:nvPr>
        </p:nvSpPr>
        <p:spPr>
          <a:xfrm>
            <a:off x="4497087" y="715269"/>
            <a:ext cx="144000" cy="1440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3" name="椭圆 172"/>
          <p:cNvSpPr/>
          <p:nvPr>
            <p:custDataLst>
              <p:tags r:id="rId21"/>
            </p:custDataLst>
          </p:nvPr>
        </p:nvSpPr>
        <p:spPr>
          <a:xfrm>
            <a:off x="7653037" y="715269"/>
            <a:ext cx="122400" cy="122400"/>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6" name="文本框 155"/>
          <p:cNvSpPr txBox="1"/>
          <p:nvPr>
            <p:custDataLst>
              <p:tags r:id="rId22"/>
            </p:custDataLst>
          </p:nvPr>
        </p:nvSpPr>
        <p:spPr>
          <a:xfrm>
            <a:off x="414655" y="313690"/>
            <a:ext cx="1903730" cy="461645"/>
          </a:xfrm>
          <a:prstGeom prst="rect">
            <a:avLst/>
          </a:prstGeom>
          <a:noFill/>
        </p:spPr>
        <p:txBody>
          <a:bodyPr wrap="square" rtlCol="0">
            <a:noAutofit/>
          </a:bodyPr>
          <a:lstStyle/>
          <a:p>
            <a:pPr>
              <a:defRPr/>
            </a:pPr>
            <a:r>
              <a:rPr kumimoji="1" lang="zh-CN" altLang="en-US" sz="2400" b="1" kern="100" dirty="0">
                <a:solidFill>
                  <a:srgbClr val="9B0000"/>
                </a:solidFill>
                <a:effectLst/>
                <a:latin typeface="黑体" charset="0"/>
                <a:ea typeface="黑体" charset="0"/>
                <a:cs typeface="Times New Roman" panose="02020603050405020304" pitchFamily="18" charset="0"/>
              </a:rPr>
              <a:t>学院概况</a:t>
            </a:r>
          </a:p>
        </p:txBody>
      </p:sp>
      <p:sp>
        <p:nvSpPr>
          <p:cNvPr id="158" name="矩形 157"/>
          <p:cNvSpPr/>
          <p:nvPr>
            <p:custDataLst>
              <p:tags r:id="rId23"/>
            </p:custDataLst>
          </p:nvPr>
        </p:nvSpPr>
        <p:spPr>
          <a:xfrm rot="16200000">
            <a:off x="134354" y="503095"/>
            <a:ext cx="461664" cy="78773"/>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159" name="图片 158"/>
          <p:cNvPicPr>
            <a:picLocks noChangeAspect="1"/>
          </p:cNvPicPr>
          <p:nvPr>
            <p:custDataLst>
              <p:tags r:id="rId24"/>
            </p:custDataLst>
          </p:nvPr>
        </p:nvPicPr>
        <p:blipFill>
          <a:blip r:embed="rId33" cstate="email"/>
          <a:stretch>
            <a:fillRect/>
          </a:stretch>
        </p:blipFill>
        <p:spPr>
          <a:xfrm>
            <a:off x="8723267" y="-35445"/>
            <a:ext cx="2829919" cy="1080850"/>
          </a:xfrm>
          <a:prstGeom prst="rect">
            <a:avLst/>
          </a:prstGeom>
        </p:spPr>
      </p:pic>
      <p:sp>
        <p:nvSpPr>
          <p:cNvPr id="160" name="矩形 159"/>
          <p:cNvSpPr/>
          <p:nvPr>
            <p:custDataLst>
              <p:tags r:id="rId25"/>
            </p:custDataLst>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161" name="矩形 160"/>
          <p:cNvSpPr/>
          <p:nvPr>
            <p:custDataLst>
              <p:tags r:id="rId26"/>
            </p:custDataLst>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162" name="矩形 161"/>
          <p:cNvSpPr/>
          <p:nvPr>
            <p:custDataLst>
              <p:tags r:id="rId27"/>
            </p:custDataLst>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163" name="矩形 162"/>
          <p:cNvSpPr/>
          <p:nvPr>
            <p:custDataLst>
              <p:tags r:id="rId28"/>
            </p:custDataLst>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sp>
        <p:nvSpPr>
          <p:cNvPr id="22" name="矩形 21"/>
          <p:cNvSpPr/>
          <p:nvPr>
            <p:custDataLst>
              <p:tags r:id="rId29"/>
            </p:custDataLst>
          </p:nvPr>
        </p:nvSpPr>
        <p:spPr>
          <a:xfrm>
            <a:off x="-19685" y="-156"/>
            <a:ext cx="12192000" cy="6864663"/>
          </a:xfrm>
          <a:prstGeom prst="rect">
            <a:avLst/>
          </a:prstGeom>
          <a:solidFill>
            <a:srgbClr val="16161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矩形 22"/>
          <p:cNvSpPr/>
          <p:nvPr>
            <p:custDataLst>
              <p:tags r:id="rId30"/>
            </p:custDataLst>
          </p:nvPr>
        </p:nvSpPr>
        <p:spPr>
          <a:xfrm>
            <a:off x="-19" y="-8411"/>
            <a:ext cx="12251728" cy="6864663"/>
          </a:xfrm>
          <a:prstGeom prst="rect">
            <a:avLst/>
          </a:prstGeom>
          <a:solidFill>
            <a:srgbClr val="1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0" name="文本框 309"/>
          <p:cNvSpPr txBox="1"/>
          <p:nvPr/>
        </p:nvSpPr>
        <p:spPr>
          <a:xfrm>
            <a:off x="3366771" y="2803833"/>
            <a:ext cx="5534660" cy="1322070"/>
          </a:xfrm>
          <a:prstGeom prst="rect">
            <a:avLst/>
          </a:prstGeom>
          <a:noFill/>
        </p:spPr>
        <p:txBody>
          <a:bodyPr wrap="none" rtlCol="0">
            <a:spAutoFit/>
          </a:bodyPr>
          <a:lstStyle>
            <a:defPPr>
              <a:defRPr lang="zh-CN"/>
            </a:defPPr>
            <a:lvl1pPr algn="ctr">
              <a:defRPr sz="2400" kern="2000" spc="100">
                <a:cs typeface="Arial" panose="020B0604020202090204" pitchFamily="34" charset="0"/>
              </a:defRPr>
            </a:lvl1pPr>
          </a:lstStyle>
          <a:p>
            <a:pPr algn="ctr">
              <a:lnSpc>
                <a:spcPct val="200000"/>
              </a:lnSpc>
            </a:pPr>
            <a:r>
              <a:rPr lang="zh-CN" altLang="en-US" sz="2000" b="1" dirty="0">
                <a:solidFill>
                  <a:schemeClr val="bg1"/>
                </a:solidFill>
                <a:latin typeface="三极魏碑简" panose="00000500000000000000" charset="-122"/>
                <a:ea typeface="三极魏碑简" panose="00000500000000000000" charset="-122"/>
                <a:sym typeface="+mn-ea"/>
              </a:rPr>
              <a:t>亚美尼亚语</a:t>
            </a:r>
            <a:r>
              <a:rPr lang="en-US" altLang="zh-CN" sz="2000" b="1" dirty="0">
                <a:solidFill>
                  <a:schemeClr val="bg1"/>
                </a:solidFill>
                <a:latin typeface="三极魏碑简" panose="00000500000000000000" charset="-122"/>
                <a:ea typeface="三极魏碑简" panose="00000500000000000000" charset="-122"/>
                <a:sym typeface="+mn-ea"/>
              </a:rPr>
              <a:t> </a:t>
            </a:r>
            <a:r>
              <a:rPr lang="zh-CN" altLang="en-US" sz="2000" b="1" dirty="0">
                <a:solidFill>
                  <a:schemeClr val="bg1"/>
                </a:solidFill>
                <a:latin typeface="三极魏碑简" panose="00000500000000000000" charset="-122"/>
                <a:ea typeface="三极魏碑简" panose="00000500000000000000" charset="-122"/>
                <a:sym typeface="+mn-ea"/>
              </a:rPr>
              <a:t>格鲁吉亚语</a:t>
            </a:r>
            <a:r>
              <a:rPr lang="en-US" altLang="zh-CN" sz="2000" b="1" dirty="0">
                <a:solidFill>
                  <a:schemeClr val="bg1"/>
                </a:solidFill>
                <a:latin typeface="三极魏碑简" panose="00000500000000000000" charset="-122"/>
                <a:ea typeface="三极魏碑简" panose="00000500000000000000" charset="-122"/>
                <a:sym typeface="+mn-ea"/>
              </a:rPr>
              <a:t> </a:t>
            </a:r>
            <a:r>
              <a:rPr lang="zh-CN" altLang="en-US" sz="2000" b="1" dirty="0">
                <a:solidFill>
                  <a:schemeClr val="bg1"/>
                </a:solidFill>
                <a:latin typeface="三极魏碑简" panose="00000500000000000000" charset="-122"/>
                <a:ea typeface="三极魏碑简" panose="00000500000000000000" charset="-122"/>
                <a:sym typeface="+mn-ea"/>
              </a:rPr>
              <a:t>阿塞拜疆语</a:t>
            </a:r>
            <a:r>
              <a:rPr lang="en-US" altLang="zh-CN" sz="2000" b="1" dirty="0">
                <a:solidFill>
                  <a:schemeClr val="bg1"/>
                </a:solidFill>
                <a:latin typeface="三极魏碑简" panose="00000500000000000000" charset="-122"/>
                <a:ea typeface="三极魏碑简" panose="00000500000000000000" charset="-122"/>
                <a:sym typeface="+mn-ea"/>
              </a:rPr>
              <a:t> </a:t>
            </a:r>
            <a:r>
              <a:rPr lang="zh-CN" altLang="en-US" sz="2000" b="1" dirty="0">
                <a:solidFill>
                  <a:schemeClr val="bg1"/>
                </a:solidFill>
                <a:latin typeface="三极魏碑简" panose="00000500000000000000" charset="-122"/>
                <a:ea typeface="三极魏碑简" panose="00000500000000000000" charset="-122"/>
                <a:sym typeface="+mn-ea"/>
              </a:rPr>
              <a:t>库尔德语</a:t>
            </a:r>
          </a:p>
          <a:p>
            <a:pPr algn="ctr">
              <a:lnSpc>
                <a:spcPct val="200000"/>
              </a:lnSpc>
            </a:pP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伊博语</a:t>
            </a:r>
            <a:r>
              <a:rPr lang="en-US" altLang="zh-CN"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 </a:t>
            </a:r>
            <a:r>
              <a:rPr lang="zh-CN" altLang="en-US" sz="2000" b="1" dirty="0">
                <a:solidFill>
                  <a:schemeClr val="bg1"/>
                </a:solidFill>
                <a:latin typeface="三极魏碑简" panose="00000500000000000000" charset="-122"/>
                <a:ea typeface="三极魏碑简" panose="00000500000000000000" charset="-122"/>
                <a:cs typeface="三极魏碑简" panose="00000500000000000000" charset="-122"/>
                <a:sym typeface="+mn-ea"/>
              </a:rPr>
              <a:t>斯瓦西里语</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grpId="1" nodeType="withEffect">
                                  <p:stCondLst>
                                    <p:cond delay="0"/>
                                  </p:stCondLst>
                                  <p:childTnLst>
                                    <p:animScale>
                                      <p:cBhvr>
                                        <p:cTn id="8" dur="10" fill="hold"/>
                                        <p:tgtEl>
                                          <p:spTgt spid="3"/>
                                        </p:tgtEl>
                                      </p:cBhvr>
                                      <p:by x="50000" y="50000"/>
                                    </p:animScale>
                                  </p:childTnLst>
                                </p:cTn>
                              </p:par>
                              <p:par>
                                <p:cTn id="9" presetID="42" presetClass="path" presetSubtype="0" decel="100000" fill="hold" grpId="2" nodeType="withEffect">
                                  <p:stCondLst>
                                    <p:cond delay="0"/>
                                  </p:stCondLst>
                                  <p:childTnLst>
                                    <p:animMotion origin="layout" path="M -4.16667E-7 1.48148E-6 L -0.04401 0.31273 " pathEditMode="relative" rAng="0" ptsTypes="AA">
                                      <p:cBhvr>
                                        <p:cTn id="10" dur="750" spd="-100000" fill="hold"/>
                                        <p:tgtEl>
                                          <p:spTgt spid="3"/>
                                        </p:tgtEl>
                                        <p:attrNameLst>
                                          <p:attrName>ppt_x</p:attrName>
                                          <p:attrName>ppt_y</p:attrName>
                                        </p:attrNameLst>
                                      </p:cBhvr>
                                      <p:rCtr x="-2201" y="15625"/>
                                    </p:animMotion>
                                  </p:childTnLst>
                                </p:cTn>
                              </p:par>
                              <p:par>
                                <p:cTn id="11" presetID="6" presetClass="emph" presetSubtype="0" decel="100000" fill="hold" grpId="3" nodeType="withEffect">
                                  <p:stCondLst>
                                    <p:cond delay="0"/>
                                  </p:stCondLst>
                                  <p:childTnLst>
                                    <p:animScale>
                                      <p:cBhvr>
                                        <p:cTn id="12" dur="750" fill="hold"/>
                                        <p:tgtEl>
                                          <p:spTgt spid="3"/>
                                        </p:tgtEl>
                                      </p:cBhvr>
                                      <p:by x="200000" y="200000"/>
                                    </p:animScale>
                                  </p:childTnLst>
                                </p:cTn>
                              </p:par>
                              <p:par>
                                <p:cTn id="13" presetID="42" presetClass="path" presetSubtype="0" accel="100000" fill="hold" grpId="4" nodeType="withEffect">
                                  <p:stCondLst>
                                    <p:cond delay="750"/>
                                  </p:stCondLst>
                                  <p:childTnLst>
                                    <p:animMotion origin="layout" path="M -4.16667E-7 1.48148E-6 L -4.16667E-7 0.13773 " pathEditMode="relative" rAng="0" ptsTypes="AA">
                                      <p:cBhvr>
                                        <p:cTn id="14" dur="500" fill="hold"/>
                                        <p:tgtEl>
                                          <p:spTgt spid="3"/>
                                        </p:tgtEl>
                                        <p:attrNameLst>
                                          <p:attrName>ppt_x</p:attrName>
                                          <p:attrName>ppt_y</p:attrName>
                                        </p:attrNameLst>
                                      </p:cBhvr>
                                      <p:rCtr x="0" y="6875"/>
                                    </p:animMotion>
                                  </p:childTnLst>
                                </p:cTn>
                              </p:par>
                              <p:par>
                                <p:cTn id="15" presetID="6" presetClass="emph" presetSubtype="0" autoRev="1" fill="hold" grpId="7" nodeType="withEffect">
                                  <p:stCondLst>
                                    <p:cond delay="1150"/>
                                  </p:stCondLst>
                                  <p:childTnLst>
                                    <p:animScale>
                                      <p:cBhvr>
                                        <p:cTn id="16" dur="100" fill="hold"/>
                                        <p:tgtEl>
                                          <p:spTgt spid="3"/>
                                        </p:tgtEl>
                                      </p:cBhvr>
                                      <p:by x="100000" y="60000"/>
                                    </p:animScale>
                                  </p:childTnLst>
                                </p:cTn>
                              </p:par>
                              <p:par>
                                <p:cTn id="17" presetID="0" presetClass="path" presetSubtype="0" decel="100000" autoRev="1" fill="hold" grpId="5" nodeType="withEffect">
                                  <p:stCondLst>
                                    <p:cond delay="1250"/>
                                  </p:stCondLst>
                                  <p:childTnLst>
                                    <p:animMotion origin="layout" path="M -4.16667E-7 0.13773 L -4.16667E-7 0.05162 " pathEditMode="relative" rAng="0" ptsTypes="AA">
                                      <p:cBhvr>
                                        <p:cTn id="18" dur="250" fill="hold"/>
                                        <p:tgtEl>
                                          <p:spTgt spid="3"/>
                                        </p:tgtEl>
                                        <p:attrNameLst>
                                          <p:attrName>ppt_x</p:attrName>
                                          <p:attrName>ppt_y</p:attrName>
                                        </p:attrNameLst>
                                      </p:cBhvr>
                                      <p:rCtr x="0" y="-4306"/>
                                    </p:animMotion>
                                  </p:childTnLst>
                                </p:cTn>
                              </p:par>
                              <p:par>
                                <p:cTn id="19" presetID="6" presetClass="emph" presetSubtype="0" autoRev="1" fill="hold" grpId="8" nodeType="withEffect">
                                  <p:stCondLst>
                                    <p:cond delay="1650"/>
                                  </p:stCondLst>
                                  <p:childTnLst>
                                    <p:animScale>
                                      <p:cBhvr>
                                        <p:cTn id="20" dur="100" fill="hold"/>
                                        <p:tgtEl>
                                          <p:spTgt spid="3"/>
                                        </p:tgtEl>
                                      </p:cBhvr>
                                      <p:by x="100000" y="80000"/>
                                    </p:animScale>
                                  </p:childTnLst>
                                </p:cTn>
                              </p:par>
                              <p:par>
                                <p:cTn id="21" presetID="0" presetClass="path" presetSubtype="0" decel="100000" fill="hold" grpId="6" nodeType="withEffect">
                                  <p:stCondLst>
                                    <p:cond delay="1750"/>
                                  </p:stCondLst>
                                  <p:childTnLst>
                                    <p:animMotion origin="layout" path="M -4.16667E-7 0.13773 L -4.16667E-7 0.09537 " pathEditMode="relative" rAng="0" ptsTypes="AA">
                                      <p:cBhvr>
                                        <p:cTn id="22" dur="250" fill="hold"/>
                                        <p:tgtEl>
                                          <p:spTgt spid="3"/>
                                        </p:tgtEl>
                                        <p:attrNameLst>
                                          <p:attrName>ppt_x</p:attrName>
                                          <p:attrName>ppt_y</p:attrName>
                                        </p:attrNameLst>
                                      </p:cBhvr>
                                      <p:rCtr x="0" y="-2130"/>
                                    </p:animMotion>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6" presetClass="emph" presetSubtype="0" fill="hold" grpId="1" nodeType="withEffect">
                                  <p:stCondLst>
                                    <p:cond delay="0"/>
                                  </p:stCondLst>
                                  <p:childTnLst>
                                    <p:animScale>
                                      <p:cBhvr>
                                        <p:cTn id="26" dur="10" fill="hold"/>
                                        <p:tgtEl>
                                          <p:spTgt spid="6"/>
                                        </p:tgtEl>
                                      </p:cBhvr>
                                      <p:by x="50000" y="50000"/>
                                    </p:animScale>
                                  </p:childTnLst>
                                </p:cTn>
                              </p:par>
                              <p:par>
                                <p:cTn id="27" presetID="42" presetClass="path" presetSubtype="0" decel="100000" fill="hold" grpId="2" nodeType="withEffect">
                                  <p:stCondLst>
                                    <p:cond delay="0"/>
                                  </p:stCondLst>
                                  <p:childTnLst>
                                    <p:animMotion origin="layout" path="M -4.16667E-7 -7.40741E-7 L 0.07474 0.27176 " pathEditMode="relative" rAng="0" ptsTypes="AA">
                                      <p:cBhvr>
                                        <p:cTn id="28" dur="600" spd="-100000" fill="hold"/>
                                        <p:tgtEl>
                                          <p:spTgt spid="6"/>
                                        </p:tgtEl>
                                        <p:attrNameLst>
                                          <p:attrName>ppt_x</p:attrName>
                                          <p:attrName>ppt_y</p:attrName>
                                        </p:attrNameLst>
                                      </p:cBhvr>
                                      <p:rCtr x="3737" y="13588"/>
                                    </p:animMotion>
                                  </p:childTnLst>
                                </p:cTn>
                              </p:par>
                              <p:par>
                                <p:cTn id="29" presetID="6" presetClass="emph" presetSubtype="0" decel="100000" fill="hold" grpId="3" nodeType="withEffect">
                                  <p:stCondLst>
                                    <p:cond delay="0"/>
                                  </p:stCondLst>
                                  <p:childTnLst>
                                    <p:animScale>
                                      <p:cBhvr>
                                        <p:cTn id="30" dur="600" fill="hold"/>
                                        <p:tgtEl>
                                          <p:spTgt spid="6"/>
                                        </p:tgtEl>
                                      </p:cBhvr>
                                      <p:by x="200000" y="200000"/>
                                    </p:animScale>
                                  </p:childTnLst>
                                </p:cTn>
                              </p:par>
                              <p:par>
                                <p:cTn id="31" presetID="42" presetClass="path" presetSubtype="0" accel="100000" fill="hold" grpId="4" nodeType="withEffect">
                                  <p:stCondLst>
                                    <p:cond delay="600"/>
                                  </p:stCondLst>
                                  <p:childTnLst>
                                    <p:animMotion origin="layout" path="M -4.16667E-7 -7.40741E-7 L -4.16667E-7 0.11482 " pathEditMode="relative" rAng="0" ptsTypes="AA">
                                      <p:cBhvr>
                                        <p:cTn id="32" dur="500" fill="hold"/>
                                        <p:tgtEl>
                                          <p:spTgt spid="6"/>
                                        </p:tgtEl>
                                        <p:attrNameLst>
                                          <p:attrName>ppt_x</p:attrName>
                                          <p:attrName>ppt_y</p:attrName>
                                        </p:attrNameLst>
                                      </p:cBhvr>
                                      <p:rCtr x="0" y="5741"/>
                                    </p:animMotion>
                                  </p:childTnLst>
                                </p:cTn>
                              </p:par>
                              <p:par>
                                <p:cTn id="33" presetID="6" presetClass="emph" presetSubtype="0" autoRev="1" fill="hold" grpId="5" nodeType="withEffect">
                                  <p:stCondLst>
                                    <p:cond delay="1000"/>
                                  </p:stCondLst>
                                  <p:childTnLst>
                                    <p:animScale>
                                      <p:cBhvr>
                                        <p:cTn id="34" dur="100" fill="hold"/>
                                        <p:tgtEl>
                                          <p:spTgt spid="6"/>
                                        </p:tgtEl>
                                      </p:cBhvr>
                                      <p:by x="100000" y="60000"/>
                                    </p:animScale>
                                  </p:childTnLst>
                                </p:cTn>
                              </p:par>
                              <p:par>
                                <p:cTn id="35" presetID="0" presetClass="path" presetSubtype="0" decel="100000" autoRev="1" fill="hold" grpId="6" nodeType="withEffect">
                                  <p:stCondLst>
                                    <p:cond delay="1100"/>
                                  </p:stCondLst>
                                  <p:childTnLst>
                                    <p:animMotion origin="layout" path="M -4.16667E-7 0.11482 L -4.16667E-7 0.04954 " pathEditMode="relative" rAng="0" ptsTypes="AA">
                                      <p:cBhvr>
                                        <p:cTn id="36" dur="250" fill="hold"/>
                                        <p:tgtEl>
                                          <p:spTgt spid="6"/>
                                        </p:tgtEl>
                                        <p:attrNameLst>
                                          <p:attrName>ppt_x</p:attrName>
                                          <p:attrName>ppt_y</p:attrName>
                                        </p:attrNameLst>
                                      </p:cBhvr>
                                      <p:rCtr x="0" y="-3264"/>
                                    </p:animMotion>
                                  </p:childTnLst>
                                </p:cTn>
                              </p:par>
                              <p:par>
                                <p:cTn id="37" presetID="6" presetClass="emph" presetSubtype="0" autoRev="1" fill="hold" grpId="7" nodeType="withEffect">
                                  <p:stCondLst>
                                    <p:cond delay="1500"/>
                                  </p:stCondLst>
                                  <p:childTnLst>
                                    <p:animScale>
                                      <p:cBhvr>
                                        <p:cTn id="38" dur="100" fill="hold"/>
                                        <p:tgtEl>
                                          <p:spTgt spid="6"/>
                                        </p:tgtEl>
                                      </p:cBhvr>
                                      <p:by x="100000" y="80000"/>
                                    </p:animScale>
                                  </p:childTnLst>
                                </p:cTn>
                              </p:par>
                              <p:par>
                                <p:cTn id="39" presetID="0" presetClass="path" presetSubtype="0" decel="100000" fill="hold" grpId="8" nodeType="withEffect">
                                  <p:stCondLst>
                                    <p:cond delay="1600"/>
                                  </p:stCondLst>
                                  <p:childTnLst>
                                    <p:animMotion origin="layout" path="M -4.16667E-7 0.11482 L -4.16667E-7 0.07593 " pathEditMode="relative" rAng="0" ptsTypes="AA">
                                      <p:cBhvr>
                                        <p:cTn id="40" dur="250" fill="hold"/>
                                        <p:tgtEl>
                                          <p:spTgt spid="6"/>
                                        </p:tgtEl>
                                        <p:attrNameLst>
                                          <p:attrName>ppt_x</p:attrName>
                                          <p:attrName>ppt_y</p:attrName>
                                        </p:attrNameLst>
                                      </p:cBhvr>
                                      <p:rCtr x="0" y="-1944"/>
                                    </p:animMotion>
                                  </p:childTnLst>
                                </p:cTn>
                              </p:par>
                              <p:par>
                                <p:cTn id="41" presetID="2" presetClass="exit" presetSubtype="4" accel="100000" fill="hold" grpId="9" nodeType="withEffect">
                                  <p:stCondLst>
                                    <p:cond delay="1850"/>
                                  </p:stCondLst>
                                  <p:childTnLst>
                                    <p:anim calcmode="lin" valueType="num">
                                      <p:cBhvr additive="base">
                                        <p:cTn id="42" dur="300"/>
                                        <p:tgtEl>
                                          <p:spTgt spid="6"/>
                                        </p:tgtEl>
                                        <p:attrNameLst>
                                          <p:attrName>ppt_x</p:attrName>
                                        </p:attrNameLst>
                                      </p:cBhvr>
                                      <p:tavLst>
                                        <p:tav tm="0">
                                          <p:val>
                                            <p:strVal val="ppt_x"/>
                                          </p:val>
                                        </p:tav>
                                        <p:tav tm="100000">
                                          <p:val>
                                            <p:strVal val="ppt_x"/>
                                          </p:val>
                                        </p:tav>
                                      </p:tavLst>
                                    </p:anim>
                                    <p:anim calcmode="lin" valueType="num">
                                      <p:cBhvr additive="base">
                                        <p:cTn id="43" dur="300"/>
                                        <p:tgtEl>
                                          <p:spTgt spid="6"/>
                                        </p:tgtEl>
                                        <p:attrNameLst>
                                          <p:attrName>ppt_y</p:attrName>
                                        </p:attrNameLst>
                                      </p:cBhvr>
                                      <p:tavLst>
                                        <p:tav tm="0">
                                          <p:val>
                                            <p:strVal val="ppt_y"/>
                                          </p:val>
                                        </p:tav>
                                        <p:tav tm="100000">
                                          <p:val>
                                            <p:strVal val="1+ppt_h/2"/>
                                          </p:val>
                                        </p:tav>
                                      </p:tavLst>
                                    </p:anim>
                                    <p:set>
                                      <p:cBhvr>
                                        <p:cTn id="44" dur="1" fill="hold">
                                          <p:stCondLst>
                                            <p:cond delay="299"/>
                                          </p:stCondLst>
                                        </p:cTn>
                                        <p:tgtEl>
                                          <p:spTgt spid="6"/>
                                        </p:tgtEl>
                                        <p:attrNameLst>
                                          <p:attrName>style.visibility</p:attrName>
                                        </p:attrNameLst>
                                      </p:cBhvr>
                                      <p:to>
                                        <p:strVal val="hidden"/>
                                      </p:to>
                                    </p:set>
                                  </p:childTnLst>
                                </p:cTn>
                              </p:par>
                              <p:par>
                                <p:cTn id="45" presetID="1" presetClass="entr" presetSubtype="0" fill="hold" grpId="0" nodeType="withEffect">
                                  <p:stCondLst>
                                    <p:cond delay="50"/>
                                  </p:stCondLst>
                                  <p:childTnLst>
                                    <p:set>
                                      <p:cBhvr>
                                        <p:cTn id="46" dur="1" fill="hold">
                                          <p:stCondLst>
                                            <p:cond delay="0"/>
                                          </p:stCondLst>
                                        </p:cTn>
                                        <p:tgtEl>
                                          <p:spTgt spid="5"/>
                                        </p:tgtEl>
                                        <p:attrNameLst>
                                          <p:attrName>style.visibility</p:attrName>
                                        </p:attrNameLst>
                                      </p:cBhvr>
                                      <p:to>
                                        <p:strVal val="visible"/>
                                      </p:to>
                                    </p:set>
                                  </p:childTnLst>
                                </p:cTn>
                              </p:par>
                              <p:par>
                                <p:cTn id="47" presetID="6" presetClass="emph" presetSubtype="0" fill="hold" grpId="1" nodeType="withEffect">
                                  <p:stCondLst>
                                    <p:cond delay="50"/>
                                  </p:stCondLst>
                                  <p:childTnLst>
                                    <p:animScale>
                                      <p:cBhvr>
                                        <p:cTn id="48" dur="10" fill="hold"/>
                                        <p:tgtEl>
                                          <p:spTgt spid="5"/>
                                        </p:tgtEl>
                                      </p:cBhvr>
                                      <p:by x="50000" y="50000"/>
                                    </p:animScale>
                                  </p:childTnLst>
                                </p:cTn>
                              </p:par>
                              <p:par>
                                <p:cTn id="49" presetID="42" presetClass="path" presetSubtype="0" decel="100000" fill="hold" grpId="2" nodeType="withEffect">
                                  <p:stCondLst>
                                    <p:cond delay="50"/>
                                  </p:stCondLst>
                                  <p:childTnLst>
                                    <p:animMotion origin="layout" path="M -4.58333E-6 1.11111E-6 L 0.05964 0.16111 " pathEditMode="relative" rAng="0" ptsTypes="AA">
                                      <p:cBhvr>
                                        <p:cTn id="50" dur="450" spd="-100000" fill="hold"/>
                                        <p:tgtEl>
                                          <p:spTgt spid="5"/>
                                        </p:tgtEl>
                                        <p:attrNameLst>
                                          <p:attrName>ppt_x</p:attrName>
                                          <p:attrName>ppt_y</p:attrName>
                                        </p:attrNameLst>
                                      </p:cBhvr>
                                      <p:rCtr x="2982" y="8056"/>
                                    </p:animMotion>
                                  </p:childTnLst>
                                </p:cTn>
                              </p:par>
                              <p:par>
                                <p:cTn id="51" presetID="6" presetClass="emph" presetSubtype="0" decel="100000" fill="hold" grpId="3" nodeType="withEffect">
                                  <p:stCondLst>
                                    <p:cond delay="50"/>
                                  </p:stCondLst>
                                  <p:childTnLst>
                                    <p:animScale>
                                      <p:cBhvr>
                                        <p:cTn id="52" dur="450" fill="hold"/>
                                        <p:tgtEl>
                                          <p:spTgt spid="5"/>
                                        </p:tgtEl>
                                      </p:cBhvr>
                                      <p:by x="200000" y="200000"/>
                                    </p:animScale>
                                  </p:childTnLst>
                                </p:cTn>
                              </p:par>
                              <p:par>
                                <p:cTn id="53" presetID="42" presetClass="path" presetSubtype="0" accel="100000" fill="hold" grpId="4" nodeType="withEffect">
                                  <p:stCondLst>
                                    <p:cond delay="500"/>
                                  </p:stCondLst>
                                  <p:childTnLst>
                                    <p:animMotion origin="layout" path="M -3.54167E-6 1.48148E-6 L -3.54167E-6 0.13773 " pathEditMode="relative" rAng="0" ptsTypes="AA">
                                      <p:cBhvr>
                                        <p:cTn id="54" dur="350" fill="hold"/>
                                        <p:tgtEl>
                                          <p:spTgt spid="5"/>
                                        </p:tgtEl>
                                        <p:attrNameLst>
                                          <p:attrName>ppt_x</p:attrName>
                                          <p:attrName>ppt_y</p:attrName>
                                        </p:attrNameLst>
                                      </p:cBhvr>
                                      <p:rCtr x="0" y="6875"/>
                                    </p:animMotion>
                                  </p:childTnLst>
                                </p:cTn>
                              </p:par>
                              <p:par>
                                <p:cTn id="55" presetID="6" presetClass="emph" presetSubtype="0" autoRev="1" fill="hold" grpId="5" nodeType="withEffect">
                                  <p:stCondLst>
                                    <p:cond delay="750"/>
                                  </p:stCondLst>
                                  <p:childTnLst>
                                    <p:animScale>
                                      <p:cBhvr>
                                        <p:cTn id="56" dur="100" fill="hold"/>
                                        <p:tgtEl>
                                          <p:spTgt spid="5"/>
                                        </p:tgtEl>
                                      </p:cBhvr>
                                      <p:by x="100000" y="60000"/>
                                    </p:animScale>
                                  </p:childTnLst>
                                </p:cTn>
                              </p:par>
                              <p:par>
                                <p:cTn id="57" presetID="0" presetClass="path" presetSubtype="0" decel="100000" autoRev="1" fill="hold" grpId="6" nodeType="withEffect">
                                  <p:stCondLst>
                                    <p:cond delay="850"/>
                                  </p:stCondLst>
                                  <p:childTnLst>
                                    <p:animMotion origin="layout" path="M -4.58333E-6 0.13773 L -4.58333E-6 0.05301 " pathEditMode="relative" rAng="0" ptsTypes="AA">
                                      <p:cBhvr>
                                        <p:cTn id="58" dur="250" fill="hold"/>
                                        <p:tgtEl>
                                          <p:spTgt spid="5"/>
                                        </p:tgtEl>
                                        <p:attrNameLst>
                                          <p:attrName>ppt_x</p:attrName>
                                          <p:attrName>ppt_y</p:attrName>
                                        </p:attrNameLst>
                                      </p:cBhvr>
                                      <p:rCtr x="0" y="-4236"/>
                                    </p:animMotion>
                                  </p:childTnLst>
                                </p:cTn>
                              </p:par>
                              <p:par>
                                <p:cTn id="59" presetID="6" presetClass="emph" presetSubtype="0" autoRev="1" fill="hold" grpId="7" nodeType="withEffect">
                                  <p:stCondLst>
                                    <p:cond delay="1250"/>
                                  </p:stCondLst>
                                  <p:childTnLst>
                                    <p:animScale>
                                      <p:cBhvr>
                                        <p:cTn id="60" dur="100" fill="hold"/>
                                        <p:tgtEl>
                                          <p:spTgt spid="5"/>
                                        </p:tgtEl>
                                      </p:cBhvr>
                                      <p:by x="100000" y="80000"/>
                                    </p:animScale>
                                  </p:childTnLst>
                                </p:cTn>
                              </p:par>
                              <p:par>
                                <p:cTn id="61" presetID="0" presetClass="path" presetSubtype="0" decel="100000" fill="hold" grpId="8" nodeType="withEffect">
                                  <p:stCondLst>
                                    <p:cond delay="1350"/>
                                  </p:stCondLst>
                                  <p:childTnLst>
                                    <p:animMotion origin="layout" path="M -4.58333E-6 0.13773 L -4.58333E-6 0.08819 " pathEditMode="relative" rAng="0" ptsTypes="AA">
                                      <p:cBhvr>
                                        <p:cTn id="62" dur="250" fill="hold"/>
                                        <p:tgtEl>
                                          <p:spTgt spid="5"/>
                                        </p:tgtEl>
                                        <p:attrNameLst>
                                          <p:attrName>ppt_x</p:attrName>
                                          <p:attrName>ppt_y</p:attrName>
                                        </p:attrNameLst>
                                      </p:cBhvr>
                                      <p:rCtr x="0" y="-2477"/>
                                    </p:animMotion>
                                  </p:childTnLst>
                                </p:cTn>
                              </p:par>
                              <p:par>
                                <p:cTn id="63" presetID="2" presetClass="exit" presetSubtype="4" accel="100000" fill="hold" grpId="9" nodeType="withEffect">
                                  <p:stCondLst>
                                    <p:cond delay="1600"/>
                                  </p:stCondLst>
                                  <p:childTnLst>
                                    <p:anim calcmode="lin" valueType="num">
                                      <p:cBhvr additive="base">
                                        <p:cTn id="64" dur="350"/>
                                        <p:tgtEl>
                                          <p:spTgt spid="5"/>
                                        </p:tgtEl>
                                        <p:attrNameLst>
                                          <p:attrName>ppt_x</p:attrName>
                                        </p:attrNameLst>
                                      </p:cBhvr>
                                      <p:tavLst>
                                        <p:tav tm="0">
                                          <p:val>
                                            <p:strVal val="ppt_x"/>
                                          </p:val>
                                        </p:tav>
                                        <p:tav tm="100000">
                                          <p:val>
                                            <p:strVal val="ppt_x"/>
                                          </p:val>
                                        </p:tav>
                                      </p:tavLst>
                                    </p:anim>
                                    <p:anim calcmode="lin" valueType="num">
                                      <p:cBhvr additive="base">
                                        <p:cTn id="65" dur="350"/>
                                        <p:tgtEl>
                                          <p:spTgt spid="5"/>
                                        </p:tgtEl>
                                        <p:attrNameLst>
                                          <p:attrName>ppt_y</p:attrName>
                                        </p:attrNameLst>
                                      </p:cBhvr>
                                      <p:tavLst>
                                        <p:tav tm="0">
                                          <p:val>
                                            <p:strVal val="ppt_y"/>
                                          </p:val>
                                        </p:tav>
                                        <p:tav tm="100000">
                                          <p:val>
                                            <p:strVal val="1+ppt_h/2"/>
                                          </p:val>
                                        </p:tav>
                                      </p:tavLst>
                                    </p:anim>
                                    <p:set>
                                      <p:cBhvr>
                                        <p:cTn id="66" dur="1" fill="hold">
                                          <p:stCondLst>
                                            <p:cond delay="349"/>
                                          </p:stCondLst>
                                        </p:cTn>
                                        <p:tgtEl>
                                          <p:spTgt spid="5"/>
                                        </p:tgtEl>
                                        <p:attrNameLst>
                                          <p:attrName>style.visibility</p:attrName>
                                        </p:attrNameLst>
                                      </p:cBhvr>
                                      <p:to>
                                        <p:strVal val="hidden"/>
                                      </p:to>
                                    </p:set>
                                  </p:childTnLst>
                                </p:cTn>
                              </p:par>
                              <p:par>
                                <p:cTn id="67" presetID="1" presetClass="entr" presetSubtype="0" fill="hold" grpId="0" nodeType="withEffect">
                                  <p:stCondLst>
                                    <p:cond delay="70"/>
                                  </p:stCondLst>
                                  <p:childTnLst>
                                    <p:set>
                                      <p:cBhvr>
                                        <p:cTn id="68" dur="1" fill="hold">
                                          <p:stCondLst>
                                            <p:cond delay="0"/>
                                          </p:stCondLst>
                                        </p:cTn>
                                        <p:tgtEl>
                                          <p:spTgt spid="7"/>
                                        </p:tgtEl>
                                        <p:attrNameLst>
                                          <p:attrName>style.visibility</p:attrName>
                                        </p:attrNameLst>
                                      </p:cBhvr>
                                      <p:to>
                                        <p:strVal val="visible"/>
                                      </p:to>
                                    </p:set>
                                  </p:childTnLst>
                                </p:cTn>
                              </p:par>
                              <p:par>
                                <p:cTn id="69" presetID="6" presetClass="emph" presetSubtype="0" fill="hold" grpId="1" nodeType="withEffect">
                                  <p:stCondLst>
                                    <p:cond delay="70"/>
                                  </p:stCondLst>
                                  <p:childTnLst>
                                    <p:animScale>
                                      <p:cBhvr>
                                        <p:cTn id="70" dur="10" fill="hold"/>
                                        <p:tgtEl>
                                          <p:spTgt spid="7"/>
                                        </p:tgtEl>
                                      </p:cBhvr>
                                      <p:by x="50000" y="50000"/>
                                    </p:animScale>
                                  </p:childTnLst>
                                </p:cTn>
                              </p:par>
                              <p:par>
                                <p:cTn id="71" presetID="42" presetClass="path" presetSubtype="0" decel="100000" fill="hold" grpId="2" nodeType="withEffect">
                                  <p:stCondLst>
                                    <p:cond delay="70"/>
                                  </p:stCondLst>
                                  <p:childTnLst>
                                    <p:animMotion origin="layout" path="M -1.25E-6 3.7037E-7 L 0.12422 0.13287 " pathEditMode="relative" rAng="0" ptsTypes="AA">
                                      <p:cBhvr>
                                        <p:cTn id="72" dur="650" spd="-100000" fill="hold"/>
                                        <p:tgtEl>
                                          <p:spTgt spid="7"/>
                                        </p:tgtEl>
                                        <p:attrNameLst>
                                          <p:attrName>ppt_x</p:attrName>
                                          <p:attrName>ppt_y</p:attrName>
                                        </p:attrNameLst>
                                      </p:cBhvr>
                                      <p:rCtr x="6211" y="6644"/>
                                    </p:animMotion>
                                  </p:childTnLst>
                                </p:cTn>
                              </p:par>
                              <p:par>
                                <p:cTn id="73" presetID="6" presetClass="emph" presetSubtype="0" decel="100000" fill="hold" grpId="3" nodeType="withEffect">
                                  <p:stCondLst>
                                    <p:cond delay="70"/>
                                  </p:stCondLst>
                                  <p:childTnLst>
                                    <p:animScale>
                                      <p:cBhvr>
                                        <p:cTn id="74" dur="650" fill="hold"/>
                                        <p:tgtEl>
                                          <p:spTgt spid="7"/>
                                        </p:tgtEl>
                                      </p:cBhvr>
                                      <p:by x="200000" y="200000"/>
                                    </p:animScale>
                                  </p:childTnLst>
                                </p:cTn>
                              </p:par>
                              <p:par>
                                <p:cTn id="75" presetID="42" presetClass="path" presetSubtype="0" accel="100000" fill="hold" grpId="4" nodeType="withEffect">
                                  <p:stCondLst>
                                    <p:cond delay="720"/>
                                  </p:stCondLst>
                                  <p:childTnLst>
                                    <p:animMotion origin="layout" path="M -1.25E-6 3.7037E-7 L 0.00065 0.05579 " pathEditMode="relative" rAng="0" ptsTypes="AA">
                                      <p:cBhvr>
                                        <p:cTn id="76" dur="300" fill="hold"/>
                                        <p:tgtEl>
                                          <p:spTgt spid="7"/>
                                        </p:tgtEl>
                                        <p:attrNameLst>
                                          <p:attrName>ppt_x</p:attrName>
                                          <p:attrName>ppt_y</p:attrName>
                                        </p:attrNameLst>
                                      </p:cBhvr>
                                      <p:rCtr x="26" y="2778"/>
                                    </p:animMotion>
                                  </p:childTnLst>
                                </p:cTn>
                              </p:par>
                              <p:par>
                                <p:cTn id="77" presetID="6" presetClass="emph" presetSubtype="0" autoRev="1" fill="hold" grpId="5" nodeType="withEffect">
                                  <p:stCondLst>
                                    <p:cond delay="920"/>
                                  </p:stCondLst>
                                  <p:childTnLst>
                                    <p:animScale>
                                      <p:cBhvr>
                                        <p:cTn id="78" dur="100" fill="hold"/>
                                        <p:tgtEl>
                                          <p:spTgt spid="7"/>
                                        </p:tgtEl>
                                      </p:cBhvr>
                                      <p:by x="100000" y="60000"/>
                                    </p:animScale>
                                  </p:childTnLst>
                                </p:cTn>
                              </p:par>
                              <p:par>
                                <p:cTn id="79" presetID="0" presetClass="path" presetSubtype="0" decel="100000" autoRev="1" fill="hold" grpId="6" nodeType="withEffect">
                                  <p:stCondLst>
                                    <p:cond delay="1020"/>
                                  </p:stCondLst>
                                  <p:childTnLst>
                                    <p:animMotion origin="layout" path="M 0.00065 0.05579 L 0.00065 0.01829 " pathEditMode="relative" rAng="0" ptsTypes="AA">
                                      <p:cBhvr>
                                        <p:cTn id="80" dur="250" fill="hold"/>
                                        <p:tgtEl>
                                          <p:spTgt spid="7"/>
                                        </p:tgtEl>
                                        <p:attrNameLst>
                                          <p:attrName>ppt_x</p:attrName>
                                          <p:attrName>ppt_y</p:attrName>
                                        </p:attrNameLst>
                                      </p:cBhvr>
                                      <p:rCtr x="0" y="-1875"/>
                                    </p:animMotion>
                                  </p:childTnLst>
                                </p:cTn>
                              </p:par>
                              <p:par>
                                <p:cTn id="81" presetID="6" presetClass="emph" presetSubtype="0" autoRev="1" fill="hold" grpId="7" nodeType="withEffect">
                                  <p:stCondLst>
                                    <p:cond delay="1420"/>
                                  </p:stCondLst>
                                  <p:childTnLst>
                                    <p:animScale>
                                      <p:cBhvr>
                                        <p:cTn id="82" dur="100" fill="hold"/>
                                        <p:tgtEl>
                                          <p:spTgt spid="7"/>
                                        </p:tgtEl>
                                      </p:cBhvr>
                                      <p:by x="100000" y="80000"/>
                                    </p:animScale>
                                  </p:childTnLst>
                                </p:cTn>
                              </p:par>
                              <p:par>
                                <p:cTn id="83" presetID="0" presetClass="path" presetSubtype="0" decel="100000" fill="hold" grpId="8" nodeType="withEffect">
                                  <p:stCondLst>
                                    <p:cond delay="1520"/>
                                  </p:stCondLst>
                                  <p:childTnLst>
                                    <p:animMotion origin="layout" path="M 0.00065 0.05579 L 0.00065 0.03356 " pathEditMode="relative" rAng="0" ptsTypes="AA">
                                      <p:cBhvr>
                                        <p:cTn id="84" dur="250" fill="hold"/>
                                        <p:tgtEl>
                                          <p:spTgt spid="7"/>
                                        </p:tgtEl>
                                        <p:attrNameLst>
                                          <p:attrName>ppt_x</p:attrName>
                                          <p:attrName>ppt_y</p:attrName>
                                        </p:attrNameLst>
                                      </p:cBhvr>
                                      <p:rCtr x="0" y="-1111"/>
                                    </p:animMotion>
                                  </p:childTnLst>
                                </p:cTn>
                              </p:par>
                              <p:par>
                                <p:cTn id="85" presetID="2" presetClass="exit" presetSubtype="4" accel="100000" fill="hold" grpId="9" nodeType="withEffect">
                                  <p:stCondLst>
                                    <p:cond delay="1770"/>
                                  </p:stCondLst>
                                  <p:childTnLst>
                                    <p:anim calcmode="lin" valueType="num">
                                      <p:cBhvr additive="base">
                                        <p:cTn id="86" dur="320"/>
                                        <p:tgtEl>
                                          <p:spTgt spid="7"/>
                                        </p:tgtEl>
                                        <p:attrNameLst>
                                          <p:attrName>ppt_x</p:attrName>
                                        </p:attrNameLst>
                                      </p:cBhvr>
                                      <p:tavLst>
                                        <p:tav tm="0">
                                          <p:val>
                                            <p:strVal val="ppt_x"/>
                                          </p:val>
                                        </p:tav>
                                        <p:tav tm="100000">
                                          <p:val>
                                            <p:strVal val="ppt_x"/>
                                          </p:val>
                                        </p:tav>
                                      </p:tavLst>
                                    </p:anim>
                                    <p:anim calcmode="lin" valueType="num">
                                      <p:cBhvr additive="base">
                                        <p:cTn id="87" dur="320"/>
                                        <p:tgtEl>
                                          <p:spTgt spid="7"/>
                                        </p:tgtEl>
                                        <p:attrNameLst>
                                          <p:attrName>ppt_y</p:attrName>
                                        </p:attrNameLst>
                                      </p:cBhvr>
                                      <p:tavLst>
                                        <p:tav tm="0">
                                          <p:val>
                                            <p:strVal val="ppt_y"/>
                                          </p:val>
                                        </p:tav>
                                        <p:tav tm="100000">
                                          <p:val>
                                            <p:strVal val="1+ppt_h/2"/>
                                          </p:val>
                                        </p:tav>
                                      </p:tavLst>
                                    </p:anim>
                                    <p:set>
                                      <p:cBhvr>
                                        <p:cTn id="88" dur="1" fill="hold">
                                          <p:stCondLst>
                                            <p:cond delay="319"/>
                                          </p:stCondLst>
                                        </p:cTn>
                                        <p:tgtEl>
                                          <p:spTgt spid="7"/>
                                        </p:tgtEl>
                                        <p:attrNameLst>
                                          <p:attrName>style.visibility</p:attrName>
                                        </p:attrNameLst>
                                      </p:cBhvr>
                                      <p:to>
                                        <p:strVal val="hidden"/>
                                      </p:to>
                                    </p:set>
                                  </p:childTnLst>
                                </p:cTn>
                              </p:par>
                              <p:par>
                                <p:cTn id="89" presetID="1" presetClass="entr" presetSubtype="0" fill="hold" grpId="0" nodeType="withEffect">
                                  <p:stCondLst>
                                    <p:cond delay="110"/>
                                  </p:stCondLst>
                                  <p:childTnLst>
                                    <p:set>
                                      <p:cBhvr>
                                        <p:cTn id="90" dur="1" fill="hold">
                                          <p:stCondLst>
                                            <p:cond delay="0"/>
                                          </p:stCondLst>
                                        </p:cTn>
                                        <p:tgtEl>
                                          <p:spTgt spid="2"/>
                                        </p:tgtEl>
                                        <p:attrNameLst>
                                          <p:attrName>style.visibility</p:attrName>
                                        </p:attrNameLst>
                                      </p:cBhvr>
                                      <p:to>
                                        <p:strVal val="visible"/>
                                      </p:to>
                                    </p:set>
                                  </p:childTnLst>
                                </p:cTn>
                              </p:par>
                              <p:par>
                                <p:cTn id="91" presetID="6" presetClass="emph" presetSubtype="0" fill="hold" grpId="1" nodeType="withEffect">
                                  <p:stCondLst>
                                    <p:cond delay="110"/>
                                  </p:stCondLst>
                                  <p:childTnLst>
                                    <p:animScale>
                                      <p:cBhvr>
                                        <p:cTn id="92" dur="10" fill="hold"/>
                                        <p:tgtEl>
                                          <p:spTgt spid="2"/>
                                        </p:tgtEl>
                                      </p:cBhvr>
                                      <p:by x="50000" y="50000"/>
                                    </p:animScale>
                                  </p:childTnLst>
                                </p:cTn>
                              </p:par>
                              <p:par>
                                <p:cTn id="93" presetID="42" presetClass="path" presetSubtype="0" decel="100000" fill="hold" grpId="2" nodeType="withEffect">
                                  <p:stCondLst>
                                    <p:cond delay="110"/>
                                  </p:stCondLst>
                                  <p:childTnLst>
                                    <p:animMotion origin="layout" path="M -1.45833E-6 4.44444E-6 L 0.08659 -0.04931 " pathEditMode="relative" rAng="0" ptsTypes="AA">
                                      <p:cBhvr>
                                        <p:cTn id="94" dur="550" spd="-100000" fill="hold"/>
                                        <p:tgtEl>
                                          <p:spTgt spid="2"/>
                                        </p:tgtEl>
                                        <p:attrNameLst>
                                          <p:attrName>ppt_x</p:attrName>
                                          <p:attrName>ppt_y</p:attrName>
                                        </p:attrNameLst>
                                      </p:cBhvr>
                                      <p:rCtr x="4323" y="-2477"/>
                                    </p:animMotion>
                                  </p:childTnLst>
                                </p:cTn>
                              </p:par>
                              <p:par>
                                <p:cTn id="95" presetID="6" presetClass="emph" presetSubtype="0" decel="100000" fill="hold" grpId="3" nodeType="withEffect">
                                  <p:stCondLst>
                                    <p:cond delay="110"/>
                                  </p:stCondLst>
                                  <p:childTnLst>
                                    <p:animScale>
                                      <p:cBhvr>
                                        <p:cTn id="96" dur="550" fill="hold"/>
                                        <p:tgtEl>
                                          <p:spTgt spid="2"/>
                                        </p:tgtEl>
                                      </p:cBhvr>
                                      <p:by x="200000" y="200000"/>
                                    </p:animScale>
                                  </p:childTnLst>
                                </p:cTn>
                              </p:par>
                              <p:par>
                                <p:cTn id="97" presetID="42" presetClass="path" presetSubtype="0" accel="100000" fill="hold" grpId="4" nodeType="withEffect">
                                  <p:stCondLst>
                                    <p:cond delay="660"/>
                                  </p:stCondLst>
                                  <p:childTnLst>
                                    <p:animMotion origin="layout" path="M -1.45833E-6 4.44444E-6 L -1.45833E-6 0.07245 " pathEditMode="relative" rAng="0" ptsTypes="AA">
                                      <p:cBhvr>
                                        <p:cTn id="98" dur="400" fill="hold"/>
                                        <p:tgtEl>
                                          <p:spTgt spid="2"/>
                                        </p:tgtEl>
                                        <p:attrNameLst>
                                          <p:attrName>ppt_x</p:attrName>
                                          <p:attrName>ppt_y</p:attrName>
                                        </p:attrNameLst>
                                      </p:cBhvr>
                                      <p:rCtr x="0" y="3611"/>
                                    </p:animMotion>
                                  </p:childTnLst>
                                </p:cTn>
                              </p:par>
                              <p:par>
                                <p:cTn id="99" presetID="6" presetClass="emph" presetSubtype="0" autoRev="1" fill="hold" grpId="5" nodeType="withEffect">
                                  <p:stCondLst>
                                    <p:cond delay="960"/>
                                  </p:stCondLst>
                                  <p:childTnLst>
                                    <p:animScale>
                                      <p:cBhvr>
                                        <p:cTn id="100" dur="100" fill="hold"/>
                                        <p:tgtEl>
                                          <p:spTgt spid="2"/>
                                        </p:tgtEl>
                                      </p:cBhvr>
                                      <p:by x="100000" y="60000"/>
                                    </p:animScale>
                                  </p:childTnLst>
                                </p:cTn>
                              </p:par>
                              <p:par>
                                <p:cTn id="101" presetID="0" presetClass="path" presetSubtype="0" decel="100000" autoRev="1" fill="hold" grpId="6" nodeType="withEffect">
                                  <p:stCondLst>
                                    <p:cond delay="1060"/>
                                  </p:stCondLst>
                                  <p:childTnLst>
                                    <p:animMotion origin="layout" path="M -1.45833E-6 0.07245 L -1.45833E-6 0.01944 " pathEditMode="relative" rAng="0" ptsTypes="AA">
                                      <p:cBhvr>
                                        <p:cTn id="102" dur="250" fill="hold"/>
                                        <p:tgtEl>
                                          <p:spTgt spid="2"/>
                                        </p:tgtEl>
                                        <p:attrNameLst>
                                          <p:attrName>ppt_x</p:attrName>
                                          <p:attrName>ppt_y</p:attrName>
                                        </p:attrNameLst>
                                      </p:cBhvr>
                                      <p:rCtr x="0" y="-2662"/>
                                    </p:animMotion>
                                  </p:childTnLst>
                                </p:cTn>
                              </p:par>
                              <p:par>
                                <p:cTn id="103" presetID="6" presetClass="emph" presetSubtype="0" autoRev="1" fill="hold" grpId="7" nodeType="withEffect">
                                  <p:stCondLst>
                                    <p:cond delay="1460"/>
                                  </p:stCondLst>
                                  <p:childTnLst>
                                    <p:animScale>
                                      <p:cBhvr>
                                        <p:cTn id="104" dur="100" fill="hold"/>
                                        <p:tgtEl>
                                          <p:spTgt spid="2"/>
                                        </p:tgtEl>
                                      </p:cBhvr>
                                      <p:by x="100000" y="80000"/>
                                    </p:animScale>
                                  </p:childTnLst>
                                </p:cTn>
                              </p:par>
                              <p:par>
                                <p:cTn id="105" presetID="0" presetClass="path" presetSubtype="0" decel="100000" fill="hold" grpId="8" nodeType="withEffect">
                                  <p:stCondLst>
                                    <p:cond delay="1560"/>
                                  </p:stCondLst>
                                  <p:childTnLst>
                                    <p:animMotion origin="layout" path="M -1.45833E-6 0.07245 L -1.45833E-6 0.05023 " pathEditMode="relative" rAng="0" ptsTypes="AA">
                                      <p:cBhvr>
                                        <p:cTn id="106" dur="250" fill="hold"/>
                                        <p:tgtEl>
                                          <p:spTgt spid="2"/>
                                        </p:tgtEl>
                                        <p:attrNameLst>
                                          <p:attrName>ppt_x</p:attrName>
                                          <p:attrName>ppt_y</p:attrName>
                                        </p:attrNameLst>
                                      </p:cBhvr>
                                      <p:rCtr x="0" y="-1111"/>
                                    </p:animMotion>
                                  </p:childTnLst>
                                </p:cTn>
                              </p:par>
                              <p:par>
                                <p:cTn id="107" presetID="2" presetClass="exit" presetSubtype="4" accel="100000" fill="hold" grpId="9" nodeType="withEffect">
                                  <p:stCondLst>
                                    <p:cond delay="1810"/>
                                  </p:stCondLst>
                                  <p:childTnLst>
                                    <p:anim calcmode="lin" valueType="num">
                                      <p:cBhvr additive="base">
                                        <p:cTn id="108" dur="280"/>
                                        <p:tgtEl>
                                          <p:spTgt spid="2"/>
                                        </p:tgtEl>
                                        <p:attrNameLst>
                                          <p:attrName>ppt_x</p:attrName>
                                        </p:attrNameLst>
                                      </p:cBhvr>
                                      <p:tavLst>
                                        <p:tav tm="0">
                                          <p:val>
                                            <p:strVal val="ppt_x"/>
                                          </p:val>
                                        </p:tav>
                                        <p:tav tm="100000">
                                          <p:val>
                                            <p:strVal val="ppt_x"/>
                                          </p:val>
                                        </p:tav>
                                      </p:tavLst>
                                    </p:anim>
                                    <p:anim calcmode="lin" valueType="num">
                                      <p:cBhvr additive="base">
                                        <p:cTn id="109" dur="280"/>
                                        <p:tgtEl>
                                          <p:spTgt spid="2"/>
                                        </p:tgtEl>
                                        <p:attrNameLst>
                                          <p:attrName>ppt_y</p:attrName>
                                        </p:attrNameLst>
                                      </p:cBhvr>
                                      <p:tavLst>
                                        <p:tav tm="0">
                                          <p:val>
                                            <p:strVal val="ppt_y"/>
                                          </p:val>
                                        </p:tav>
                                        <p:tav tm="100000">
                                          <p:val>
                                            <p:strVal val="1+ppt_h/2"/>
                                          </p:val>
                                        </p:tav>
                                      </p:tavLst>
                                    </p:anim>
                                    <p:set>
                                      <p:cBhvr>
                                        <p:cTn id="110" dur="1" fill="hold">
                                          <p:stCondLst>
                                            <p:cond delay="279"/>
                                          </p:stCondLst>
                                        </p:cTn>
                                        <p:tgtEl>
                                          <p:spTgt spid="2"/>
                                        </p:tgtEl>
                                        <p:attrNameLst>
                                          <p:attrName>style.visibility</p:attrName>
                                        </p:attrNameLst>
                                      </p:cBhvr>
                                      <p:to>
                                        <p:strVal val="hidden"/>
                                      </p:to>
                                    </p:set>
                                  </p:childTnLst>
                                </p:cTn>
                              </p:par>
                              <p:par>
                                <p:cTn id="111" presetID="1" presetClass="entr" presetSubtype="0" fill="hold" grpId="0" nodeType="withEffect">
                                  <p:stCondLst>
                                    <p:cond delay="0"/>
                                  </p:stCondLst>
                                  <p:childTnLst>
                                    <p:set>
                                      <p:cBhvr>
                                        <p:cTn id="112" dur="1" fill="hold">
                                          <p:stCondLst>
                                            <p:cond delay="0"/>
                                          </p:stCondLst>
                                        </p:cTn>
                                        <p:tgtEl>
                                          <p:spTgt spid="8"/>
                                        </p:tgtEl>
                                        <p:attrNameLst>
                                          <p:attrName>style.visibility</p:attrName>
                                        </p:attrNameLst>
                                      </p:cBhvr>
                                      <p:to>
                                        <p:strVal val="visible"/>
                                      </p:to>
                                    </p:set>
                                  </p:childTnLst>
                                </p:cTn>
                              </p:par>
                              <p:par>
                                <p:cTn id="113" presetID="6" presetClass="emph" presetSubtype="0" fill="hold" grpId="1" nodeType="withEffect">
                                  <p:stCondLst>
                                    <p:cond delay="0"/>
                                  </p:stCondLst>
                                  <p:childTnLst>
                                    <p:animScale>
                                      <p:cBhvr>
                                        <p:cTn id="114" dur="10" fill="hold"/>
                                        <p:tgtEl>
                                          <p:spTgt spid="8"/>
                                        </p:tgtEl>
                                      </p:cBhvr>
                                      <p:by x="50000" y="50000"/>
                                    </p:animScale>
                                  </p:childTnLst>
                                </p:cTn>
                              </p:par>
                              <p:par>
                                <p:cTn id="115" presetID="42" presetClass="path" presetSubtype="0" decel="100000" fill="hold" grpId="2" nodeType="withEffect">
                                  <p:stCondLst>
                                    <p:cond delay="0"/>
                                  </p:stCondLst>
                                  <p:childTnLst>
                                    <p:animMotion origin="layout" path="M 2.08333E-7 3.7037E-6 L 0.02513 -0.12755 " pathEditMode="relative" rAng="0" ptsTypes="AA">
                                      <p:cBhvr>
                                        <p:cTn id="116" dur="500" spd="-100000" fill="hold"/>
                                        <p:tgtEl>
                                          <p:spTgt spid="8"/>
                                        </p:tgtEl>
                                        <p:attrNameLst>
                                          <p:attrName>ppt_x</p:attrName>
                                          <p:attrName>ppt_y</p:attrName>
                                        </p:attrNameLst>
                                      </p:cBhvr>
                                      <p:rCtr x="1250" y="-6389"/>
                                    </p:animMotion>
                                  </p:childTnLst>
                                </p:cTn>
                              </p:par>
                              <p:par>
                                <p:cTn id="117" presetID="6" presetClass="emph" presetSubtype="0" decel="100000" fill="hold" grpId="3" nodeType="withEffect">
                                  <p:stCondLst>
                                    <p:cond delay="0"/>
                                  </p:stCondLst>
                                  <p:childTnLst>
                                    <p:animScale>
                                      <p:cBhvr>
                                        <p:cTn id="118" dur="500" fill="hold"/>
                                        <p:tgtEl>
                                          <p:spTgt spid="8"/>
                                        </p:tgtEl>
                                      </p:cBhvr>
                                      <p:by x="200000" y="200000"/>
                                    </p:animScale>
                                  </p:childTnLst>
                                </p:cTn>
                              </p:par>
                              <p:par>
                                <p:cTn id="119" presetID="42" presetClass="path" presetSubtype="0" accel="100000" fill="hold" grpId="4" nodeType="withEffect">
                                  <p:stCondLst>
                                    <p:cond delay="500"/>
                                  </p:stCondLst>
                                  <p:childTnLst>
                                    <p:animMotion origin="layout" path="M 2.08333E-7 3.7037E-6 L 2.08333E-7 0.08588 " pathEditMode="relative" rAng="0" ptsTypes="AA">
                                      <p:cBhvr>
                                        <p:cTn id="120" dur="500" fill="hold"/>
                                        <p:tgtEl>
                                          <p:spTgt spid="8"/>
                                        </p:tgtEl>
                                        <p:attrNameLst>
                                          <p:attrName>ppt_x</p:attrName>
                                          <p:attrName>ppt_y</p:attrName>
                                        </p:attrNameLst>
                                      </p:cBhvr>
                                      <p:rCtr x="0" y="4282"/>
                                    </p:animMotion>
                                  </p:childTnLst>
                                </p:cTn>
                              </p:par>
                              <p:par>
                                <p:cTn id="121" presetID="6" presetClass="emph" presetSubtype="0" autoRev="1" fill="hold" grpId="5" nodeType="withEffect">
                                  <p:stCondLst>
                                    <p:cond delay="900"/>
                                  </p:stCondLst>
                                  <p:childTnLst>
                                    <p:animScale>
                                      <p:cBhvr>
                                        <p:cTn id="122" dur="100" fill="hold"/>
                                        <p:tgtEl>
                                          <p:spTgt spid="8"/>
                                        </p:tgtEl>
                                      </p:cBhvr>
                                      <p:by x="100000" y="60000"/>
                                    </p:animScale>
                                  </p:childTnLst>
                                </p:cTn>
                              </p:par>
                              <p:par>
                                <p:cTn id="123" presetID="0" presetClass="path" presetSubtype="0" decel="100000" autoRev="1" fill="hold" grpId="6" nodeType="withEffect">
                                  <p:stCondLst>
                                    <p:cond delay="1000"/>
                                  </p:stCondLst>
                                  <p:childTnLst>
                                    <p:animMotion origin="layout" path="M 2.08333E-7 0.08588 L 2.08333E-7 0.01574 " pathEditMode="relative" rAng="0" ptsTypes="AA">
                                      <p:cBhvr>
                                        <p:cTn id="124" dur="250" fill="hold"/>
                                        <p:tgtEl>
                                          <p:spTgt spid="8"/>
                                        </p:tgtEl>
                                        <p:attrNameLst>
                                          <p:attrName>ppt_x</p:attrName>
                                          <p:attrName>ppt_y</p:attrName>
                                        </p:attrNameLst>
                                      </p:cBhvr>
                                      <p:rCtr x="0" y="-3519"/>
                                    </p:animMotion>
                                  </p:childTnLst>
                                </p:cTn>
                              </p:par>
                              <p:par>
                                <p:cTn id="125" presetID="6" presetClass="emph" presetSubtype="0" autoRev="1" fill="hold" grpId="7" nodeType="withEffect">
                                  <p:stCondLst>
                                    <p:cond delay="1400"/>
                                  </p:stCondLst>
                                  <p:childTnLst>
                                    <p:animScale>
                                      <p:cBhvr>
                                        <p:cTn id="126" dur="100" fill="hold"/>
                                        <p:tgtEl>
                                          <p:spTgt spid="8"/>
                                        </p:tgtEl>
                                      </p:cBhvr>
                                      <p:by x="100000" y="80000"/>
                                    </p:animScale>
                                  </p:childTnLst>
                                </p:cTn>
                              </p:par>
                              <p:par>
                                <p:cTn id="127" presetID="0" presetClass="path" presetSubtype="0" decel="100000" fill="hold" grpId="8" nodeType="withEffect">
                                  <p:stCondLst>
                                    <p:cond delay="1500"/>
                                  </p:stCondLst>
                                  <p:childTnLst>
                                    <p:animMotion origin="layout" path="M 2.08333E-7 0.08588 L 2.08333E-7 0.05717 " pathEditMode="relative" rAng="0" ptsTypes="AA">
                                      <p:cBhvr>
                                        <p:cTn id="128" dur="250" fill="hold"/>
                                        <p:tgtEl>
                                          <p:spTgt spid="8"/>
                                        </p:tgtEl>
                                        <p:attrNameLst>
                                          <p:attrName>ppt_x</p:attrName>
                                          <p:attrName>ppt_y</p:attrName>
                                        </p:attrNameLst>
                                      </p:cBhvr>
                                      <p:rCtr x="0" y="-1435"/>
                                    </p:animMotion>
                                  </p:childTnLst>
                                </p:cTn>
                              </p:par>
                              <p:par>
                                <p:cTn id="129" presetID="2" presetClass="exit" presetSubtype="4" accel="100000" fill="hold" grpId="9" nodeType="withEffect">
                                  <p:stCondLst>
                                    <p:cond delay="1750"/>
                                  </p:stCondLst>
                                  <p:childTnLst>
                                    <p:anim calcmode="lin" valueType="num">
                                      <p:cBhvr additive="base">
                                        <p:cTn id="130" dur="300"/>
                                        <p:tgtEl>
                                          <p:spTgt spid="8"/>
                                        </p:tgtEl>
                                        <p:attrNameLst>
                                          <p:attrName>ppt_x</p:attrName>
                                        </p:attrNameLst>
                                      </p:cBhvr>
                                      <p:tavLst>
                                        <p:tav tm="0">
                                          <p:val>
                                            <p:strVal val="ppt_x"/>
                                          </p:val>
                                        </p:tav>
                                        <p:tav tm="100000">
                                          <p:val>
                                            <p:strVal val="ppt_x"/>
                                          </p:val>
                                        </p:tav>
                                      </p:tavLst>
                                    </p:anim>
                                    <p:anim calcmode="lin" valueType="num">
                                      <p:cBhvr additive="base">
                                        <p:cTn id="131" dur="300"/>
                                        <p:tgtEl>
                                          <p:spTgt spid="8"/>
                                        </p:tgtEl>
                                        <p:attrNameLst>
                                          <p:attrName>ppt_y</p:attrName>
                                        </p:attrNameLst>
                                      </p:cBhvr>
                                      <p:tavLst>
                                        <p:tav tm="0">
                                          <p:val>
                                            <p:strVal val="ppt_y"/>
                                          </p:val>
                                        </p:tav>
                                        <p:tav tm="100000">
                                          <p:val>
                                            <p:strVal val="1+ppt_h/2"/>
                                          </p:val>
                                        </p:tav>
                                      </p:tavLst>
                                    </p:anim>
                                    <p:set>
                                      <p:cBhvr>
                                        <p:cTn id="132" dur="1" fill="hold">
                                          <p:stCondLst>
                                            <p:cond delay="299"/>
                                          </p:stCondLst>
                                        </p:cTn>
                                        <p:tgtEl>
                                          <p:spTgt spid="8"/>
                                        </p:tgtEl>
                                        <p:attrNameLst>
                                          <p:attrName>style.visibility</p:attrName>
                                        </p:attrNameLst>
                                      </p:cBhvr>
                                      <p:to>
                                        <p:strVal val="hidden"/>
                                      </p:to>
                                    </p:set>
                                  </p:childTnLst>
                                </p:cTn>
                              </p:par>
                              <p:par>
                                <p:cTn id="133" presetID="1" presetClass="entr" presetSubtype="0" fill="hold" grpId="0" nodeType="withEffect">
                                  <p:stCondLst>
                                    <p:cond delay="100"/>
                                  </p:stCondLst>
                                  <p:childTnLst>
                                    <p:set>
                                      <p:cBhvr>
                                        <p:cTn id="134" dur="1" fill="hold">
                                          <p:stCondLst>
                                            <p:cond delay="0"/>
                                          </p:stCondLst>
                                        </p:cTn>
                                        <p:tgtEl>
                                          <p:spTgt spid="9"/>
                                        </p:tgtEl>
                                        <p:attrNameLst>
                                          <p:attrName>style.visibility</p:attrName>
                                        </p:attrNameLst>
                                      </p:cBhvr>
                                      <p:to>
                                        <p:strVal val="visible"/>
                                      </p:to>
                                    </p:set>
                                  </p:childTnLst>
                                </p:cTn>
                              </p:par>
                              <p:par>
                                <p:cTn id="135" presetID="6" presetClass="emph" presetSubtype="0" fill="hold" grpId="1" nodeType="withEffect">
                                  <p:stCondLst>
                                    <p:cond delay="100"/>
                                  </p:stCondLst>
                                  <p:childTnLst>
                                    <p:animScale>
                                      <p:cBhvr>
                                        <p:cTn id="136" dur="10" fill="hold"/>
                                        <p:tgtEl>
                                          <p:spTgt spid="9"/>
                                        </p:tgtEl>
                                      </p:cBhvr>
                                      <p:by x="50000" y="50000"/>
                                    </p:animScale>
                                  </p:childTnLst>
                                </p:cTn>
                              </p:par>
                              <p:par>
                                <p:cTn id="137" presetID="42" presetClass="path" presetSubtype="0" decel="100000" fill="hold" grpId="2" nodeType="withEffect">
                                  <p:stCondLst>
                                    <p:cond delay="100"/>
                                  </p:stCondLst>
                                  <p:childTnLst>
                                    <p:animMotion origin="layout" path="M 2.70833E-6 4.81481E-6 L -0.00456 -0.05394 " pathEditMode="relative" rAng="0" ptsTypes="AA">
                                      <p:cBhvr>
                                        <p:cTn id="138" dur="400" spd="-100000" fill="hold"/>
                                        <p:tgtEl>
                                          <p:spTgt spid="9"/>
                                        </p:tgtEl>
                                        <p:attrNameLst>
                                          <p:attrName>ppt_x</p:attrName>
                                          <p:attrName>ppt_y</p:attrName>
                                        </p:attrNameLst>
                                      </p:cBhvr>
                                      <p:rCtr x="-234" y="-2708"/>
                                    </p:animMotion>
                                  </p:childTnLst>
                                </p:cTn>
                              </p:par>
                              <p:par>
                                <p:cTn id="139" presetID="6" presetClass="emph" presetSubtype="0" decel="100000" fill="hold" grpId="3" nodeType="withEffect">
                                  <p:stCondLst>
                                    <p:cond delay="100"/>
                                  </p:stCondLst>
                                  <p:childTnLst>
                                    <p:animScale>
                                      <p:cBhvr>
                                        <p:cTn id="140" dur="400" fill="hold"/>
                                        <p:tgtEl>
                                          <p:spTgt spid="9"/>
                                        </p:tgtEl>
                                      </p:cBhvr>
                                      <p:by x="200000" y="200000"/>
                                    </p:animScale>
                                  </p:childTnLst>
                                </p:cTn>
                              </p:par>
                              <p:par>
                                <p:cTn id="141" presetID="42" presetClass="path" presetSubtype="0" accel="100000" fill="hold" grpId="4" nodeType="withEffect">
                                  <p:stCondLst>
                                    <p:cond delay="500"/>
                                  </p:stCondLst>
                                  <p:childTnLst>
                                    <p:animMotion origin="layout" path="M 2.70833E-6 4.81481E-6 L 2.70833E-6 0.0831 " pathEditMode="relative" rAng="0" ptsTypes="AA">
                                      <p:cBhvr>
                                        <p:cTn id="142" dur="500" fill="hold"/>
                                        <p:tgtEl>
                                          <p:spTgt spid="9"/>
                                        </p:tgtEl>
                                        <p:attrNameLst>
                                          <p:attrName>ppt_x</p:attrName>
                                          <p:attrName>ppt_y</p:attrName>
                                        </p:attrNameLst>
                                      </p:cBhvr>
                                      <p:rCtr x="0" y="4144"/>
                                    </p:animMotion>
                                  </p:childTnLst>
                                </p:cTn>
                              </p:par>
                              <p:par>
                                <p:cTn id="143" presetID="6" presetClass="emph" presetSubtype="0" autoRev="1" fill="hold" grpId="5" nodeType="withEffect">
                                  <p:stCondLst>
                                    <p:cond delay="900"/>
                                  </p:stCondLst>
                                  <p:childTnLst>
                                    <p:animScale>
                                      <p:cBhvr>
                                        <p:cTn id="144" dur="100" fill="hold"/>
                                        <p:tgtEl>
                                          <p:spTgt spid="9"/>
                                        </p:tgtEl>
                                      </p:cBhvr>
                                      <p:by x="100000" y="60000"/>
                                    </p:animScale>
                                  </p:childTnLst>
                                </p:cTn>
                              </p:par>
                              <p:par>
                                <p:cTn id="145" presetID="0" presetClass="path" presetSubtype="0" decel="100000" autoRev="1" fill="hold" grpId="6" nodeType="withEffect">
                                  <p:stCondLst>
                                    <p:cond delay="1000"/>
                                  </p:stCondLst>
                                  <p:childTnLst>
                                    <p:animMotion origin="layout" path="M 2.70833E-6 0.0831 L 2.70833E-6 0.02476 " pathEditMode="relative" rAng="0" ptsTypes="AA">
                                      <p:cBhvr>
                                        <p:cTn id="146" dur="250" fill="hold"/>
                                        <p:tgtEl>
                                          <p:spTgt spid="9"/>
                                        </p:tgtEl>
                                        <p:attrNameLst>
                                          <p:attrName>ppt_x</p:attrName>
                                          <p:attrName>ppt_y</p:attrName>
                                        </p:attrNameLst>
                                      </p:cBhvr>
                                      <p:rCtr x="0" y="-2917"/>
                                    </p:animMotion>
                                  </p:childTnLst>
                                </p:cTn>
                              </p:par>
                              <p:par>
                                <p:cTn id="147" presetID="6" presetClass="emph" presetSubtype="0" autoRev="1" fill="hold" grpId="7" nodeType="withEffect">
                                  <p:stCondLst>
                                    <p:cond delay="1400"/>
                                  </p:stCondLst>
                                  <p:childTnLst>
                                    <p:animScale>
                                      <p:cBhvr>
                                        <p:cTn id="148" dur="100" fill="hold"/>
                                        <p:tgtEl>
                                          <p:spTgt spid="9"/>
                                        </p:tgtEl>
                                      </p:cBhvr>
                                      <p:by x="100000" y="80000"/>
                                    </p:animScale>
                                  </p:childTnLst>
                                </p:cTn>
                              </p:par>
                              <p:par>
                                <p:cTn id="149" presetID="0" presetClass="path" presetSubtype="0" decel="100000" fill="hold" grpId="8" nodeType="withEffect">
                                  <p:stCondLst>
                                    <p:cond delay="1500"/>
                                  </p:stCondLst>
                                  <p:childTnLst>
                                    <p:animMotion origin="layout" path="M 2.70833E-6 0.0831 L 2.70833E-6 0.05092 " pathEditMode="relative" rAng="0" ptsTypes="AA">
                                      <p:cBhvr>
                                        <p:cTn id="150" dur="250" fill="hold"/>
                                        <p:tgtEl>
                                          <p:spTgt spid="9"/>
                                        </p:tgtEl>
                                        <p:attrNameLst>
                                          <p:attrName>ppt_x</p:attrName>
                                          <p:attrName>ppt_y</p:attrName>
                                        </p:attrNameLst>
                                      </p:cBhvr>
                                      <p:rCtr x="0" y="-1620"/>
                                    </p:animMotion>
                                  </p:childTnLst>
                                </p:cTn>
                              </p:par>
                              <p:par>
                                <p:cTn id="151" presetID="2" presetClass="exit" presetSubtype="4" accel="100000" fill="hold" grpId="9" nodeType="withEffect">
                                  <p:stCondLst>
                                    <p:cond delay="1750"/>
                                  </p:stCondLst>
                                  <p:childTnLst>
                                    <p:anim calcmode="lin" valueType="num">
                                      <p:cBhvr additive="base">
                                        <p:cTn id="152" dur="400"/>
                                        <p:tgtEl>
                                          <p:spTgt spid="9"/>
                                        </p:tgtEl>
                                        <p:attrNameLst>
                                          <p:attrName>ppt_x</p:attrName>
                                        </p:attrNameLst>
                                      </p:cBhvr>
                                      <p:tavLst>
                                        <p:tav tm="0">
                                          <p:val>
                                            <p:strVal val="ppt_x"/>
                                          </p:val>
                                        </p:tav>
                                        <p:tav tm="100000">
                                          <p:val>
                                            <p:strVal val="ppt_x"/>
                                          </p:val>
                                        </p:tav>
                                      </p:tavLst>
                                    </p:anim>
                                    <p:anim calcmode="lin" valueType="num">
                                      <p:cBhvr additive="base">
                                        <p:cTn id="153" dur="400"/>
                                        <p:tgtEl>
                                          <p:spTgt spid="9"/>
                                        </p:tgtEl>
                                        <p:attrNameLst>
                                          <p:attrName>ppt_y</p:attrName>
                                        </p:attrNameLst>
                                      </p:cBhvr>
                                      <p:tavLst>
                                        <p:tav tm="0">
                                          <p:val>
                                            <p:strVal val="ppt_y"/>
                                          </p:val>
                                        </p:tav>
                                        <p:tav tm="100000">
                                          <p:val>
                                            <p:strVal val="1+ppt_h/2"/>
                                          </p:val>
                                        </p:tav>
                                      </p:tavLst>
                                    </p:anim>
                                    <p:set>
                                      <p:cBhvr>
                                        <p:cTn id="154" dur="1" fill="hold">
                                          <p:stCondLst>
                                            <p:cond delay="399"/>
                                          </p:stCondLst>
                                        </p:cTn>
                                        <p:tgtEl>
                                          <p:spTgt spid="9"/>
                                        </p:tgtEl>
                                        <p:attrNameLst>
                                          <p:attrName>style.visibility</p:attrName>
                                        </p:attrNameLst>
                                      </p:cBhvr>
                                      <p:to>
                                        <p:strVal val="hidden"/>
                                      </p:to>
                                    </p:set>
                                  </p:childTnLst>
                                </p:cTn>
                              </p:par>
                              <p:par>
                                <p:cTn id="155" presetID="1" presetClass="entr" presetSubtype="0" fill="hold" grpId="0" nodeType="withEffect">
                                  <p:stCondLst>
                                    <p:cond delay="0"/>
                                  </p:stCondLst>
                                  <p:childTnLst>
                                    <p:set>
                                      <p:cBhvr>
                                        <p:cTn id="156" dur="1" fill="hold">
                                          <p:stCondLst>
                                            <p:cond delay="0"/>
                                          </p:stCondLst>
                                        </p:cTn>
                                        <p:tgtEl>
                                          <p:spTgt spid="4"/>
                                        </p:tgtEl>
                                        <p:attrNameLst>
                                          <p:attrName>style.visibility</p:attrName>
                                        </p:attrNameLst>
                                      </p:cBhvr>
                                      <p:to>
                                        <p:strVal val="visible"/>
                                      </p:to>
                                    </p:set>
                                  </p:childTnLst>
                                </p:cTn>
                              </p:par>
                              <p:par>
                                <p:cTn id="157" presetID="6" presetClass="emph" presetSubtype="0" fill="hold" grpId="1" nodeType="withEffect">
                                  <p:stCondLst>
                                    <p:cond delay="0"/>
                                  </p:stCondLst>
                                  <p:childTnLst>
                                    <p:animScale>
                                      <p:cBhvr>
                                        <p:cTn id="158" dur="10" fill="hold"/>
                                        <p:tgtEl>
                                          <p:spTgt spid="4"/>
                                        </p:tgtEl>
                                      </p:cBhvr>
                                      <p:by x="50000" y="50000"/>
                                    </p:animScale>
                                  </p:childTnLst>
                                </p:cTn>
                              </p:par>
                              <p:par>
                                <p:cTn id="159" presetID="42" presetClass="path" presetSubtype="0" decel="100000" fill="hold" grpId="2" nodeType="withEffect">
                                  <p:stCondLst>
                                    <p:cond delay="0"/>
                                  </p:stCondLst>
                                  <p:childTnLst>
                                    <p:animMotion origin="layout" path="M 1.875E-6 -1.48148E-6 L -0.11758 0.05602 " pathEditMode="relative" rAng="0" ptsTypes="AA">
                                      <p:cBhvr>
                                        <p:cTn id="160" dur="550" spd="-100000" fill="hold"/>
                                        <p:tgtEl>
                                          <p:spTgt spid="4"/>
                                        </p:tgtEl>
                                        <p:attrNameLst>
                                          <p:attrName>ppt_x</p:attrName>
                                          <p:attrName>ppt_y</p:attrName>
                                        </p:attrNameLst>
                                      </p:cBhvr>
                                      <p:rCtr x="-5885" y="2801"/>
                                    </p:animMotion>
                                  </p:childTnLst>
                                </p:cTn>
                              </p:par>
                              <p:par>
                                <p:cTn id="161" presetID="6" presetClass="emph" presetSubtype="0" decel="100000" fill="hold" grpId="3" nodeType="withEffect">
                                  <p:stCondLst>
                                    <p:cond delay="0"/>
                                  </p:stCondLst>
                                  <p:childTnLst>
                                    <p:animScale>
                                      <p:cBhvr>
                                        <p:cTn id="162" dur="550" fill="hold"/>
                                        <p:tgtEl>
                                          <p:spTgt spid="4"/>
                                        </p:tgtEl>
                                      </p:cBhvr>
                                      <p:by x="200000" y="200000"/>
                                    </p:animScale>
                                  </p:childTnLst>
                                </p:cTn>
                              </p:par>
                              <p:par>
                                <p:cTn id="163" presetID="42" presetClass="path" presetSubtype="0" accel="100000" fill="hold" grpId="4" nodeType="withEffect">
                                  <p:stCondLst>
                                    <p:cond delay="550"/>
                                  </p:stCondLst>
                                  <p:childTnLst>
                                    <p:animMotion origin="layout" path="M -3.54167E-6 1.48148E-6 L -3.54167E-6 0.13773 " pathEditMode="relative" rAng="0" ptsTypes="AA">
                                      <p:cBhvr>
                                        <p:cTn id="164" dur="500" fill="hold"/>
                                        <p:tgtEl>
                                          <p:spTgt spid="4"/>
                                        </p:tgtEl>
                                        <p:attrNameLst>
                                          <p:attrName>ppt_x</p:attrName>
                                          <p:attrName>ppt_y</p:attrName>
                                        </p:attrNameLst>
                                      </p:cBhvr>
                                      <p:rCtr x="0" y="6875"/>
                                    </p:animMotion>
                                  </p:childTnLst>
                                </p:cTn>
                              </p:par>
                              <p:par>
                                <p:cTn id="165" presetID="6" presetClass="emph" presetSubtype="0" autoRev="1" fill="hold" grpId="5" nodeType="withEffect">
                                  <p:stCondLst>
                                    <p:cond delay="950"/>
                                  </p:stCondLst>
                                  <p:childTnLst>
                                    <p:animScale>
                                      <p:cBhvr>
                                        <p:cTn id="166" dur="100" fill="hold"/>
                                        <p:tgtEl>
                                          <p:spTgt spid="4"/>
                                        </p:tgtEl>
                                      </p:cBhvr>
                                      <p:by x="100000" y="60000"/>
                                    </p:animScale>
                                  </p:childTnLst>
                                </p:cTn>
                              </p:par>
                              <p:par>
                                <p:cTn id="167" presetID="0" presetClass="path" presetSubtype="0" decel="100000" autoRev="1" fill="hold" grpId="6" nodeType="withEffect">
                                  <p:stCondLst>
                                    <p:cond delay="1050"/>
                                  </p:stCondLst>
                                  <p:childTnLst>
                                    <p:animMotion origin="layout" path="M 1.875E-6 0.13773 L 1.875E-6 0.04213 " pathEditMode="relative" rAng="0" ptsTypes="AA">
                                      <p:cBhvr>
                                        <p:cTn id="168" dur="250" fill="hold"/>
                                        <p:tgtEl>
                                          <p:spTgt spid="4"/>
                                        </p:tgtEl>
                                        <p:attrNameLst>
                                          <p:attrName>ppt_x</p:attrName>
                                          <p:attrName>ppt_y</p:attrName>
                                        </p:attrNameLst>
                                      </p:cBhvr>
                                      <p:rCtr x="0" y="-4792"/>
                                    </p:animMotion>
                                  </p:childTnLst>
                                </p:cTn>
                              </p:par>
                              <p:par>
                                <p:cTn id="169" presetID="6" presetClass="emph" presetSubtype="0" autoRev="1" fill="hold" grpId="7" nodeType="withEffect">
                                  <p:stCondLst>
                                    <p:cond delay="1450"/>
                                  </p:stCondLst>
                                  <p:childTnLst>
                                    <p:animScale>
                                      <p:cBhvr>
                                        <p:cTn id="170" dur="100" fill="hold"/>
                                        <p:tgtEl>
                                          <p:spTgt spid="4"/>
                                        </p:tgtEl>
                                      </p:cBhvr>
                                      <p:by x="100000" y="80000"/>
                                    </p:animScale>
                                  </p:childTnLst>
                                </p:cTn>
                              </p:par>
                              <p:par>
                                <p:cTn id="171" presetID="0" presetClass="path" presetSubtype="0" decel="100000" fill="hold" grpId="8" nodeType="withEffect">
                                  <p:stCondLst>
                                    <p:cond delay="1550"/>
                                  </p:stCondLst>
                                  <p:childTnLst>
                                    <p:animMotion origin="layout" path="M 1.875E-6 0.13773 L 1.875E-6 0.08218 " pathEditMode="relative" rAng="0" ptsTypes="AA">
                                      <p:cBhvr>
                                        <p:cTn id="172" dur="250" fill="hold"/>
                                        <p:tgtEl>
                                          <p:spTgt spid="4"/>
                                        </p:tgtEl>
                                        <p:attrNameLst>
                                          <p:attrName>ppt_x</p:attrName>
                                          <p:attrName>ppt_y</p:attrName>
                                        </p:attrNameLst>
                                      </p:cBhvr>
                                      <p:rCtr x="0" y="-2778"/>
                                    </p:animMotion>
                                  </p:childTnLst>
                                </p:cTn>
                              </p:par>
                              <p:par>
                                <p:cTn id="173" presetID="2" presetClass="exit" presetSubtype="4" accel="100000" fill="hold" grpId="9" nodeType="withEffect">
                                  <p:stCondLst>
                                    <p:cond delay="1800"/>
                                  </p:stCondLst>
                                  <p:childTnLst>
                                    <p:anim calcmode="lin" valueType="num">
                                      <p:cBhvr additive="base">
                                        <p:cTn id="174" dur="350"/>
                                        <p:tgtEl>
                                          <p:spTgt spid="4"/>
                                        </p:tgtEl>
                                        <p:attrNameLst>
                                          <p:attrName>ppt_x</p:attrName>
                                        </p:attrNameLst>
                                      </p:cBhvr>
                                      <p:tavLst>
                                        <p:tav tm="0">
                                          <p:val>
                                            <p:strVal val="ppt_x"/>
                                          </p:val>
                                        </p:tav>
                                        <p:tav tm="100000">
                                          <p:val>
                                            <p:strVal val="ppt_x"/>
                                          </p:val>
                                        </p:tav>
                                      </p:tavLst>
                                    </p:anim>
                                    <p:anim calcmode="lin" valueType="num">
                                      <p:cBhvr additive="base">
                                        <p:cTn id="175" dur="350"/>
                                        <p:tgtEl>
                                          <p:spTgt spid="4"/>
                                        </p:tgtEl>
                                        <p:attrNameLst>
                                          <p:attrName>ppt_y</p:attrName>
                                        </p:attrNameLst>
                                      </p:cBhvr>
                                      <p:tavLst>
                                        <p:tav tm="0">
                                          <p:val>
                                            <p:strVal val="ppt_y"/>
                                          </p:val>
                                        </p:tav>
                                        <p:tav tm="100000">
                                          <p:val>
                                            <p:strVal val="1+ppt_h/2"/>
                                          </p:val>
                                        </p:tav>
                                      </p:tavLst>
                                    </p:anim>
                                    <p:set>
                                      <p:cBhvr>
                                        <p:cTn id="176" dur="1" fill="hold">
                                          <p:stCondLst>
                                            <p:cond delay="349"/>
                                          </p:stCondLst>
                                        </p:cTn>
                                        <p:tgtEl>
                                          <p:spTgt spid="4"/>
                                        </p:tgtEl>
                                        <p:attrNameLst>
                                          <p:attrName>style.visibility</p:attrName>
                                        </p:attrNameLst>
                                      </p:cBhvr>
                                      <p:to>
                                        <p:strVal val="hidden"/>
                                      </p:to>
                                    </p:set>
                                  </p:childTnLst>
                                </p:cTn>
                              </p:par>
                              <p:par>
                                <p:cTn id="177" presetID="10" presetClass="entr" presetSubtype="0" fill="hold" grpId="0" nodeType="withEffect">
                                  <p:stCondLst>
                                    <p:cond delay="100"/>
                                  </p:stCondLst>
                                  <p:childTnLst>
                                    <p:set>
                                      <p:cBhvr>
                                        <p:cTn id="178" dur="1" fill="hold">
                                          <p:stCondLst>
                                            <p:cond delay="0"/>
                                          </p:stCondLst>
                                        </p:cTn>
                                        <p:tgtEl>
                                          <p:spTgt spid="10"/>
                                        </p:tgtEl>
                                        <p:attrNameLst>
                                          <p:attrName>style.visibility</p:attrName>
                                        </p:attrNameLst>
                                      </p:cBhvr>
                                      <p:to>
                                        <p:strVal val="visible"/>
                                      </p:to>
                                    </p:set>
                                    <p:animEffect transition="in" filter="fade">
                                      <p:cBhvr>
                                        <p:cTn id="179" dur="700"/>
                                        <p:tgtEl>
                                          <p:spTgt spid="10"/>
                                        </p:tgtEl>
                                      </p:cBhvr>
                                    </p:animEffect>
                                  </p:childTnLst>
                                </p:cTn>
                              </p:par>
                              <p:par>
                                <p:cTn id="180" presetID="2" presetClass="exit" presetSubtype="1" accel="100000" fill="hold" grpId="1" nodeType="withEffect">
                                  <p:stCondLst>
                                    <p:cond delay="1600"/>
                                  </p:stCondLst>
                                  <p:childTnLst>
                                    <p:anim calcmode="lin" valueType="num">
                                      <p:cBhvr additive="base">
                                        <p:cTn id="181" dur="750"/>
                                        <p:tgtEl>
                                          <p:spTgt spid="10"/>
                                        </p:tgtEl>
                                        <p:attrNameLst>
                                          <p:attrName>ppt_x</p:attrName>
                                        </p:attrNameLst>
                                      </p:cBhvr>
                                      <p:tavLst>
                                        <p:tav tm="0">
                                          <p:val>
                                            <p:strVal val="ppt_x"/>
                                          </p:val>
                                        </p:tav>
                                        <p:tav tm="100000">
                                          <p:val>
                                            <p:strVal val="ppt_x"/>
                                          </p:val>
                                        </p:tav>
                                      </p:tavLst>
                                    </p:anim>
                                    <p:anim calcmode="lin" valueType="num">
                                      <p:cBhvr additive="base">
                                        <p:cTn id="182" dur="750"/>
                                        <p:tgtEl>
                                          <p:spTgt spid="10"/>
                                        </p:tgtEl>
                                        <p:attrNameLst>
                                          <p:attrName>ppt_y</p:attrName>
                                        </p:attrNameLst>
                                      </p:cBhvr>
                                      <p:tavLst>
                                        <p:tav tm="0">
                                          <p:val>
                                            <p:strVal val="ppt_y"/>
                                          </p:val>
                                        </p:tav>
                                        <p:tav tm="100000">
                                          <p:val>
                                            <p:strVal val="0-ppt_h/2"/>
                                          </p:val>
                                        </p:tav>
                                      </p:tavLst>
                                    </p:anim>
                                    <p:set>
                                      <p:cBhvr>
                                        <p:cTn id="183" dur="1" fill="hold">
                                          <p:stCondLst>
                                            <p:cond delay="749"/>
                                          </p:stCondLst>
                                        </p:cTn>
                                        <p:tgtEl>
                                          <p:spTgt spid="10"/>
                                        </p:tgtEl>
                                        <p:attrNameLst>
                                          <p:attrName>style.visibility</p:attrName>
                                        </p:attrNameLst>
                                      </p:cBhvr>
                                      <p:to>
                                        <p:strVal val="hidden"/>
                                      </p:to>
                                    </p:set>
                                  </p:childTnLst>
                                </p:cTn>
                              </p:par>
                              <p:par>
                                <p:cTn id="184" presetID="1" presetClass="entr" presetSubtype="0" fill="hold" grpId="0" nodeType="withEffect">
                                  <p:stCondLst>
                                    <p:cond delay="99"/>
                                  </p:stCondLst>
                                  <p:childTnLst>
                                    <p:set>
                                      <p:cBhvr>
                                        <p:cTn id="185" dur="1" fill="hold">
                                          <p:stCondLst>
                                            <p:cond delay="0"/>
                                          </p:stCondLst>
                                        </p:cTn>
                                        <p:tgtEl>
                                          <p:spTgt spid="13"/>
                                        </p:tgtEl>
                                        <p:attrNameLst>
                                          <p:attrName>style.visibility</p:attrName>
                                        </p:attrNameLst>
                                      </p:cBhvr>
                                      <p:to>
                                        <p:strVal val="visible"/>
                                      </p:to>
                                    </p:set>
                                  </p:childTnLst>
                                </p:cTn>
                              </p:par>
                              <p:par>
                                <p:cTn id="186" presetID="6" presetClass="emph" presetSubtype="0" fill="hold" grpId="1" nodeType="withEffect">
                                  <p:stCondLst>
                                    <p:cond delay="99"/>
                                  </p:stCondLst>
                                  <p:childTnLst>
                                    <p:animScale>
                                      <p:cBhvr>
                                        <p:cTn id="187" dur="9" fill="hold"/>
                                        <p:tgtEl>
                                          <p:spTgt spid="13"/>
                                        </p:tgtEl>
                                      </p:cBhvr>
                                      <p:by x="50000" y="50000"/>
                                    </p:animScale>
                                  </p:childTnLst>
                                </p:cTn>
                              </p:par>
                              <p:par>
                                <p:cTn id="188" presetID="42" presetClass="path" presetSubtype="0" decel="100000" fill="hold" grpId="2" nodeType="withEffect">
                                  <p:stCondLst>
                                    <p:cond delay="99"/>
                                  </p:stCondLst>
                                  <p:childTnLst>
                                    <p:animMotion origin="layout" path="M 0 4.44444E-6 L -0.0625 0.13194 " pathEditMode="relative" rAng="0" ptsTypes="AA">
                                      <p:cBhvr>
                                        <p:cTn id="189" dur="495" spd="-100000" fill="hold"/>
                                        <p:tgtEl>
                                          <p:spTgt spid="13"/>
                                        </p:tgtEl>
                                        <p:attrNameLst>
                                          <p:attrName>ppt_x</p:attrName>
                                          <p:attrName>ppt_y</p:attrName>
                                        </p:attrNameLst>
                                      </p:cBhvr>
                                      <p:rCtr x="-3125" y="6597"/>
                                    </p:animMotion>
                                  </p:childTnLst>
                                </p:cTn>
                              </p:par>
                              <p:par>
                                <p:cTn id="190" presetID="6" presetClass="emph" presetSubtype="0" decel="100000" fill="hold" grpId="3" nodeType="withEffect">
                                  <p:stCondLst>
                                    <p:cond delay="99"/>
                                  </p:stCondLst>
                                  <p:childTnLst>
                                    <p:animScale>
                                      <p:cBhvr>
                                        <p:cTn id="191" dur="495" fill="hold"/>
                                        <p:tgtEl>
                                          <p:spTgt spid="13"/>
                                        </p:tgtEl>
                                      </p:cBhvr>
                                      <p:by x="200000" y="200000"/>
                                    </p:animScale>
                                  </p:childTnLst>
                                </p:cTn>
                              </p:par>
                              <p:par>
                                <p:cTn id="192" presetID="42" presetClass="path" presetSubtype="0" accel="100000" fill="hold" grpId="4" nodeType="withEffect">
                                  <p:stCondLst>
                                    <p:cond delay="594"/>
                                  </p:stCondLst>
                                  <p:childTnLst>
                                    <p:animMotion origin="layout" path="M -1.45833E-6 4.44444E-6 L -1.45833E-6 0.07245 " pathEditMode="relative" rAng="0" ptsTypes="AA">
                                      <p:cBhvr>
                                        <p:cTn id="193" dur="360" fill="hold"/>
                                        <p:tgtEl>
                                          <p:spTgt spid="13"/>
                                        </p:tgtEl>
                                        <p:attrNameLst>
                                          <p:attrName>ppt_x</p:attrName>
                                          <p:attrName>ppt_y</p:attrName>
                                        </p:attrNameLst>
                                      </p:cBhvr>
                                      <p:rCtr x="0" y="3611"/>
                                    </p:animMotion>
                                  </p:childTnLst>
                                </p:cTn>
                              </p:par>
                              <p:par>
                                <p:cTn id="194" presetID="6" presetClass="emph" presetSubtype="0" autoRev="1" fill="hold" grpId="5" nodeType="withEffect">
                                  <p:stCondLst>
                                    <p:cond delay="864"/>
                                  </p:stCondLst>
                                  <p:childTnLst>
                                    <p:animScale>
                                      <p:cBhvr>
                                        <p:cTn id="195" dur="90" fill="hold"/>
                                        <p:tgtEl>
                                          <p:spTgt spid="13"/>
                                        </p:tgtEl>
                                      </p:cBhvr>
                                      <p:by x="100000" y="60000"/>
                                    </p:animScale>
                                  </p:childTnLst>
                                </p:cTn>
                              </p:par>
                              <p:par>
                                <p:cTn id="196" presetID="0" presetClass="path" presetSubtype="0" decel="100000" autoRev="1" fill="hold" grpId="6" nodeType="withEffect">
                                  <p:stCondLst>
                                    <p:cond delay="954"/>
                                  </p:stCondLst>
                                  <p:childTnLst>
                                    <p:animMotion origin="layout" path="M -1.45833E-6 0.07245 L -1.45833E-6 0.01944 " pathEditMode="relative" rAng="0" ptsTypes="AA">
                                      <p:cBhvr>
                                        <p:cTn id="197" dur="225" fill="hold"/>
                                        <p:tgtEl>
                                          <p:spTgt spid="13"/>
                                        </p:tgtEl>
                                        <p:attrNameLst>
                                          <p:attrName>ppt_x</p:attrName>
                                          <p:attrName>ppt_y</p:attrName>
                                        </p:attrNameLst>
                                      </p:cBhvr>
                                      <p:rCtr x="0" y="-2662"/>
                                    </p:animMotion>
                                  </p:childTnLst>
                                </p:cTn>
                              </p:par>
                              <p:par>
                                <p:cTn id="198" presetID="6" presetClass="emph" presetSubtype="0" autoRev="1" fill="hold" grpId="7" nodeType="withEffect">
                                  <p:stCondLst>
                                    <p:cond delay="1314"/>
                                  </p:stCondLst>
                                  <p:childTnLst>
                                    <p:animScale>
                                      <p:cBhvr>
                                        <p:cTn id="199" dur="90" fill="hold"/>
                                        <p:tgtEl>
                                          <p:spTgt spid="13"/>
                                        </p:tgtEl>
                                      </p:cBhvr>
                                      <p:by x="100000" y="80000"/>
                                    </p:animScale>
                                  </p:childTnLst>
                                </p:cTn>
                              </p:par>
                              <p:par>
                                <p:cTn id="200" presetID="0" presetClass="path" presetSubtype="0" decel="100000" fill="hold" grpId="8" nodeType="withEffect">
                                  <p:stCondLst>
                                    <p:cond delay="1404"/>
                                  </p:stCondLst>
                                  <p:childTnLst>
                                    <p:animMotion origin="layout" path="M -1.45833E-6 0.07245 L -1.45833E-6 0.05023 " pathEditMode="relative" rAng="0" ptsTypes="AA">
                                      <p:cBhvr>
                                        <p:cTn id="201" dur="225" fill="hold"/>
                                        <p:tgtEl>
                                          <p:spTgt spid="13"/>
                                        </p:tgtEl>
                                        <p:attrNameLst>
                                          <p:attrName>ppt_x</p:attrName>
                                          <p:attrName>ppt_y</p:attrName>
                                        </p:attrNameLst>
                                      </p:cBhvr>
                                      <p:rCtr x="0" y="-1111"/>
                                    </p:animMotion>
                                  </p:childTnLst>
                                </p:cTn>
                              </p:par>
                              <p:par>
                                <p:cTn id="202" presetID="2" presetClass="exit" presetSubtype="4" accel="100000" fill="hold" grpId="9" nodeType="withEffect">
                                  <p:stCondLst>
                                    <p:cond delay="1620"/>
                                  </p:stCondLst>
                                  <p:childTnLst>
                                    <p:anim calcmode="lin" valueType="num">
                                      <p:cBhvr additive="base">
                                        <p:cTn id="203" dur="300"/>
                                        <p:tgtEl>
                                          <p:spTgt spid="13"/>
                                        </p:tgtEl>
                                        <p:attrNameLst>
                                          <p:attrName>ppt_x</p:attrName>
                                        </p:attrNameLst>
                                      </p:cBhvr>
                                      <p:tavLst>
                                        <p:tav tm="0">
                                          <p:val>
                                            <p:strVal val="ppt_x"/>
                                          </p:val>
                                        </p:tav>
                                        <p:tav tm="100000">
                                          <p:val>
                                            <p:strVal val="ppt_x"/>
                                          </p:val>
                                        </p:tav>
                                      </p:tavLst>
                                    </p:anim>
                                    <p:anim calcmode="lin" valueType="num">
                                      <p:cBhvr additive="base">
                                        <p:cTn id="204" dur="300"/>
                                        <p:tgtEl>
                                          <p:spTgt spid="13"/>
                                        </p:tgtEl>
                                        <p:attrNameLst>
                                          <p:attrName>ppt_y</p:attrName>
                                        </p:attrNameLst>
                                      </p:cBhvr>
                                      <p:tavLst>
                                        <p:tav tm="0">
                                          <p:val>
                                            <p:strVal val="ppt_y"/>
                                          </p:val>
                                        </p:tav>
                                        <p:tav tm="100000">
                                          <p:val>
                                            <p:strVal val="1+ppt_h/2"/>
                                          </p:val>
                                        </p:tav>
                                      </p:tavLst>
                                    </p:anim>
                                    <p:set>
                                      <p:cBhvr>
                                        <p:cTn id="205" dur="1" fill="hold">
                                          <p:stCondLst>
                                            <p:cond delay="299"/>
                                          </p:stCondLst>
                                        </p:cTn>
                                        <p:tgtEl>
                                          <p:spTgt spid="13"/>
                                        </p:tgtEl>
                                        <p:attrNameLst>
                                          <p:attrName>style.visibility</p:attrName>
                                        </p:attrNameLst>
                                      </p:cBhvr>
                                      <p:to>
                                        <p:strVal val="hidden"/>
                                      </p:to>
                                    </p:set>
                                  </p:childTnLst>
                                </p:cTn>
                              </p:par>
                              <p:par>
                                <p:cTn id="206" presetID="1" presetClass="entr" presetSubtype="0" fill="hold" grpId="0" nodeType="withEffect">
                                  <p:stCondLst>
                                    <p:cond delay="56"/>
                                  </p:stCondLst>
                                  <p:childTnLst>
                                    <p:set>
                                      <p:cBhvr>
                                        <p:cTn id="207" dur="1" fill="hold">
                                          <p:stCondLst>
                                            <p:cond delay="0"/>
                                          </p:stCondLst>
                                        </p:cTn>
                                        <p:tgtEl>
                                          <p:spTgt spid="15"/>
                                        </p:tgtEl>
                                        <p:attrNameLst>
                                          <p:attrName>style.visibility</p:attrName>
                                        </p:attrNameLst>
                                      </p:cBhvr>
                                      <p:to>
                                        <p:strVal val="visible"/>
                                      </p:to>
                                    </p:set>
                                  </p:childTnLst>
                                </p:cTn>
                              </p:par>
                              <p:par>
                                <p:cTn id="208" presetID="6" presetClass="emph" presetSubtype="0" fill="hold" grpId="1" nodeType="withEffect">
                                  <p:stCondLst>
                                    <p:cond delay="56"/>
                                  </p:stCondLst>
                                  <p:childTnLst>
                                    <p:animScale>
                                      <p:cBhvr>
                                        <p:cTn id="209" dur="8" fill="hold"/>
                                        <p:tgtEl>
                                          <p:spTgt spid="15"/>
                                        </p:tgtEl>
                                      </p:cBhvr>
                                      <p:by x="50000" y="50000"/>
                                    </p:animScale>
                                  </p:childTnLst>
                                </p:cTn>
                              </p:par>
                              <p:par>
                                <p:cTn id="210" presetID="42" presetClass="path" presetSubtype="0" decel="100000" fill="hold" grpId="2" nodeType="withEffect">
                                  <p:stCondLst>
                                    <p:cond delay="56"/>
                                  </p:stCondLst>
                                  <p:childTnLst>
                                    <p:animMotion origin="layout" path="M -4.58333E-6 2.96296E-6 L -0.05286 -0.01204 " pathEditMode="relative" rAng="0" ptsTypes="AA">
                                      <p:cBhvr>
                                        <p:cTn id="211" dur="520" spd="-100000" fill="hold"/>
                                        <p:tgtEl>
                                          <p:spTgt spid="15"/>
                                        </p:tgtEl>
                                        <p:attrNameLst>
                                          <p:attrName>ppt_x</p:attrName>
                                          <p:attrName>ppt_y</p:attrName>
                                        </p:attrNameLst>
                                      </p:cBhvr>
                                      <p:rCtr x="-2643" y="-602"/>
                                    </p:animMotion>
                                  </p:childTnLst>
                                </p:cTn>
                              </p:par>
                              <p:par>
                                <p:cTn id="212" presetID="6" presetClass="emph" presetSubtype="0" decel="100000" fill="hold" grpId="3" nodeType="withEffect">
                                  <p:stCondLst>
                                    <p:cond delay="56"/>
                                  </p:stCondLst>
                                  <p:childTnLst>
                                    <p:animScale>
                                      <p:cBhvr>
                                        <p:cTn id="213" dur="520" fill="hold"/>
                                        <p:tgtEl>
                                          <p:spTgt spid="15"/>
                                        </p:tgtEl>
                                      </p:cBhvr>
                                      <p:by x="200000" y="200000"/>
                                    </p:animScale>
                                  </p:childTnLst>
                                </p:cTn>
                              </p:par>
                              <p:par>
                                <p:cTn id="214" presetID="42" presetClass="path" presetSubtype="0" accel="100000" fill="hold" grpId="4" nodeType="withEffect">
                                  <p:stCondLst>
                                    <p:cond delay="576"/>
                                  </p:stCondLst>
                                  <p:childTnLst>
                                    <p:animMotion origin="layout" path="M -1.25E-6 3.7037E-7 L 0.00065 0.05579 " pathEditMode="relative" rAng="0" ptsTypes="AA">
                                      <p:cBhvr>
                                        <p:cTn id="215" dur="240" fill="hold"/>
                                        <p:tgtEl>
                                          <p:spTgt spid="15"/>
                                        </p:tgtEl>
                                        <p:attrNameLst>
                                          <p:attrName>ppt_x</p:attrName>
                                          <p:attrName>ppt_y</p:attrName>
                                        </p:attrNameLst>
                                      </p:cBhvr>
                                      <p:rCtr x="26" y="2778"/>
                                    </p:animMotion>
                                  </p:childTnLst>
                                </p:cTn>
                              </p:par>
                              <p:par>
                                <p:cTn id="216" presetID="6" presetClass="emph" presetSubtype="0" autoRev="1" fill="hold" grpId="5" nodeType="withEffect">
                                  <p:stCondLst>
                                    <p:cond delay="736"/>
                                  </p:stCondLst>
                                  <p:childTnLst>
                                    <p:animScale>
                                      <p:cBhvr>
                                        <p:cTn id="217" dur="80" fill="hold"/>
                                        <p:tgtEl>
                                          <p:spTgt spid="15"/>
                                        </p:tgtEl>
                                      </p:cBhvr>
                                      <p:by x="100000" y="60000"/>
                                    </p:animScale>
                                  </p:childTnLst>
                                </p:cTn>
                              </p:par>
                              <p:par>
                                <p:cTn id="218" presetID="0" presetClass="path" presetSubtype="0" decel="100000" autoRev="1" fill="hold" grpId="6" nodeType="withEffect">
                                  <p:stCondLst>
                                    <p:cond delay="816"/>
                                  </p:stCondLst>
                                  <p:childTnLst>
                                    <p:animMotion origin="layout" path="M 0.00065 0.05579 L 0.00065 0.01829 " pathEditMode="relative" rAng="0" ptsTypes="AA">
                                      <p:cBhvr>
                                        <p:cTn id="219" dur="200" fill="hold"/>
                                        <p:tgtEl>
                                          <p:spTgt spid="15"/>
                                        </p:tgtEl>
                                        <p:attrNameLst>
                                          <p:attrName>ppt_x</p:attrName>
                                          <p:attrName>ppt_y</p:attrName>
                                        </p:attrNameLst>
                                      </p:cBhvr>
                                      <p:rCtr x="0" y="-1875"/>
                                    </p:animMotion>
                                  </p:childTnLst>
                                </p:cTn>
                              </p:par>
                              <p:par>
                                <p:cTn id="220" presetID="6" presetClass="emph" presetSubtype="0" autoRev="1" fill="hold" grpId="7" nodeType="withEffect">
                                  <p:stCondLst>
                                    <p:cond delay="1136"/>
                                  </p:stCondLst>
                                  <p:childTnLst>
                                    <p:animScale>
                                      <p:cBhvr>
                                        <p:cTn id="221" dur="80" fill="hold"/>
                                        <p:tgtEl>
                                          <p:spTgt spid="15"/>
                                        </p:tgtEl>
                                      </p:cBhvr>
                                      <p:by x="100000" y="80000"/>
                                    </p:animScale>
                                  </p:childTnLst>
                                </p:cTn>
                              </p:par>
                              <p:par>
                                <p:cTn id="222" presetID="0" presetClass="path" presetSubtype="0" decel="100000" fill="hold" grpId="8" nodeType="withEffect">
                                  <p:stCondLst>
                                    <p:cond delay="1216"/>
                                  </p:stCondLst>
                                  <p:childTnLst>
                                    <p:animMotion origin="layout" path="M 0.00065 0.05579 L 0.00065 0.03356 " pathEditMode="relative" rAng="0" ptsTypes="AA">
                                      <p:cBhvr>
                                        <p:cTn id="223" dur="200" fill="hold"/>
                                        <p:tgtEl>
                                          <p:spTgt spid="15"/>
                                        </p:tgtEl>
                                        <p:attrNameLst>
                                          <p:attrName>ppt_x</p:attrName>
                                          <p:attrName>ppt_y</p:attrName>
                                        </p:attrNameLst>
                                      </p:cBhvr>
                                      <p:rCtr x="0" y="-1111"/>
                                    </p:animMotion>
                                  </p:childTnLst>
                                </p:cTn>
                              </p:par>
                              <p:par>
                                <p:cTn id="224" presetID="2" presetClass="exit" presetSubtype="4" accel="100000" fill="hold" grpId="9" nodeType="withEffect">
                                  <p:stCondLst>
                                    <p:cond delay="1420"/>
                                  </p:stCondLst>
                                  <p:childTnLst>
                                    <p:anim calcmode="lin" valueType="num">
                                      <p:cBhvr additive="base">
                                        <p:cTn id="225" dur="500"/>
                                        <p:tgtEl>
                                          <p:spTgt spid="15"/>
                                        </p:tgtEl>
                                        <p:attrNameLst>
                                          <p:attrName>ppt_x</p:attrName>
                                        </p:attrNameLst>
                                      </p:cBhvr>
                                      <p:tavLst>
                                        <p:tav tm="0">
                                          <p:val>
                                            <p:strVal val="ppt_x"/>
                                          </p:val>
                                        </p:tav>
                                        <p:tav tm="100000">
                                          <p:val>
                                            <p:strVal val="ppt_x"/>
                                          </p:val>
                                        </p:tav>
                                      </p:tavLst>
                                    </p:anim>
                                    <p:anim calcmode="lin" valueType="num">
                                      <p:cBhvr additive="base">
                                        <p:cTn id="226" dur="500"/>
                                        <p:tgtEl>
                                          <p:spTgt spid="15"/>
                                        </p:tgtEl>
                                        <p:attrNameLst>
                                          <p:attrName>ppt_y</p:attrName>
                                        </p:attrNameLst>
                                      </p:cBhvr>
                                      <p:tavLst>
                                        <p:tav tm="0">
                                          <p:val>
                                            <p:strVal val="ppt_y"/>
                                          </p:val>
                                        </p:tav>
                                        <p:tav tm="100000">
                                          <p:val>
                                            <p:strVal val="1+ppt_h/2"/>
                                          </p:val>
                                        </p:tav>
                                      </p:tavLst>
                                    </p:anim>
                                    <p:set>
                                      <p:cBhvr>
                                        <p:cTn id="227" dur="1" fill="hold">
                                          <p:stCondLst>
                                            <p:cond delay="499"/>
                                          </p:stCondLst>
                                        </p:cTn>
                                        <p:tgtEl>
                                          <p:spTgt spid="15"/>
                                        </p:tgtEl>
                                        <p:attrNameLst>
                                          <p:attrName>style.visibility</p:attrName>
                                        </p:attrNameLst>
                                      </p:cBhvr>
                                      <p:to>
                                        <p:strVal val="hidden"/>
                                      </p:to>
                                    </p:set>
                                  </p:childTnLst>
                                </p:cTn>
                              </p:par>
                              <p:par>
                                <p:cTn id="228" presetID="42" presetClass="path" presetSubtype="0" accel="100000" fill="hold" grpId="9" nodeType="withEffect">
                                  <p:stCondLst>
                                    <p:cond delay="2000"/>
                                  </p:stCondLst>
                                  <p:childTnLst>
                                    <p:animMotion origin="layout" path="M -4.16667E-7 0.09398 L -4.16667E-7 0.53356 " pathEditMode="relative" rAng="0" ptsTypes="AA">
                                      <p:cBhvr>
                                        <p:cTn id="229" dur="500" fill="hold"/>
                                        <p:tgtEl>
                                          <p:spTgt spid="3"/>
                                        </p:tgtEl>
                                        <p:attrNameLst>
                                          <p:attrName>ppt_x</p:attrName>
                                          <p:attrName>ppt_y</p:attrName>
                                        </p:attrNameLst>
                                      </p:cBhvr>
                                      <p:rCtr x="0" y="21968"/>
                                    </p:animMotion>
                                  </p:childTnLst>
                                </p:cTn>
                              </p:par>
                              <p:par>
                                <p:cTn id="230" presetID="64" presetClass="path" presetSubtype="0" decel="100000" fill="hold" grpId="10" nodeType="withEffect">
                                  <p:stCondLst>
                                    <p:cond delay="2500"/>
                                  </p:stCondLst>
                                  <p:childTnLst>
                                    <p:animMotion origin="layout" path="M -4.16667E-7 0.53356 L -4.16667E-7 0.19051 " pathEditMode="relative" rAng="0" ptsTypes="AA">
                                      <p:cBhvr>
                                        <p:cTn id="231" dur="300" fill="hold"/>
                                        <p:tgtEl>
                                          <p:spTgt spid="3"/>
                                        </p:tgtEl>
                                        <p:attrNameLst>
                                          <p:attrName>ppt_x</p:attrName>
                                          <p:attrName>ppt_y</p:attrName>
                                        </p:attrNameLst>
                                      </p:cBhvr>
                                      <p:rCtr x="0" y="-17153"/>
                                    </p:animMotion>
                                  </p:childTnLst>
                                </p:cTn>
                              </p:par>
                              <p:par>
                                <p:cTn id="232" presetID="42" presetClass="path" presetSubtype="0" accel="100000" fill="hold" grpId="11" nodeType="withEffect">
                                  <p:stCondLst>
                                    <p:cond delay="2800"/>
                                  </p:stCondLst>
                                  <p:childTnLst>
                                    <p:animMotion origin="layout" path="M -4.16667E-7 0.19051 L -4.16667E-7 0.23495 " pathEditMode="relative" rAng="0" ptsTypes="AA">
                                      <p:cBhvr>
                                        <p:cTn id="233" dur="200" fill="hold"/>
                                        <p:tgtEl>
                                          <p:spTgt spid="3"/>
                                        </p:tgtEl>
                                        <p:attrNameLst>
                                          <p:attrName>ppt_x</p:attrName>
                                          <p:attrName>ppt_y</p:attrName>
                                        </p:attrNameLst>
                                      </p:cBhvr>
                                      <p:rCtr x="0" y="2176"/>
                                    </p:animMotion>
                                  </p:childTnLst>
                                </p:cTn>
                              </p:par>
                              <p:par>
                                <p:cTn id="234" presetID="64" presetClass="path" presetSubtype="0" decel="100000" autoRev="1" fill="hold" grpId="12" nodeType="withEffect">
                                  <p:stCondLst>
                                    <p:cond delay="3000"/>
                                  </p:stCondLst>
                                  <p:childTnLst>
                                    <p:animMotion origin="layout" path="M -4.16667E-7 0.23495 L -4.16667E-7 0.21597 " pathEditMode="relative" rAng="0" ptsTypes="AA">
                                      <p:cBhvr>
                                        <p:cTn id="235" dur="200" fill="hold"/>
                                        <p:tgtEl>
                                          <p:spTgt spid="3"/>
                                        </p:tgtEl>
                                        <p:attrNameLst>
                                          <p:attrName>ppt_x</p:attrName>
                                          <p:attrName>ppt_y</p:attrName>
                                        </p:attrNameLst>
                                      </p:cBhvr>
                                      <p:rCtr x="0" y="-949"/>
                                    </p:animMotion>
                                  </p:childTnLst>
                                  <p:subTnLst>
                                    <p:set>
                                      <p:cBhvr override="childStyle">
                                        <p:cTn dur="1" fill="hold" display="0" masterRel="sameClick" afterEffect="1">
                                          <p:stCondLst>
                                            <p:cond evt="end" delay="0">
                                              <p:tn val="234"/>
                                            </p:cond>
                                          </p:stCondLst>
                                        </p:cTn>
                                        <p:tgtEl>
                                          <p:spTgt spid="3"/>
                                        </p:tgtEl>
                                        <p:attrNameLst>
                                          <p:attrName>style.visibility</p:attrName>
                                        </p:attrNameLst>
                                      </p:cBhvr>
                                      <p:to>
                                        <p:strVal val="hidden"/>
                                      </p:to>
                                    </p:set>
                                  </p:subTnLst>
                                </p:cTn>
                              </p:par>
                              <p:par>
                                <p:cTn id="236" presetID="1" presetClass="entr" presetSubtype="0" fill="hold" grpId="0" nodeType="withEffect">
                                  <p:stCondLst>
                                    <p:cond delay="3400"/>
                                  </p:stCondLst>
                                  <p:childTnLst>
                                    <p:set>
                                      <p:cBhvr>
                                        <p:cTn id="237" dur="1" fill="hold">
                                          <p:stCondLst>
                                            <p:cond delay="0"/>
                                          </p:stCondLst>
                                        </p:cTn>
                                        <p:tgtEl>
                                          <p:spTgt spid="47"/>
                                        </p:tgtEl>
                                        <p:attrNameLst>
                                          <p:attrName>style.visibility</p:attrName>
                                        </p:attrNameLst>
                                      </p:cBhvr>
                                      <p:to>
                                        <p:strVal val="visible"/>
                                      </p:to>
                                    </p:set>
                                  </p:childTnLst>
                                </p:cTn>
                              </p:par>
                              <p:par>
                                <p:cTn id="238" presetID="2" presetClass="entr" presetSubtype="4" decel="100000" fill="hold" grpId="0" nodeType="withEffect">
                                  <p:stCondLst>
                                    <p:cond delay="2300"/>
                                  </p:stCondLst>
                                  <p:childTnLst>
                                    <p:set>
                                      <p:cBhvr>
                                        <p:cTn id="239" dur="1" fill="hold">
                                          <p:stCondLst>
                                            <p:cond delay="0"/>
                                          </p:stCondLst>
                                        </p:cTn>
                                        <p:tgtEl>
                                          <p:spTgt spid="46"/>
                                        </p:tgtEl>
                                        <p:attrNameLst>
                                          <p:attrName>style.visibility</p:attrName>
                                        </p:attrNameLst>
                                      </p:cBhvr>
                                      <p:to>
                                        <p:strVal val="visible"/>
                                      </p:to>
                                    </p:set>
                                    <p:anim calcmode="lin" valueType="num">
                                      <p:cBhvr additive="base">
                                        <p:cTn id="240" dur="750" fill="hold"/>
                                        <p:tgtEl>
                                          <p:spTgt spid="46"/>
                                        </p:tgtEl>
                                        <p:attrNameLst>
                                          <p:attrName>ppt_x</p:attrName>
                                        </p:attrNameLst>
                                      </p:cBhvr>
                                      <p:tavLst>
                                        <p:tav tm="0">
                                          <p:val>
                                            <p:strVal val="#ppt_x"/>
                                          </p:val>
                                        </p:tav>
                                        <p:tav tm="100000">
                                          <p:val>
                                            <p:strVal val="#ppt_x"/>
                                          </p:val>
                                        </p:tav>
                                      </p:tavLst>
                                    </p:anim>
                                    <p:anim calcmode="lin" valueType="num">
                                      <p:cBhvr additive="base">
                                        <p:cTn id="241" dur="750" fill="hold"/>
                                        <p:tgtEl>
                                          <p:spTgt spid="46"/>
                                        </p:tgtEl>
                                        <p:attrNameLst>
                                          <p:attrName>ppt_y</p:attrName>
                                        </p:attrNameLst>
                                      </p:cBhvr>
                                      <p:tavLst>
                                        <p:tav tm="0">
                                          <p:val>
                                            <p:strVal val="1+#ppt_h/2"/>
                                          </p:val>
                                        </p:tav>
                                        <p:tav tm="100000">
                                          <p:val>
                                            <p:strVal val="#ppt_y"/>
                                          </p:val>
                                        </p:tav>
                                      </p:tavLst>
                                    </p:anim>
                                  </p:childTnLst>
                                </p:cTn>
                              </p:par>
                              <p:par>
                                <p:cTn id="242" presetID="2" presetClass="entr" presetSubtype="4" decel="100000" fill="hold" grpId="0" nodeType="withEffect">
                                  <p:stCondLst>
                                    <p:cond delay="2300"/>
                                  </p:stCondLst>
                                  <p:childTnLst>
                                    <p:set>
                                      <p:cBhvr>
                                        <p:cTn id="243" dur="1" fill="hold">
                                          <p:stCondLst>
                                            <p:cond delay="0"/>
                                          </p:stCondLst>
                                        </p:cTn>
                                        <p:tgtEl>
                                          <p:spTgt spid="34"/>
                                        </p:tgtEl>
                                        <p:attrNameLst>
                                          <p:attrName>style.visibility</p:attrName>
                                        </p:attrNameLst>
                                      </p:cBhvr>
                                      <p:to>
                                        <p:strVal val="visible"/>
                                      </p:to>
                                    </p:set>
                                    <p:anim calcmode="lin" valueType="num">
                                      <p:cBhvr additive="base">
                                        <p:cTn id="244" dur="750" fill="hold"/>
                                        <p:tgtEl>
                                          <p:spTgt spid="34"/>
                                        </p:tgtEl>
                                        <p:attrNameLst>
                                          <p:attrName>ppt_x</p:attrName>
                                        </p:attrNameLst>
                                      </p:cBhvr>
                                      <p:tavLst>
                                        <p:tav tm="0">
                                          <p:val>
                                            <p:strVal val="#ppt_x"/>
                                          </p:val>
                                        </p:tav>
                                        <p:tav tm="100000">
                                          <p:val>
                                            <p:strVal val="#ppt_x"/>
                                          </p:val>
                                        </p:tav>
                                      </p:tavLst>
                                    </p:anim>
                                    <p:anim calcmode="lin" valueType="num">
                                      <p:cBhvr additive="base">
                                        <p:cTn id="245" dur="750" fill="hold"/>
                                        <p:tgtEl>
                                          <p:spTgt spid="34"/>
                                        </p:tgtEl>
                                        <p:attrNameLst>
                                          <p:attrName>ppt_y</p:attrName>
                                        </p:attrNameLst>
                                      </p:cBhvr>
                                      <p:tavLst>
                                        <p:tav tm="0">
                                          <p:val>
                                            <p:strVal val="1+#ppt_h/2"/>
                                          </p:val>
                                        </p:tav>
                                        <p:tav tm="100000">
                                          <p:val>
                                            <p:strVal val="#ppt_y"/>
                                          </p:val>
                                        </p:tav>
                                      </p:tavLst>
                                    </p:anim>
                                  </p:childTnLst>
                                </p:cTn>
                              </p:par>
                              <p:par>
                                <p:cTn id="246" presetID="2" presetClass="entr" presetSubtype="4" decel="100000" fill="hold" grpId="0" nodeType="withEffect">
                                  <p:stCondLst>
                                    <p:cond delay="2300"/>
                                  </p:stCondLst>
                                  <p:childTnLst>
                                    <p:set>
                                      <p:cBhvr>
                                        <p:cTn id="247" dur="1" fill="hold">
                                          <p:stCondLst>
                                            <p:cond delay="0"/>
                                          </p:stCondLst>
                                        </p:cTn>
                                        <p:tgtEl>
                                          <p:spTgt spid="35"/>
                                        </p:tgtEl>
                                        <p:attrNameLst>
                                          <p:attrName>style.visibility</p:attrName>
                                        </p:attrNameLst>
                                      </p:cBhvr>
                                      <p:to>
                                        <p:strVal val="visible"/>
                                      </p:to>
                                    </p:set>
                                    <p:anim calcmode="lin" valueType="num">
                                      <p:cBhvr additive="base">
                                        <p:cTn id="248" dur="750" fill="hold"/>
                                        <p:tgtEl>
                                          <p:spTgt spid="35"/>
                                        </p:tgtEl>
                                        <p:attrNameLst>
                                          <p:attrName>ppt_x</p:attrName>
                                        </p:attrNameLst>
                                      </p:cBhvr>
                                      <p:tavLst>
                                        <p:tav tm="0">
                                          <p:val>
                                            <p:strVal val="#ppt_x"/>
                                          </p:val>
                                        </p:tav>
                                        <p:tav tm="100000">
                                          <p:val>
                                            <p:strVal val="#ppt_x"/>
                                          </p:val>
                                        </p:tav>
                                      </p:tavLst>
                                    </p:anim>
                                    <p:anim calcmode="lin" valueType="num">
                                      <p:cBhvr additive="base">
                                        <p:cTn id="249" dur="750" fill="hold"/>
                                        <p:tgtEl>
                                          <p:spTgt spid="35"/>
                                        </p:tgtEl>
                                        <p:attrNameLst>
                                          <p:attrName>ppt_y</p:attrName>
                                        </p:attrNameLst>
                                      </p:cBhvr>
                                      <p:tavLst>
                                        <p:tav tm="0">
                                          <p:val>
                                            <p:strVal val="1+#ppt_h/2"/>
                                          </p:val>
                                        </p:tav>
                                        <p:tav tm="100000">
                                          <p:val>
                                            <p:strVal val="#ppt_y"/>
                                          </p:val>
                                        </p:tav>
                                      </p:tavLst>
                                    </p:anim>
                                  </p:childTnLst>
                                </p:cTn>
                              </p:par>
                              <p:par>
                                <p:cTn id="250" presetID="2" presetClass="entr" presetSubtype="4" decel="100000" fill="hold" grpId="0" nodeType="withEffect">
                                  <p:stCondLst>
                                    <p:cond delay="2300"/>
                                  </p:stCondLst>
                                  <p:childTnLst>
                                    <p:set>
                                      <p:cBhvr>
                                        <p:cTn id="251" dur="1" fill="hold">
                                          <p:stCondLst>
                                            <p:cond delay="0"/>
                                          </p:stCondLst>
                                        </p:cTn>
                                        <p:tgtEl>
                                          <p:spTgt spid="36"/>
                                        </p:tgtEl>
                                        <p:attrNameLst>
                                          <p:attrName>style.visibility</p:attrName>
                                        </p:attrNameLst>
                                      </p:cBhvr>
                                      <p:to>
                                        <p:strVal val="visible"/>
                                      </p:to>
                                    </p:set>
                                    <p:anim calcmode="lin" valueType="num">
                                      <p:cBhvr additive="base">
                                        <p:cTn id="252" dur="750" fill="hold"/>
                                        <p:tgtEl>
                                          <p:spTgt spid="36"/>
                                        </p:tgtEl>
                                        <p:attrNameLst>
                                          <p:attrName>ppt_x</p:attrName>
                                        </p:attrNameLst>
                                      </p:cBhvr>
                                      <p:tavLst>
                                        <p:tav tm="0">
                                          <p:val>
                                            <p:strVal val="#ppt_x"/>
                                          </p:val>
                                        </p:tav>
                                        <p:tav tm="100000">
                                          <p:val>
                                            <p:strVal val="#ppt_x"/>
                                          </p:val>
                                        </p:tav>
                                      </p:tavLst>
                                    </p:anim>
                                    <p:anim calcmode="lin" valueType="num">
                                      <p:cBhvr additive="base">
                                        <p:cTn id="253" dur="750" fill="hold"/>
                                        <p:tgtEl>
                                          <p:spTgt spid="36"/>
                                        </p:tgtEl>
                                        <p:attrNameLst>
                                          <p:attrName>ppt_y</p:attrName>
                                        </p:attrNameLst>
                                      </p:cBhvr>
                                      <p:tavLst>
                                        <p:tav tm="0">
                                          <p:val>
                                            <p:strVal val="1+#ppt_h/2"/>
                                          </p:val>
                                        </p:tav>
                                        <p:tav tm="100000">
                                          <p:val>
                                            <p:strVal val="#ppt_y"/>
                                          </p:val>
                                        </p:tav>
                                      </p:tavLst>
                                    </p:anim>
                                  </p:childTnLst>
                                </p:cTn>
                              </p:par>
                              <p:par>
                                <p:cTn id="254" presetID="2" presetClass="entr" presetSubtype="4" decel="100000" fill="hold" grpId="0" nodeType="withEffect">
                                  <p:stCondLst>
                                    <p:cond delay="2300"/>
                                  </p:stCondLst>
                                  <p:childTnLst>
                                    <p:set>
                                      <p:cBhvr>
                                        <p:cTn id="255" dur="1" fill="hold">
                                          <p:stCondLst>
                                            <p:cond delay="0"/>
                                          </p:stCondLst>
                                        </p:cTn>
                                        <p:tgtEl>
                                          <p:spTgt spid="37"/>
                                        </p:tgtEl>
                                        <p:attrNameLst>
                                          <p:attrName>style.visibility</p:attrName>
                                        </p:attrNameLst>
                                      </p:cBhvr>
                                      <p:to>
                                        <p:strVal val="visible"/>
                                      </p:to>
                                    </p:set>
                                    <p:anim calcmode="lin" valueType="num">
                                      <p:cBhvr additive="base">
                                        <p:cTn id="256" dur="750" fill="hold"/>
                                        <p:tgtEl>
                                          <p:spTgt spid="37"/>
                                        </p:tgtEl>
                                        <p:attrNameLst>
                                          <p:attrName>ppt_x</p:attrName>
                                        </p:attrNameLst>
                                      </p:cBhvr>
                                      <p:tavLst>
                                        <p:tav tm="0">
                                          <p:val>
                                            <p:strVal val="#ppt_x"/>
                                          </p:val>
                                        </p:tav>
                                        <p:tav tm="100000">
                                          <p:val>
                                            <p:strVal val="#ppt_x"/>
                                          </p:val>
                                        </p:tav>
                                      </p:tavLst>
                                    </p:anim>
                                    <p:anim calcmode="lin" valueType="num">
                                      <p:cBhvr additive="base">
                                        <p:cTn id="257" dur="750" fill="hold"/>
                                        <p:tgtEl>
                                          <p:spTgt spid="37"/>
                                        </p:tgtEl>
                                        <p:attrNameLst>
                                          <p:attrName>ppt_y</p:attrName>
                                        </p:attrNameLst>
                                      </p:cBhvr>
                                      <p:tavLst>
                                        <p:tav tm="0">
                                          <p:val>
                                            <p:strVal val="1+#ppt_h/2"/>
                                          </p:val>
                                        </p:tav>
                                        <p:tav tm="100000">
                                          <p:val>
                                            <p:strVal val="#ppt_y"/>
                                          </p:val>
                                        </p:tav>
                                      </p:tavLst>
                                    </p:anim>
                                  </p:childTnLst>
                                </p:cTn>
                              </p:par>
                              <p:par>
                                <p:cTn id="258" presetID="2" presetClass="entr" presetSubtype="4" decel="100000" fill="hold" grpId="0" nodeType="withEffect">
                                  <p:stCondLst>
                                    <p:cond delay="2300"/>
                                  </p:stCondLst>
                                  <p:childTnLst>
                                    <p:set>
                                      <p:cBhvr>
                                        <p:cTn id="259" dur="1" fill="hold">
                                          <p:stCondLst>
                                            <p:cond delay="0"/>
                                          </p:stCondLst>
                                        </p:cTn>
                                        <p:tgtEl>
                                          <p:spTgt spid="38"/>
                                        </p:tgtEl>
                                        <p:attrNameLst>
                                          <p:attrName>style.visibility</p:attrName>
                                        </p:attrNameLst>
                                      </p:cBhvr>
                                      <p:to>
                                        <p:strVal val="visible"/>
                                      </p:to>
                                    </p:set>
                                    <p:anim calcmode="lin" valueType="num">
                                      <p:cBhvr additive="base">
                                        <p:cTn id="260" dur="750" fill="hold"/>
                                        <p:tgtEl>
                                          <p:spTgt spid="38"/>
                                        </p:tgtEl>
                                        <p:attrNameLst>
                                          <p:attrName>ppt_x</p:attrName>
                                        </p:attrNameLst>
                                      </p:cBhvr>
                                      <p:tavLst>
                                        <p:tav tm="0">
                                          <p:val>
                                            <p:strVal val="#ppt_x"/>
                                          </p:val>
                                        </p:tav>
                                        <p:tav tm="100000">
                                          <p:val>
                                            <p:strVal val="#ppt_x"/>
                                          </p:val>
                                        </p:tav>
                                      </p:tavLst>
                                    </p:anim>
                                    <p:anim calcmode="lin" valueType="num">
                                      <p:cBhvr additive="base">
                                        <p:cTn id="261" dur="750" fill="hold"/>
                                        <p:tgtEl>
                                          <p:spTgt spid="38"/>
                                        </p:tgtEl>
                                        <p:attrNameLst>
                                          <p:attrName>ppt_y</p:attrName>
                                        </p:attrNameLst>
                                      </p:cBhvr>
                                      <p:tavLst>
                                        <p:tav tm="0">
                                          <p:val>
                                            <p:strVal val="1+#ppt_h/2"/>
                                          </p:val>
                                        </p:tav>
                                        <p:tav tm="100000">
                                          <p:val>
                                            <p:strVal val="#ppt_y"/>
                                          </p:val>
                                        </p:tav>
                                      </p:tavLst>
                                    </p:anim>
                                  </p:childTnLst>
                                </p:cTn>
                              </p:par>
                              <p:par>
                                <p:cTn id="262" presetID="2" presetClass="entr" presetSubtype="4" decel="100000" fill="hold" grpId="0" nodeType="withEffect">
                                  <p:stCondLst>
                                    <p:cond delay="2300"/>
                                  </p:stCondLst>
                                  <p:childTnLst>
                                    <p:set>
                                      <p:cBhvr>
                                        <p:cTn id="263" dur="1" fill="hold">
                                          <p:stCondLst>
                                            <p:cond delay="0"/>
                                          </p:stCondLst>
                                        </p:cTn>
                                        <p:tgtEl>
                                          <p:spTgt spid="39"/>
                                        </p:tgtEl>
                                        <p:attrNameLst>
                                          <p:attrName>style.visibility</p:attrName>
                                        </p:attrNameLst>
                                      </p:cBhvr>
                                      <p:to>
                                        <p:strVal val="visible"/>
                                      </p:to>
                                    </p:set>
                                    <p:anim calcmode="lin" valueType="num">
                                      <p:cBhvr additive="base">
                                        <p:cTn id="264" dur="750" fill="hold"/>
                                        <p:tgtEl>
                                          <p:spTgt spid="39"/>
                                        </p:tgtEl>
                                        <p:attrNameLst>
                                          <p:attrName>ppt_x</p:attrName>
                                        </p:attrNameLst>
                                      </p:cBhvr>
                                      <p:tavLst>
                                        <p:tav tm="0">
                                          <p:val>
                                            <p:strVal val="#ppt_x"/>
                                          </p:val>
                                        </p:tav>
                                        <p:tav tm="100000">
                                          <p:val>
                                            <p:strVal val="#ppt_x"/>
                                          </p:val>
                                        </p:tav>
                                      </p:tavLst>
                                    </p:anim>
                                    <p:anim calcmode="lin" valueType="num">
                                      <p:cBhvr additive="base">
                                        <p:cTn id="265" dur="750" fill="hold"/>
                                        <p:tgtEl>
                                          <p:spTgt spid="39"/>
                                        </p:tgtEl>
                                        <p:attrNameLst>
                                          <p:attrName>ppt_y</p:attrName>
                                        </p:attrNameLst>
                                      </p:cBhvr>
                                      <p:tavLst>
                                        <p:tav tm="0">
                                          <p:val>
                                            <p:strVal val="1+#ppt_h/2"/>
                                          </p:val>
                                        </p:tav>
                                        <p:tav tm="100000">
                                          <p:val>
                                            <p:strVal val="#ppt_y"/>
                                          </p:val>
                                        </p:tav>
                                      </p:tavLst>
                                    </p:anim>
                                  </p:childTnLst>
                                </p:cTn>
                              </p:par>
                              <p:par>
                                <p:cTn id="266" presetID="2" presetClass="entr" presetSubtype="4" decel="100000" fill="hold" grpId="0" nodeType="withEffect">
                                  <p:stCondLst>
                                    <p:cond delay="2300"/>
                                  </p:stCondLst>
                                  <p:childTnLst>
                                    <p:set>
                                      <p:cBhvr>
                                        <p:cTn id="267" dur="1" fill="hold">
                                          <p:stCondLst>
                                            <p:cond delay="0"/>
                                          </p:stCondLst>
                                        </p:cTn>
                                        <p:tgtEl>
                                          <p:spTgt spid="40"/>
                                        </p:tgtEl>
                                        <p:attrNameLst>
                                          <p:attrName>style.visibility</p:attrName>
                                        </p:attrNameLst>
                                      </p:cBhvr>
                                      <p:to>
                                        <p:strVal val="visible"/>
                                      </p:to>
                                    </p:set>
                                    <p:anim calcmode="lin" valueType="num">
                                      <p:cBhvr additive="base">
                                        <p:cTn id="268" dur="750" fill="hold"/>
                                        <p:tgtEl>
                                          <p:spTgt spid="40"/>
                                        </p:tgtEl>
                                        <p:attrNameLst>
                                          <p:attrName>ppt_x</p:attrName>
                                        </p:attrNameLst>
                                      </p:cBhvr>
                                      <p:tavLst>
                                        <p:tav tm="0">
                                          <p:val>
                                            <p:strVal val="#ppt_x"/>
                                          </p:val>
                                        </p:tav>
                                        <p:tav tm="100000">
                                          <p:val>
                                            <p:strVal val="#ppt_x"/>
                                          </p:val>
                                        </p:tav>
                                      </p:tavLst>
                                    </p:anim>
                                    <p:anim calcmode="lin" valueType="num">
                                      <p:cBhvr additive="base">
                                        <p:cTn id="269" dur="750" fill="hold"/>
                                        <p:tgtEl>
                                          <p:spTgt spid="40"/>
                                        </p:tgtEl>
                                        <p:attrNameLst>
                                          <p:attrName>ppt_y</p:attrName>
                                        </p:attrNameLst>
                                      </p:cBhvr>
                                      <p:tavLst>
                                        <p:tav tm="0">
                                          <p:val>
                                            <p:strVal val="1+#ppt_h/2"/>
                                          </p:val>
                                        </p:tav>
                                        <p:tav tm="100000">
                                          <p:val>
                                            <p:strVal val="#ppt_y"/>
                                          </p:val>
                                        </p:tav>
                                      </p:tavLst>
                                    </p:anim>
                                  </p:childTnLst>
                                </p:cTn>
                              </p:par>
                              <p:par>
                                <p:cTn id="270" presetID="2" presetClass="entr" presetSubtype="4" decel="100000" fill="hold" grpId="0" nodeType="withEffect">
                                  <p:stCondLst>
                                    <p:cond delay="2300"/>
                                  </p:stCondLst>
                                  <p:childTnLst>
                                    <p:set>
                                      <p:cBhvr>
                                        <p:cTn id="271" dur="1" fill="hold">
                                          <p:stCondLst>
                                            <p:cond delay="0"/>
                                          </p:stCondLst>
                                        </p:cTn>
                                        <p:tgtEl>
                                          <p:spTgt spid="41"/>
                                        </p:tgtEl>
                                        <p:attrNameLst>
                                          <p:attrName>style.visibility</p:attrName>
                                        </p:attrNameLst>
                                      </p:cBhvr>
                                      <p:to>
                                        <p:strVal val="visible"/>
                                      </p:to>
                                    </p:set>
                                    <p:anim calcmode="lin" valueType="num">
                                      <p:cBhvr additive="base">
                                        <p:cTn id="272" dur="750" fill="hold"/>
                                        <p:tgtEl>
                                          <p:spTgt spid="41"/>
                                        </p:tgtEl>
                                        <p:attrNameLst>
                                          <p:attrName>ppt_x</p:attrName>
                                        </p:attrNameLst>
                                      </p:cBhvr>
                                      <p:tavLst>
                                        <p:tav tm="0">
                                          <p:val>
                                            <p:strVal val="#ppt_x"/>
                                          </p:val>
                                        </p:tav>
                                        <p:tav tm="100000">
                                          <p:val>
                                            <p:strVal val="#ppt_x"/>
                                          </p:val>
                                        </p:tav>
                                      </p:tavLst>
                                    </p:anim>
                                    <p:anim calcmode="lin" valueType="num">
                                      <p:cBhvr additive="base">
                                        <p:cTn id="273" dur="750" fill="hold"/>
                                        <p:tgtEl>
                                          <p:spTgt spid="41"/>
                                        </p:tgtEl>
                                        <p:attrNameLst>
                                          <p:attrName>ppt_y</p:attrName>
                                        </p:attrNameLst>
                                      </p:cBhvr>
                                      <p:tavLst>
                                        <p:tav tm="0">
                                          <p:val>
                                            <p:strVal val="1+#ppt_h/2"/>
                                          </p:val>
                                        </p:tav>
                                        <p:tav tm="100000">
                                          <p:val>
                                            <p:strVal val="#ppt_y"/>
                                          </p:val>
                                        </p:tav>
                                      </p:tavLst>
                                    </p:anim>
                                  </p:childTnLst>
                                </p:cTn>
                              </p:par>
                              <p:par>
                                <p:cTn id="274" presetID="2" presetClass="entr" presetSubtype="4" decel="100000" fill="hold" grpId="0" nodeType="withEffect">
                                  <p:stCondLst>
                                    <p:cond delay="2300"/>
                                  </p:stCondLst>
                                  <p:childTnLst>
                                    <p:set>
                                      <p:cBhvr>
                                        <p:cTn id="275" dur="1" fill="hold">
                                          <p:stCondLst>
                                            <p:cond delay="0"/>
                                          </p:stCondLst>
                                        </p:cTn>
                                        <p:tgtEl>
                                          <p:spTgt spid="42"/>
                                        </p:tgtEl>
                                        <p:attrNameLst>
                                          <p:attrName>style.visibility</p:attrName>
                                        </p:attrNameLst>
                                      </p:cBhvr>
                                      <p:to>
                                        <p:strVal val="visible"/>
                                      </p:to>
                                    </p:set>
                                    <p:anim calcmode="lin" valueType="num">
                                      <p:cBhvr additive="base">
                                        <p:cTn id="276" dur="750" fill="hold"/>
                                        <p:tgtEl>
                                          <p:spTgt spid="42"/>
                                        </p:tgtEl>
                                        <p:attrNameLst>
                                          <p:attrName>ppt_x</p:attrName>
                                        </p:attrNameLst>
                                      </p:cBhvr>
                                      <p:tavLst>
                                        <p:tav tm="0">
                                          <p:val>
                                            <p:strVal val="#ppt_x"/>
                                          </p:val>
                                        </p:tav>
                                        <p:tav tm="100000">
                                          <p:val>
                                            <p:strVal val="#ppt_x"/>
                                          </p:val>
                                        </p:tav>
                                      </p:tavLst>
                                    </p:anim>
                                    <p:anim calcmode="lin" valueType="num">
                                      <p:cBhvr additive="base">
                                        <p:cTn id="277" dur="750" fill="hold"/>
                                        <p:tgtEl>
                                          <p:spTgt spid="42"/>
                                        </p:tgtEl>
                                        <p:attrNameLst>
                                          <p:attrName>ppt_y</p:attrName>
                                        </p:attrNameLst>
                                      </p:cBhvr>
                                      <p:tavLst>
                                        <p:tav tm="0">
                                          <p:val>
                                            <p:strVal val="1+#ppt_h/2"/>
                                          </p:val>
                                        </p:tav>
                                        <p:tav tm="100000">
                                          <p:val>
                                            <p:strVal val="#ppt_y"/>
                                          </p:val>
                                        </p:tav>
                                      </p:tavLst>
                                    </p:anim>
                                  </p:childTnLst>
                                </p:cTn>
                              </p:par>
                              <p:par>
                                <p:cTn id="278" presetID="2" presetClass="entr" presetSubtype="4" decel="100000" fill="hold" grpId="0" nodeType="withEffect">
                                  <p:stCondLst>
                                    <p:cond delay="2300"/>
                                  </p:stCondLst>
                                  <p:childTnLst>
                                    <p:set>
                                      <p:cBhvr>
                                        <p:cTn id="279" dur="1" fill="hold">
                                          <p:stCondLst>
                                            <p:cond delay="0"/>
                                          </p:stCondLst>
                                        </p:cTn>
                                        <p:tgtEl>
                                          <p:spTgt spid="43"/>
                                        </p:tgtEl>
                                        <p:attrNameLst>
                                          <p:attrName>style.visibility</p:attrName>
                                        </p:attrNameLst>
                                      </p:cBhvr>
                                      <p:to>
                                        <p:strVal val="visible"/>
                                      </p:to>
                                    </p:set>
                                    <p:anim calcmode="lin" valueType="num">
                                      <p:cBhvr additive="base">
                                        <p:cTn id="280" dur="750" fill="hold"/>
                                        <p:tgtEl>
                                          <p:spTgt spid="43"/>
                                        </p:tgtEl>
                                        <p:attrNameLst>
                                          <p:attrName>ppt_x</p:attrName>
                                        </p:attrNameLst>
                                      </p:cBhvr>
                                      <p:tavLst>
                                        <p:tav tm="0">
                                          <p:val>
                                            <p:strVal val="#ppt_x"/>
                                          </p:val>
                                        </p:tav>
                                        <p:tav tm="100000">
                                          <p:val>
                                            <p:strVal val="#ppt_x"/>
                                          </p:val>
                                        </p:tav>
                                      </p:tavLst>
                                    </p:anim>
                                    <p:anim calcmode="lin" valueType="num">
                                      <p:cBhvr additive="base">
                                        <p:cTn id="281" dur="750" fill="hold"/>
                                        <p:tgtEl>
                                          <p:spTgt spid="43"/>
                                        </p:tgtEl>
                                        <p:attrNameLst>
                                          <p:attrName>ppt_y</p:attrName>
                                        </p:attrNameLst>
                                      </p:cBhvr>
                                      <p:tavLst>
                                        <p:tav tm="0">
                                          <p:val>
                                            <p:strVal val="1+#ppt_h/2"/>
                                          </p:val>
                                        </p:tav>
                                        <p:tav tm="100000">
                                          <p:val>
                                            <p:strVal val="#ppt_y"/>
                                          </p:val>
                                        </p:tav>
                                      </p:tavLst>
                                    </p:anim>
                                  </p:childTnLst>
                                </p:cTn>
                              </p:par>
                              <p:par>
                                <p:cTn id="282" presetID="2" presetClass="entr" presetSubtype="4" decel="100000" fill="hold" grpId="0" nodeType="withEffect">
                                  <p:stCondLst>
                                    <p:cond delay="2300"/>
                                  </p:stCondLst>
                                  <p:childTnLst>
                                    <p:set>
                                      <p:cBhvr>
                                        <p:cTn id="283" dur="1" fill="hold">
                                          <p:stCondLst>
                                            <p:cond delay="0"/>
                                          </p:stCondLst>
                                        </p:cTn>
                                        <p:tgtEl>
                                          <p:spTgt spid="44"/>
                                        </p:tgtEl>
                                        <p:attrNameLst>
                                          <p:attrName>style.visibility</p:attrName>
                                        </p:attrNameLst>
                                      </p:cBhvr>
                                      <p:to>
                                        <p:strVal val="visible"/>
                                      </p:to>
                                    </p:set>
                                    <p:anim calcmode="lin" valueType="num">
                                      <p:cBhvr additive="base">
                                        <p:cTn id="284" dur="750" fill="hold"/>
                                        <p:tgtEl>
                                          <p:spTgt spid="44"/>
                                        </p:tgtEl>
                                        <p:attrNameLst>
                                          <p:attrName>ppt_x</p:attrName>
                                        </p:attrNameLst>
                                      </p:cBhvr>
                                      <p:tavLst>
                                        <p:tav tm="0">
                                          <p:val>
                                            <p:strVal val="#ppt_x"/>
                                          </p:val>
                                        </p:tav>
                                        <p:tav tm="100000">
                                          <p:val>
                                            <p:strVal val="#ppt_x"/>
                                          </p:val>
                                        </p:tav>
                                      </p:tavLst>
                                    </p:anim>
                                    <p:anim calcmode="lin" valueType="num">
                                      <p:cBhvr additive="base">
                                        <p:cTn id="285" dur="750" fill="hold"/>
                                        <p:tgtEl>
                                          <p:spTgt spid="44"/>
                                        </p:tgtEl>
                                        <p:attrNameLst>
                                          <p:attrName>ppt_y</p:attrName>
                                        </p:attrNameLst>
                                      </p:cBhvr>
                                      <p:tavLst>
                                        <p:tav tm="0">
                                          <p:val>
                                            <p:strVal val="1+#ppt_h/2"/>
                                          </p:val>
                                        </p:tav>
                                        <p:tav tm="100000">
                                          <p:val>
                                            <p:strVal val="#ppt_y"/>
                                          </p:val>
                                        </p:tav>
                                      </p:tavLst>
                                    </p:anim>
                                  </p:childTnLst>
                                </p:cTn>
                              </p:par>
                              <p:par>
                                <p:cTn id="286" presetID="2" presetClass="entr" presetSubtype="4" decel="100000" fill="hold" grpId="0" nodeType="withEffect">
                                  <p:stCondLst>
                                    <p:cond delay="2300"/>
                                  </p:stCondLst>
                                  <p:childTnLst>
                                    <p:set>
                                      <p:cBhvr>
                                        <p:cTn id="287" dur="1" fill="hold">
                                          <p:stCondLst>
                                            <p:cond delay="0"/>
                                          </p:stCondLst>
                                        </p:cTn>
                                        <p:tgtEl>
                                          <p:spTgt spid="45"/>
                                        </p:tgtEl>
                                        <p:attrNameLst>
                                          <p:attrName>style.visibility</p:attrName>
                                        </p:attrNameLst>
                                      </p:cBhvr>
                                      <p:to>
                                        <p:strVal val="visible"/>
                                      </p:to>
                                    </p:set>
                                    <p:anim calcmode="lin" valueType="num">
                                      <p:cBhvr additive="base">
                                        <p:cTn id="288" dur="750" fill="hold"/>
                                        <p:tgtEl>
                                          <p:spTgt spid="45"/>
                                        </p:tgtEl>
                                        <p:attrNameLst>
                                          <p:attrName>ppt_x</p:attrName>
                                        </p:attrNameLst>
                                      </p:cBhvr>
                                      <p:tavLst>
                                        <p:tav tm="0">
                                          <p:val>
                                            <p:strVal val="#ppt_x"/>
                                          </p:val>
                                        </p:tav>
                                        <p:tav tm="100000">
                                          <p:val>
                                            <p:strVal val="#ppt_x"/>
                                          </p:val>
                                        </p:tav>
                                      </p:tavLst>
                                    </p:anim>
                                    <p:anim calcmode="lin" valueType="num">
                                      <p:cBhvr additive="base">
                                        <p:cTn id="289" dur="750" fill="hold"/>
                                        <p:tgtEl>
                                          <p:spTgt spid="45"/>
                                        </p:tgtEl>
                                        <p:attrNameLst>
                                          <p:attrName>ppt_y</p:attrName>
                                        </p:attrNameLst>
                                      </p:cBhvr>
                                      <p:tavLst>
                                        <p:tav tm="0">
                                          <p:val>
                                            <p:strVal val="1+#ppt_h/2"/>
                                          </p:val>
                                        </p:tav>
                                        <p:tav tm="100000">
                                          <p:val>
                                            <p:strVal val="#ppt_y"/>
                                          </p:val>
                                        </p:tav>
                                      </p:tavLst>
                                    </p:anim>
                                  </p:childTnLst>
                                </p:cTn>
                              </p:par>
                              <p:par>
                                <p:cTn id="290" presetID="2" presetClass="entr" presetSubtype="4" decel="100000" fill="hold" grpId="0" nodeType="withEffect">
                                  <p:stCondLst>
                                    <p:cond delay="2300"/>
                                  </p:stCondLst>
                                  <p:childTnLst>
                                    <p:set>
                                      <p:cBhvr>
                                        <p:cTn id="291" dur="1" fill="hold">
                                          <p:stCondLst>
                                            <p:cond delay="0"/>
                                          </p:stCondLst>
                                        </p:cTn>
                                        <p:tgtEl>
                                          <p:spTgt spid="30"/>
                                        </p:tgtEl>
                                        <p:attrNameLst>
                                          <p:attrName>style.visibility</p:attrName>
                                        </p:attrNameLst>
                                      </p:cBhvr>
                                      <p:to>
                                        <p:strVal val="visible"/>
                                      </p:to>
                                    </p:set>
                                    <p:anim calcmode="lin" valueType="num">
                                      <p:cBhvr additive="base">
                                        <p:cTn id="292" dur="200" fill="hold"/>
                                        <p:tgtEl>
                                          <p:spTgt spid="30"/>
                                        </p:tgtEl>
                                        <p:attrNameLst>
                                          <p:attrName>ppt_x</p:attrName>
                                        </p:attrNameLst>
                                      </p:cBhvr>
                                      <p:tavLst>
                                        <p:tav tm="0">
                                          <p:val>
                                            <p:strVal val="#ppt_x"/>
                                          </p:val>
                                        </p:tav>
                                        <p:tav tm="100000">
                                          <p:val>
                                            <p:strVal val="#ppt_x"/>
                                          </p:val>
                                        </p:tav>
                                      </p:tavLst>
                                    </p:anim>
                                    <p:anim calcmode="lin" valueType="num">
                                      <p:cBhvr additive="base">
                                        <p:cTn id="293" dur="200" fill="hold"/>
                                        <p:tgtEl>
                                          <p:spTgt spid="30"/>
                                        </p:tgtEl>
                                        <p:attrNameLst>
                                          <p:attrName>ppt_y</p:attrName>
                                        </p:attrNameLst>
                                      </p:cBhvr>
                                      <p:tavLst>
                                        <p:tav tm="0">
                                          <p:val>
                                            <p:strVal val="1+#ppt_h/2"/>
                                          </p:val>
                                        </p:tav>
                                        <p:tav tm="100000">
                                          <p:val>
                                            <p:strVal val="#ppt_y"/>
                                          </p:val>
                                        </p:tav>
                                      </p:tavLst>
                                    </p:anim>
                                  </p:childTnLst>
                                </p:cTn>
                              </p:par>
                              <p:par>
                                <p:cTn id="294" presetID="42" presetClass="path" presetSubtype="0" accel="100000" fill="hold" grpId="1" nodeType="withEffect">
                                  <p:stCondLst>
                                    <p:cond delay="2500"/>
                                  </p:stCondLst>
                                  <p:childTnLst>
                                    <p:animMotion origin="layout" path="M 3.75E-6 1.48148E-6 L 3.75E-6 0.09213 " pathEditMode="relative" rAng="0" ptsTypes="AA">
                                      <p:cBhvr>
                                        <p:cTn id="295" dur="100" fill="hold"/>
                                        <p:tgtEl>
                                          <p:spTgt spid="30"/>
                                        </p:tgtEl>
                                        <p:attrNameLst>
                                          <p:attrName>ppt_x</p:attrName>
                                          <p:attrName>ppt_y</p:attrName>
                                        </p:attrNameLst>
                                      </p:cBhvr>
                                      <p:rCtr x="0" y="4606"/>
                                    </p:animMotion>
                                  </p:childTnLst>
                                </p:cTn>
                              </p:par>
                              <p:par>
                                <p:cTn id="296" presetID="64" presetClass="path" presetSubtype="0" decel="100000" fill="hold" grpId="2" nodeType="withEffect">
                                  <p:stCondLst>
                                    <p:cond delay="2600"/>
                                  </p:stCondLst>
                                  <p:childTnLst>
                                    <p:animMotion origin="layout" path="M 3.75E-6 0.09213 L 3.75E-6 -0.10857 " pathEditMode="relative" rAng="0" ptsTypes="AA">
                                      <p:cBhvr>
                                        <p:cTn id="297" dur="100" fill="hold"/>
                                        <p:tgtEl>
                                          <p:spTgt spid="30"/>
                                        </p:tgtEl>
                                        <p:attrNameLst>
                                          <p:attrName>ppt_x</p:attrName>
                                          <p:attrName>ppt_y</p:attrName>
                                        </p:attrNameLst>
                                      </p:cBhvr>
                                      <p:rCtr x="0" y="-10046"/>
                                    </p:animMotion>
                                  </p:childTnLst>
                                </p:cTn>
                              </p:par>
                              <p:par>
                                <p:cTn id="298" presetID="42" presetClass="path" presetSubtype="0" accel="50000" decel="50000" fill="hold" grpId="3" nodeType="withEffect">
                                  <p:stCondLst>
                                    <p:cond delay="2700"/>
                                  </p:stCondLst>
                                  <p:childTnLst>
                                    <p:animMotion origin="layout" path="M 3.75E-6 -0.10857 L 3.75E-6 -0.08079 " pathEditMode="relative" rAng="0" ptsTypes="AA">
                                      <p:cBhvr>
                                        <p:cTn id="299" dur="100" fill="hold"/>
                                        <p:tgtEl>
                                          <p:spTgt spid="30"/>
                                        </p:tgtEl>
                                        <p:attrNameLst>
                                          <p:attrName>ppt_x</p:attrName>
                                          <p:attrName>ppt_y</p:attrName>
                                        </p:attrNameLst>
                                      </p:cBhvr>
                                      <p:rCtr x="0" y="1389"/>
                                    </p:animMotion>
                                  </p:childTnLst>
                                </p:cTn>
                              </p:par>
                              <p:par>
                                <p:cTn id="300" presetID="63" presetClass="path" presetSubtype="0" decel="100000" fill="hold" grpId="4" nodeType="withEffect">
                                  <p:stCondLst>
                                    <p:cond delay="2800"/>
                                  </p:stCondLst>
                                  <p:childTnLst>
                                    <p:animMotion origin="layout" path="M 3.75E-6 -0.08079 L 3.75E-6 -0.11736 " pathEditMode="relative" rAng="0" ptsTypes="AA">
                                      <p:cBhvr>
                                        <p:cTn id="301" dur="200" fill="hold"/>
                                        <p:tgtEl>
                                          <p:spTgt spid="30"/>
                                        </p:tgtEl>
                                        <p:attrNameLst>
                                          <p:attrName>ppt_x</p:attrName>
                                          <p:attrName>ppt_y</p:attrName>
                                        </p:attrNameLst>
                                      </p:cBhvr>
                                      <p:rCtr x="0" y="-1829"/>
                                    </p:animMotion>
                                  </p:childTnLst>
                                  <p:subTnLst>
                                    <p:set>
                                      <p:cBhvr override="childStyle">
                                        <p:cTn dur="1" fill="hold" display="0" masterRel="sameClick" afterEffect="1">
                                          <p:stCondLst>
                                            <p:cond evt="end" delay="0">
                                              <p:tn val="300"/>
                                            </p:cond>
                                          </p:stCondLst>
                                        </p:cTn>
                                        <p:tgtEl>
                                          <p:spTgt spid="30"/>
                                        </p:tgtEl>
                                        <p:attrNameLst>
                                          <p:attrName>style.visibility</p:attrName>
                                        </p:attrNameLst>
                                      </p:cBhvr>
                                      <p:to>
                                        <p:strVal val="hidden"/>
                                      </p:to>
                                    </p:set>
                                  </p:subTnLst>
                                </p:cTn>
                              </p:par>
                              <p:par>
                                <p:cTn id="302" presetID="1" presetClass="entr" presetSubtype="0" fill="hold" grpId="0" nodeType="withEffect">
                                  <p:stCondLst>
                                    <p:cond delay="3000"/>
                                  </p:stCondLst>
                                  <p:childTnLst>
                                    <p:set>
                                      <p:cBhvr>
                                        <p:cTn id="303" dur="1" fill="hold">
                                          <p:stCondLst>
                                            <p:cond delay="0"/>
                                          </p:stCondLst>
                                        </p:cTn>
                                        <p:tgtEl>
                                          <p:spTgt spid="48"/>
                                        </p:tgtEl>
                                        <p:attrNameLst>
                                          <p:attrName>style.visibility</p:attrName>
                                        </p:attrNameLst>
                                      </p:cBhvr>
                                      <p:to>
                                        <p:strVal val="visible"/>
                                      </p:to>
                                    </p:set>
                                  </p:childTnLst>
                                </p:cTn>
                              </p:par>
                              <p:par>
                                <p:cTn id="304" presetID="2" presetClass="entr" presetSubtype="1" fill="hold" grpId="0" nodeType="withEffect">
                                  <p:stCondLst>
                                    <p:cond delay="3000"/>
                                  </p:stCondLst>
                                  <p:childTnLst>
                                    <p:set>
                                      <p:cBhvr>
                                        <p:cTn id="305" dur="1" fill="hold">
                                          <p:stCondLst>
                                            <p:cond delay="0"/>
                                          </p:stCondLst>
                                        </p:cTn>
                                        <p:tgtEl>
                                          <p:spTgt spid="49"/>
                                        </p:tgtEl>
                                        <p:attrNameLst>
                                          <p:attrName>style.visibility</p:attrName>
                                        </p:attrNameLst>
                                      </p:cBhvr>
                                      <p:to>
                                        <p:strVal val="visible"/>
                                      </p:to>
                                    </p:set>
                                    <p:anim calcmode="lin" valueType="num">
                                      <p:cBhvr additive="base">
                                        <p:cTn id="306" dur="235" fill="hold"/>
                                        <p:tgtEl>
                                          <p:spTgt spid="49"/>
                                        </p:tgtEl>
                                        <p:attrNameLst>
                                          <p:attrName>ppt_x</p:attrName>
                                        </p:attrNameLst>
                                      </p:cBhvr>
                                      <p:tavLst>
                                        <p:tav tm="0">
                                          <p:val>
                                            <p:strVal val="#ppt_x"/>
                                          </p:val>
                                        </p:tav>
                                        <p:tav tm="100000">
                                          <p:val>
                                            <p:strVal val="#ppt_x"/>
                                          </p:val>
                                        </p:tav>
                                      </p:tavLst>
                                    </p:anim>
                                    <p:anim calcmode="lin" valueType="num">
                                      <p:cBhvr additive="base">
                                        <p:cTn id="307" dur="235" fill="hold"/>
                                        <p:tgtEl>
                                          <p:spTgt spid="49"/>
                                        </p:tgtEl>
                                        <p:attrNameLst>
                                          <p:attrName>ppt_y</p:attrName>
                                        </p:attrNameLst>
                                      </p:cBhvr>
                                      <p:tavLst>
                                        <p:tav tm="0">
                                          <p:val>
                                            <p:strVal val="0-#ppt_h/2"/>
                                          </p:val>
                                        </p:tav>
                                        <p:tav tm="100000">
                                          <p:val>
                                            <p:strVal val="#ppt_y"/>
                                          </p:val>
                                        </p:tav>
                                      </p:tavLst>
                                    </p:anim>
                                  </p:childTnLst>
                                </p:cTn>
                              </p:par>
                              <p:par>
                                <p:cTn id="308" presetID="2" presetClass="entr" presetSubtype="1" fill="hold" grpId="0" nodeType="withEffect">
                                  <p:stCondLst>
                                    <p:cond delay="3100"/>
                                  </p:stCondLst>
                                  <p:childTnLst>
                                    <p:set>
                                      <p:cBhvr>
                                        <p:cTn id="309" dur="1" fill="hold">
                                          <p:stCondLst>
                                            <p:cond delay="0"/>
                                          </p:stCondLst>
                                        </p:cTn>
                                        <p:tgtEl>
                                          <p:spTgt spid="54"/>
                                        </p:tgtEl>
                                        <p:attrNameLst>
                                          <p:attrName>style.visibility</p:attrName>
                                        </p:attrNameLst>
                                      </p:cBhvr>
                                      <p:to>
                                        <p:strVal val="visible"/>
                                      </p:to>
                                    </p:set>
                                    <p:anim calcmode="lin" valueType="num">
                                      <p:cBhvr additive="base">
                                        <p:cTn id="310" dur="288" fill="hold"/>
                                        <p:tgtEl>
                                          <p:spTgt spid="54"/>
                                        </p:tgtEl>
                                        <p:attrNameLst>
                                          <p:attrName>ppt_x</p:attrName>
                                        </p:attrNameLst>
                                      </p:cBhvr>
                                      <p:tavLst>
                                        <p:tav tm="0">
                                          <p:val>
                                            <p:strVal val="#ppt_x"/>
                                          </p:val>
                                        </p:tav>
                                        <p:tav tm="100000">
                                          <p:val>
                                            <p:strVal val="#ppt_x"/>
                                          </p:val>
                                        </p:tav>
                                      </p:tavLst>
                                    </p:anim>
                                    <p:anim calcmode="lin" valueType="num">
                                      <p:cBhvr additive="base">
                                        <p:cTn id="311" dur="288" fill="hold"/>
                                        <p:tgtEl>
                                          <p:spTgt spid="54"/>
                                        </p:tgtEl>
                                        <p:attrNameLst>
                                          <p:attrName>ppt_y</p:attrName>
                                        </p:attrNameLst>
                                      </p:cBhvr>
                                      <p:tavLst>
                                        <p:tav tm="0">
                                          <p:val>
                                            <p:strVal val="0-#ppt_h/2"/>
                                          </p:val>
                                        </p:tav>
                                        <p:tav tm="100000">
                                          <p:val>
                                            <p:strVal val="#ppt_y"/>
                                          </p:val>
                                        </p:tav>
                                      </p:tavLst>
                                    </p:anim>
                                  </p:childTnLst>
                                </p:cTn>
                              </p:par>
                              <p:par>
                                <p:cTn id="312" presetID="2" presetClass="entr" presetSubtype="1" fill="hold" grpId="0" nodeType="withEffect">
                                  <p:stCondLst>
                                    <p:cond delay="3180"/>
                                  </p:stCondLst>
                                  <p:childTnLst>
                                    <p:set>
                                      <p:cBhvr>
                                        <p:cTn id="313" dur="1" fill="hold">
                                          <p:stCondLst>
                                            <p:cond delay="0"/>
                                          </p:stCondLst>
                                        </p:cTn>
                                        <p:tgtEl>
                                          <p:spTgt spid="57"/>
                                        </p:tgtEl>
                                        <p:attrNameLst>
                                          <p:attrName>style.visibility</p:attrName>
                                        </p:attrNameLst>
                                      </p:cBhvr>
                                      <p:to>
                                        <p:strVal val="visible"/>
                                      </p:to>
                                    </p:set>
                                    <p:anim calcmode="lin" valueType="num">
                                      <p:cBhvr additive="base">
                                        <p:cTn id="314" dur="215" fill="hold"/>
                                        <p:tgtEl>
                                          <p:spTgt spid="57"/>
                                        </p:tgtEl>
                                        <p:attrNameLst>
                                          <p:attrName>ppt_x</p:attrName>
                                        </p:attrNameLst>
                                      </p:cBhvr>
                                      <p:tavLst>
                                        <p:tav tm="0">
                                          <p:val>
                                            <p:strVal val="#ppt_x"/>
                                          </p:val>
                                        </p:tav>
                                        <p:tav tm="100000">
                                          <p:val>
                                            <p:strVal val="#ppt_x"/>
                                          </p:val>
                                        </p:tav>
                                      </p:tavLst>
                                    </p:anim>
                                    <p:anim calcmode="lin" valueType="num">
                                      <p:cBhvr additive="base">
                                        <p:cTn id="315" dur="215" fill="hold"/>
                                        <p:tgtEl>
                                          <p:spTgt spid="57"/>
                                        </p:tgtEl>
                                        <p:attrNameLst>
                                          <p:attrName>ppt_y</p:attrName>
                                        </p:attrNameLst>
                                      </p:cBhvr>
                                      <p:tavLst>
                                        <p:tav tm="0">
                                          <p:val>
                                            <p:strVal val="0-#ppt_h/2"/>
                                          </p:val>
                                        </p:tav>
                                        <p:tav tm="100000">
                                          <p:val>
                                            <p:strVal val="#ppt_y"/>
                                          </p:val>
                                        </p:tav>
                                      </p:tavLst>
                                    </p:anim>
                                  </p:childTnLst>
                                </p:cTn>
                              </p:par>
                              <p:par>
                                <p:cTn id="316" presetID="2" presetClass="entr" presetSubtype="1" fill="hold" grpId="0" nodeType="withEffect">
                                  <p:stCondLst>
                                    <p:cond delay="3230"/>
                                  </p:stCondLst>
                                  <p:childTnLst>
                                    <p:set>
                                      <p:cBhvr>
                                        <p:cTn id="317" dur="1" fill="hold">
                                          <p:stCondLst>
                                            <p:cond delay="0"/>
                                          </p:stCondLst>
                                        </p:cTn>
                                        <p:tgtEl>
                                          <p:spTgt spid="11"/>
                                        </p:tgtEl>
                                        <p:attrNameLst>
                                          <p:attrName>style.visibility</p:attrName>
                                        </p:attrNameLst>
                                      </p:cBhvr>
                                      <p:to>
                                        <p:strVal val="visible"/>
                                      </p:to>
                                    </p:set>
                                    <p:anim calcmode="lin" valueType="num">
                                      <p:cBhvr additive="base">
                                        <p:cTn id="318" dur="212" fill="hold"/>
                                        <p:tgtEl>
                                          <p:spTgt spid="11"/>
                                        </p:tgtEl>
                                        <p:attrNameLst>
                                          <p:attrName>ppt_x</p:attrName>
                                        </p:attrNameLst>
                                      </p:cBhvr>
                                      <p:tavLst>
                                        <p:tav tm="0">
                                          <p:val>
                                            <p:strVal val="#ppt_x"/>
                                          </p:val>
                                        </p:tav>
                                        <p:tav tm="100000">
                                          <p:val>
                                            <p:strVal val="#ppt_x"/>
                                          </p:val>
                                        </p:tav>
                                      </p:tavLst>
                                    </p:anim>
                                    <p:anim calcmode="lin" valueType="num">
                                      <p:cBhvr additive="base">
                                        <p:cTn id="319" dur="212" fill="hold"/>
                                        <p:tgtEl>
                                          <p:spTgt spid="11"/>
                                        </p:tgtEl>
                                        <p:attrNameLst>
                                          <p:attrName>ppt_y</p:attrName>
                                        </p:attrNameLst>
                                      </p:cBhvr>
                                      <p:tavLst>
                                        <p:tav tm="0">
                                          <p:val>
                                            <p:strVal val="0-#ppt_h/2"/>
                                          </p:val>
                                        </p:tav>
                                        <p:tav tm="100000">
                                          <p:val>
                                            <p:strVal val="#ppt_y"/>
                                          </p:val>
                                        </p:tav>
                                      </p:tavLst>
                                    </p:anim>
                                  </p:childTnLst>
                                </p:cTn>
                              </p:par>
                              <p:par>
                                <p:cTn id="320" presetID="2" presetClass="entr" presetSubtype="1" fill="hold" grpId="0" nodeType="withEffect">
                                  <p:stCondLst>
                                    <p:cond delay="3320"/>
                                  </p:stCondLst>
                                  <p:childTnLst>
                                    <p:set>
                                      <p:cBhvr>
                                        <p:cTn id="321" dur="1" fill="hold">
                                          <p:stCondLst>
                                            <p:cond delay="0"/>
                                          </p:stCondLst>
                                        </p:cTn>
                                        <p:tgtEl>
                                          <p:spTgt spid="51"/>
                                        </p:tgtEl>
                                        <p:attrNameLst>
                                          <p:attrName>style.visibility</p:attrName>
                                        </p:attrNameLst>
                                      </p:cBhvr>
                                      <p:to>
                                        <p:strVal val="visible"/>
                                      </p:to>
                                    </p:set>
                                    <p:anim calcmode="lin" valueType="num">
                                      <p:cBhvr additive="base">
                                        <p:cTn id="322" dur="279" fill="hold"/>
                                        <p:tgtEl>
                                          <p:spTgt spid="51"/>
                                        </p:tgtEl>
                                        <p:attrNameLst>
                                          <p:attrName>ppt_x</p:attrName>
                                        </p:attrNameLst>
                                      </p:cBhvr>
                                      <p:tavLst>
                                        <p:tav tm="0">
                                          <p:val>
                                            <p:strVal val="#ppt_x"/>
                                          </p:val>
                                        </p:tav>
                                        <p:tav tm="100000">
                                          <p:val>
                                            <p:strVal val="#ppt_x"/>
                                          </p:val>
                                        </p:tav>
                                      </p:tavLst>
                                    </p:anim>
                                    <p:anim calcmode="lin" valueType="num">
                                      <p:cBhvr additive="base">
                                        <p:cTn id="323" dur="279" fill="hold"/>
                                        <p:tgtEl>
                                          <p:spTgt spid="51"/>
                                        </p:tgtEl>
                                        <p:attrNameLst>
                                          <p:attrName>ppt_y</p:attrName>
                                        </p:attrNameLst>
                                      </p:cBhvr>
                                      <p:tavLst>
                                        <p:tav tm="0">
                                          <p:val>
                                            <p:strVal val="0-#ppt_h/2"/>
                                          </p:val>
                                        </p:tav>
                                        <p:tav tm="100000">
                                          <p:val>
                                            <p:strVal val="#ppt_y"/>
                                          </p:val>
                                        </p:tav>
                                      </p:tavLst>
                                    </p:anim>
                                  </p:childTnLst>
                                </p:cTn>
                              </p:par>
                              <p:par>
                                <p:cTn id="324" presetID="2" presetClass="entr" presetSubtype="1" fill="hold" grpId="0" nodeType="withEffect">
                                  <p:stCondLst>
                                    <p:cond delay="3370"/>
                                  </p:stCondLst>
                                  <p:childTnLst>
                                    <p:set>
                                      <p:cBhvr>
                                        <p:cTn id="325" dur="1" fill="hold">
                                          <p:stCondLst>
                                            <p:cond delay="0"/>
                                          </p:stCondLst>
                                        </p:cTn>
                                        <p:tgtEl>
                                          <p:spTgt spid="61"/>
                                        </p:tgtEl>
                                        <p:attrNameLst>
                                          <p:attrName>style.visibility</p:attrName>
                                        </p:attrNameLst>
                                      </p:cBhvr>
                                      <p:to>
                                        <p:strVal val="visible"/>
                                      </p:to>
                                    </p:set>
                                    <p:anim calcmode="lin" valueType="num">
                                      <p:cBhvr additive="base">
                                        <p:cTn id="326" dur="194" fill="hold"/>
                                        <p:tgtEl>
                                          <p:spTgt spid="61"/>
                                        </p:tgtEl>
                                        <p:attrNameLst>
                                          <p:attrName>ppt_x</p:attrName>
                                        </p:attrNameLst>
                                      </p:cBhvr>
                                      <p:tavLst>
                                        <p:tav tm="0">
                                          <p:val>
                                            <p:strVal val="#ppt_x"/>
                                          </p:val>
                                        </p:tav>
                                        <p:tav tm="100000">
                                          <p:val>
                                            <p:strVal val="#ppt_x"/>
                                          </p:val>
                                        </p:tav>
                                      </p:tavLst>
                                    </p:anim>
                                    <p:anim calcmode="lin" valueType="num">
                                      <p:cBhvr additive="base">
                                        <p:cTn id="327" dur="194" fill="hold"/>
                                        <p:tgtEl>
                                          <p:spTgt spid="61"/>
                                        </p:tgtEl>
                                        <p:attrNameLst>
                                          <p:attrName>ppt_y</p:attrName>
                                        </p:attrNameLst>
                                      </p:cBhvr>
                                      <p:tavLst>
                                        <p:tav tm="0">
                                          <p:val>
                                            <p:strVal val="0-#ppt_h/2"/>
                                          </p:val>
                                        </p:tav>
                                        <p:tav tm="100000">
                                          <p:val>
                                            <p:strVal val="#ppt_y"/>
                                          </p:val>
                                        </p:tav>
                                      </p:tavLst>
                                    </p:anim>
                                  </p:childTnLst>
                                </p:cTn>
                              </p:par>
                              <p:par>
                                <p:cTn id="328" presetID="2" presetClass="entr" presetSubtype="1" fill="hold" grpId="0" nodeType="withEffect">
                                  <p:stCondLst>
                                    <p:cond delay="3420"/>
                                  </p:stCondLst>
                                  <p:childTnLst>
                                    <p:set>
                                      <p:cBhvr>
                                        <p:cTn id="329" dur="1" fill="hold">
                                          <p:stCondLst>
                                            <p:cond delay="0"/>
                                          </p:stCondLst>
                                        </p:cTn>
                                        <p:tgtEl>
                                          <p:spTgt spid="56"/>
                                        </p:tgtEl>
                                        <p:attrNameLst>
                                          <p:attrName>style.visibility</p:attrName>
                                        </p:attrNameLst>
                                      </p:cBhvr>
                                      <p:to>
                                        <p:strVal val="visible"/>
                                      </p:to>
                                    </p:set>
                                    <p:anim calcmode="lin" valueType="num">
                                      <p:cBhvr additive="base">
                                        <p:cTn id="330" dur="258" fill="hold"/>
                                        <p:tgtEl>
                                          <p:spTgt spid="56"/>
                                        </p:tgtEl>
                                        <p:attrNameLst>
                                          <p:attrName>ppt_x</p:attrName>
                                        </p:attrNameLst>
                                      </p:cBhvr>
                                      <p:tavLst>
                                        <p:tav tm="0">
                                          <p:val>
                                            <p:strVal val="#ppt_x"/>
                                          </p:val>
                                        </p:tav>
                                        <p:tav tm="100000">
                                          <p:val>
                                            <p:strVal val="#ppt_x"/>
                                          </p:val>
                                        </p:tav>
                                      </p:tavLst>
                                    </p:anim>
                                    <p:anim calcmode="lin" valueType="num">
                                      <p:cBhvr additive="base">
                                        <p:cTn id="331" dur="258" fill="hold"/>
                                        <p:tgtEl>
                                          <p:spTgt spid="56"/>
                                        </p:tgtEl>
                                        <p:attrNameLst>
                                          <p:attrName>ppt_y</p:attrName>
                                        </p:attrNameLst>
                                      </p:cBhvr>
                                      <p:tavLst>
                                        <p:tav tm="0">
                                          <p:val>
                                            <p:strVal val="0-#ppt_h/2"/>
                                          </p:val>
                                        </p:tav>
                                        <p:tav tm="100000">
                                          <p:val>
                                            <p:strVal val="#ppt_y"/>
                                          </p:val>
                                        </p:tav>
                                      </p:tavLst>
                                    </p:anim>
                                  </p:childTnLst>
                                </p:cTn>
                              </p:par>
                              <p:par>
                                <p:cTn id="332" presetID="2" presetClass="entr" presetSubtype="1" fill="hold" grpId="0" nodeType="withEffect">
                                  <p:stCondLst>
                                    <p:cond delay="3470"/>
                                  </p:stCondLst>
                                  <p:childTnLst>
                                    <p:set>
                                      <p:cBhvr>
                                        <p:cTn id="333" dur="1" fill="hold">
                                          <p:stCondLst>
                                            <p:cond delay="0"/>
                                          </p:stCondLst>
                                        </p:cTn>
                                        <p:tgtEl>
                                          <p:spTgt spid="55"/>
                                        </p:tgtEl>
                                        <p:attrNameLst>
                                          <p:attrName>style.visibility</p:attrName>
                                        </p:attrNameLst>
                                      </p:cBhvr>
                                      <p:to>
                                        <p:strVal val="visible"/>
                                      </p:to>
                                    </p:set>
                                    <p:anim calcmode="lin" valueType="num">
                                      <p:cBhvr additive="base">
                                        <p:cTn id="334" dur="334" fill="hold"/>
                                        <p:tgtEl>
                                          <p:spTgt spid="55"/>
                                        </p:tgtEl>
                                        <p:attrNameLst>
                                          <p:attrName>ppt_x</p:attrName>
                                        </p:attrNameLst>
                                      </p:cBhvr>
                                      <p:tavLst>
                                        <p:tav tm="0">
                                          <p:val>
                                            <p:strVal val="#ppt_x"/>
                                          </p:val>
                                        </p:tav>
                                        <p:tav tm="100000">
                                          <p:val>
                                            <p:strVal val="#ppt_x"/>
                                          </p:val>
                                        </p:tav>
                                      </p:tavLst>
                                    </p:anim>
                                    <p:anim calcmode="lin" valueType="num">
                                      <p:cBhvr additive="base">
                                        <p:cTn id="335" dur="334" fill="hold"/>
                                        <p:tgtEl>
                                          <p:spTgt spid="55"/>
                                        </p:tgtEl>
                                        <p:attrNameLst>
                                          <p:attrName>ppt_y</p:attrName>
                                        </p:attrNameLst>
                                      </p:cBhvr>
                                      <p:tavLst>
                                        <p:tav tm="0">
                                          <p:val>
                                            <p:strVal val="0-#ppt_h/2"/>
                                          </p:val>
                                        </p:tav>
                                        <p:tav tm="100000">
                                          <p:val>
                                            <p:strVal val="#ppt_y"/>
                                          </p:val>
                                        </p:tav>
                                      </p:tavLst>
                                    </p:anim>
                                  </p:childTnLst>
                                </p:cTn>
                              </p:par>
                              <p:par>
                                <p:cTn id="336" presetID="2" presetClass="entr" presetSubtype="1" fill="hold" grpId="0" nodeType="withEffect">
                                  <p:stCondLst>
                                    <p:cond delay="3510"/>
                                  </p:stCondLst>
                                  <p:childTnLst>
                                    <p:set>
                                      <p:cBhvr>
                                        <p:cTn id="337" dur="1" fill="hold">
                                          <p:stCondLst>
                                            <p:cond delay="0"/>
                                          </p:stCondLst>
                                        </p:cTn>
                                        <p:tgtEl>
                                          <p:spTgt spid="63"/>
                                        </p:tgtEl>
                                        <p:attrNameLst>
                                          <p:attrName>style.visibility</p:attrName>
                                        </p:attrNameLst>
                                      </p:cBhvr>
                                      <p:to>
                                        <p:strVal val="visible"/>
                                      </p:to>
                                    </p:set>
                                    <p:anim calcmode="lin" valueType="num">
                                      <p:cBhvr additive="base">
                                        <p:cTn id="338" dur="224" fill="hold"/>
                                        <p:tgtEl>
                                          <p:spTgt spid="63"/>
                                        </p:tgtEl>
                                        <p:attrNameLst>
                                          <p:attrName>ppt_x</p:attrName>
                                        </p:attrNameLst>
                                      </p:cBhvr>
                                      <p:tavLst>
                                        <p:tav tm="0">
                                          <p:val>
                                            <p:strVal val="#ppt_x"/>
                                          </p:val>
                                        </p:tav>
                                        <p:tav tm="100000">
                                          <p:val>
                                            <p:strVal val="#ppt_x"/>
                                          </p:val>
                                        </p:tav>
                                      </p:tavLst>
                                    </p:anim>
                                    <p:anim calcmode="lin" valueType="num">
                                      <p:cBhvr additive="base">
                                        <p:cTn id="339" dur="224" fill="hold"/>
                                        <p:tgtEl>
                                          <p:spTgt spid="63"/>
                                        </p:tgtEl>
                                        <p:attrNameLst>
                                          <p:attrName>ppt_y</p:attrName>
                                        </p:attrNameLst>
                                      </p:cBhvr>
                                      <p:tavLst>
                                        <p:tav tm="0">
                                          <p:val>
                                            <p:strVal val="0-#ppt_h/2"/>
                                          </p:val>
                                        </p:tav>
                                        <p:tav tm="100000">
                                          <p:val>
                                            <p:strVal val="#ppt_y"/>
                                          </p:val>
                                        </p:tav>
                                      </p:tavLst>
                                    </p:anim>
                                  </p:childTnLst>
                                </p:cTn>
                              </p:par>
                              <p:par>
                                <p:cTn id="340" presetID="63" presetClass="path" presetSubtype="0" decel="50000" fill="hold" grpId="1" nodeType="withEffect">
                                  <p:stCondLst>
                                    <p:cond delay="3700"/>
                                  </p:stCondLst>
                                  <p:childTnLst>
                                    <p:animMotion origin="layout" path="M 6.25E-7 1.48148E-6 L 0.00781 0.00208 " pathEditMode="relative" rAng="0" ptsTypes="AA">
                                      <p:cBhvr>
                                        <p:cTn id="341" dur="100" fill="hold"/>
                                        <p:tgtEl>
                                          <p:spTgt spid="63"/>
                                        </p:tgtEl>
                                        <p:attrNameLst>
                                          <p:attrName>ppt_x</p:attrName>
                                          <p:attrName>ppt_y</p:attrName>
                                        </p:attrNameLst>
                                      </p:cBhvr>
                                      <p:rCtr x="4" y="1"/>
                                    </p:animMotion>
                                  </p:childTnLst>
                                </p:cTn>
                              </p:par>
                              <p:par>
                                <p:cTn id="342" presetID="42" presetClass="path" presetSubtype="0" decel="50000" fill="hold" grpId="2" nodeType="withEffect">
                                  <p:stCondLst>
                                    <p:cond delay="3800"/>
                                  </p:stCondLst>
                                  <p:childTnLst>
                                    <p:animMotion origin="layout" path="M 0.00781 0.00208 L 0.00664 0.0081 " pathEditMode="relative" rAng="0" ptsTypes="AA">
                                      <p:cBhvr>
                                        <p:cTn id="343" dur="100" fill="hold"/>
                                        <p:tgtEl>
                                          <p:spTgt spid="63"/>
                                        </p:tgtEl>
                                        <p:attrNameLst>
                                          <p:attrName>ppt_x</p:attrName>
                                          <p:attrName>ppt_y</p:attrName>
                                        </p:attrNameLst>
                                      </p:cBhvr>
                                      <p:rCtr x="0" y="0"/>
                                    </p:animMotion>
                                  </p:childTnLst>
                                </p:cTn>
                              </p:par>
                              <p:par>
                                <p:cTn id="344" presetID="2" presetClass="entr" presetSubtype="1" fill="hold" grpId="0" nodeType="withEffect">
                                  <p:stCondLst>
                                    <p:cond delay="3500"/>
                                  </p:stCondLst>
                                  <p:childTnLst>
                                    <p:set>
                                      <p:cBhvr>
                                        <p:cTn id="345" dur="1" fill="hold">
                                          <p:stCondLst>
                                            <p:cond delay="0"/>
                                          </p:stCondLst>
                                        </p:cTn>
                                        <p:tgtEl>
                                          <p:spTgt spid="50"/>
                                        </p:tgtEl>
                                        <p:attrNameLst>
                                          <p:attrName>style.visibility</p:attrName>
                                        </p:attrNameLst>
                                      </p:cBhvr>
                                      <p:to>
                                        <p:strVal val="visible"/>
                                      </p:to>
                                    </p:set>
                                    <p:anim calcmode="lin" valueType="num">
                                      <p:cBhvr additive="base">
                                        <p:cTn id="346" dur="313" fill="hold"/>
                                        <p:tgtEl>
                                          <p:spTgt spid="50"/>
                                        </p:tgtEl>
                                        <p:attrNameLst>
                                          <p:attrName>ppt_x</p:attrName>
                                        </p:attrNameLst>
                                      </p:cBhvr>
                                      <p:tavLst>
                                        <p:tav tm="0">
                                          <p:val>
                                            <p:strVal val="#ppt_x"/>
                                          </p:val>
                                        </p:tav>
                                        <p:tav tm="100000">
                                          <p:val>
                                            <p:strVal val="#ppt_x"/>
                                          </p:val>
                                        </p:tav>
                                      </p:tavLst>
                                    </p:anim>
                                    <p:anim calcmode="lin" valueType="num">
                                      <p:cBhvr additive="base">
                                        <p:cTn id="347" dur="313" fill="hold"/>
                                        <p:tgtEl>
                                          <p:spTgt spid="50"/>
                                        </p:tgtEl>
                                        <p:attrNameLst>
                                          <p:attrName>ppt_y</p:attrName>
                                        </p:attrNameLst>
                                      </p:cBhvr>
                                      <p:tavLst>
                                        <p:tav tm="0">
                                          <p:val>
                                            <p:strVal val="0-#ppt_h/2"/>
                                          </p:val>
                                        </p:tav>
                                        <p:tav tm="100000">
                                          <p:val>
                                            <p:strVal val="#ppt_y"/>
                                          </p:val>
                                        </p:tav>
                                      </p:tavLst>
                                    </p:anim>
                                  </p:childTnLst>
                                </p:cTn>
                              </p:par>
                              <p:par>
                                <p:cTn id="348" presetID="2" presetClass="entr" presetSubtype="1" fill="hold" grpId="0" nodeType="withEffect">
                                  <p:stCondLst>
                                    <p:cond delay="3570"/>
                                  </p:stCondLst>
                                  <p:childTnLst>
                                    <p:set>
                                      <p:cBhvr>
                                        <p:cTn id="349" dur="1" fill="hold">
                                          <p:stCondLst>
                                            <p:cond delay="0"/>
                                          </p:stCondLst>
                                        </p:cTn>
                                        <p:tgtEl>
                                          <p:spTgt spid="52"/>
                                        </p:tgtEl>
                                        <p:attrNameLst>
                                          <p:attrName>style.visibility</p:attrName>
                                        </p:attrNameLst>
                                      </p:cBhvr>
                                      <p:to>
                                        <p:strVal val="visible"/>
                                      </p:to>
                                    </p:set>
                                    <p:anim calcmode="lin" valueType="num">
                                      <p:cBhvr additive="base">
                                        <p:cTn id="350" dur="244" fill="hold"/>
                                        <p:tgtEl>
                                          <p:spTgt spid="52"/>
                                        </p:tgtEl>
                                        <p:attrNameLst>
                                          <p:attrName>ppt_x</p:attrName>
                                        </p:attrNameLst>
                                      </p:cBhvr>
                                      <p:tavLst>
                                        <p:tav tm="0">
                                          <p:val>
                                            <p:strVal val="#ppt_x"/>
                                          </p:val>
                                        </p:tav>
                                        <p:tav tm="100000">
                                          <p:val>
                                            <p:strVal val="#ppt_x"/>
                                          </p:val>
                                        </p:tav>
                                      </p:tavLst>
                                    </p:anim>
                                    <p:anim calcmode="lin" valueType="num">
                                      <p:cBhvr additive="base">
                                        <p:cTn id="351" dur="244" fill="hold"/>
                                        <p:tgtEl>
                                          <p:spTgt spid="52"/>
                                        </p:tgtEl>
                                        <p:attrNameLst>
                                          <p:attrName>ppt_y</p:attrName>
                                        </p:attrNameLst>
                                      </p:cBhvr>
                                      <p:tavLst>
                                        <p:tav tm="0">
                                          <p:val>
                                            <p:strVal val="0-#ppt_h/2"/>
                                          </p:val>
                                        </p:tav>
                                        <p:tav tm="100000">
                                          <p:val>
                                            <p:strVal val="#ppt_y"/>
                                          </p:val>
                                        </p:tav>
                                      </p:tavLst>
                                    </p:anim>
                                  </p:childTnLst>
                                </p:cTn>
                              </p:par>
                              <p:par>
                                <p:cTn id="352" presetID="2" presetClass="entr" presetSubtype="1" fill="hold" grpId="0" nodeType="withEffect">
                                  <p:stCondLst>
                                    <p:cond delay="3600"/>
                                  </p:stCondLst>
                                  <p:childTnLst>
                                    <p:set>
                                      <p:cBhvr>
                                        <p:cTn id="353" dur="1" fill="hold">
                                          <p:stCondLst>
                                            <p:cond delay="0"/>
                                          </p:stCondLst>
                                        </p:cTn>
                                        <p:tgtEl>
                                          <p:spTgt spid="58"/>
                                        </p:tgtEl>
                                        <p:attrNameLst>
                                          <p:attrName>style.visibility</p:attrName>
                                        </p:attrNameLst>
                                      </p:cBhvr>
                                      <p:to>
                                        <p:strVal val="visible"/>
                                      </p:to>
                                    </p:set>
                                    <p:anim calcmode="lin" valueType="num">
                                      <p:cBhvr additive="base">
                                        <p:cTn id="354" dur="229" fill="hold"/>
                                        <p:tgtEl>
                                          <p:spTgt spid="58"/>
                                        </p:tgtEl>
                                        <p:attrNameLst>
                                          <p:attrName>ppt_x</p:attrName>
                                        </p:attrNameLst>
                                      </p:cBhvr>
                                      <p:tavLst>
                                        <p:tav tm="0">
                                          <p:val>
                                            <p:strVal val="#ppt_x"/>
                                          </p:val>
                                        </p:tav>
                                        <p:tav tm="100000">
                                          <p:val>
                                            <p:strVal val="#ppt_x"/>
                                          </p:val>
                                        </p:tav>
                                      </p:tavLst>
                                    </p:anim>
                                    <p:anim calcmode="lin" valueType="num">
                                      <p:cBhvr additive="base">
                                        <p:cTn id="355" dur="229" fill="hold"/>
                                        <p:tgtEl>
                                          <p:spTgt spid="58"/>
                                        </p:tgtEl>
                                        <p:attrNameLst>
                                          <p:attrName>ppt_y</p:attrName>
                                        </p:attrNameLst>
                                      </p:cBhvr>
                                      <p:tavLst>
                                        <p:tav tm="0">
                                          <p:val>
                                            <p:strVal val="0-#ppt_h/2"/>
                                          </p:val>
                                        </p:tav>
                                        <p:tav tm="100000">
                                          <p:val>
                                            <p:strVal val="#ppt_y"/>
                                          </p:val>
                                        </p:tav>
                                      </p:tavLst>
                                    </p:anim>
                                  </p:childTnLst>
                                </p:cTn>
                              </p:par>
                              <p:par>
                                <p:cTn id="356" presetID="2" presetClass="entr" presetSubtype="1" fill="hold" grpId="0" nodeType="withEffect">
                                  <p:stCondLst>
                                    <p:cond delay="3620"/>
                                  </p:stCondLst>
                                  <p:childTnLst>
                                    <p:set>
                                      <p:cBhvr>
                                        <p:cTn id="357" dur="1" fill="hold">
                                          <p:stCondLst>
                                            <p:cond delay="0"/>
                                          </p:stCondLst>
                                        </p:cTn>
                                        <p:tgtEl>
                                          <p:spTgt spid="62"/>
                                        </p:tgtEl>
                                        <p:attrNameLst>
                                          <p:attrName>style.visibility</p:attrName>
                                        </p:attrNameLst>
                                      </p:cBhvr>
                                      <p:to>
                                        <p:strVal val="visible"/>
                                      </p:to>
                                    </p:set>
                                    <p:anim calcmode="lin" valueType="num">
                                      <p:cBhvr additive="base">
                                        <p:cTn id="358" dur="336" fill="hold"/>
                                        <p:tgtEl>
                                          <p:spTgt spid="62"/>
                                        </p:tgtEl>
                                        <p:attrNameLst>
                                          <p:attrName>ppt_x</p:attrName>
                                        </p:attrNameLst>
                                      </p:cBhvr>
                                      <p:tavLst>
                                        <p:tav tm="0">
                                          <p:val>
                                            <p:strVal val="#ppt_x"/>
                                          </p:val>
                                        </p:tav>
                                        <p:tav tm="100000">
                                          <p:val>
                                            <p:strVal val="#ppt_x"/>
                                          </p:val>
                                        </p:tav>
                                      </p:tavLst>
                                    </p:anim>
                                    <p:anim calcmode="lin" valueType="num">
                                      <p:cBhvr additive="base">
                                        <p:cTn id="359" dur="336" fill="hold"/>
                                        <p:tgtEl>
                                          <p:spTgt spid="62"/>
                                        </p:tgtEl>
                                        <p:attrNameLst>
                                          <p:attrName>ppt_y</p:attrName>
                                        </p:attrNameLst>
                                      </p:cBhvr>
                                      <p:tavLst>
                                        <p:tav tm="0">
                                          <p:val>
                                            <p:strVal val="0-#ppt_h/2"/>
                                          </p:val>
                                        </p:tav>
                                        <p:tav tm="100000">
                                          <p:val>
                                            <p:strVal val="#ppt_y"/>
                                          </p:val>
                                        </p:tav>
                                      </p:tavLst>
                                    </p:anim>
                                  </p:childTnLst>
                                </p:cTn>
                              </p:par>
                              <p:par>
                                <p:cTn id="360" presetID="2" presetClass="entr" presetSubtype="1" fill="hold" grpId="0" nodeType="withEffect">
                                  <p:stCondLst>
                                    <p:cond delay="3600"/>
                                  </p:stCondLst>
                                  <p:childTnLst>
                                    <p:set>
                                      <p:cBhvr>
                                        <p:cTn id="361" dur="1" fill="hold">
                                          <p:stCondLst>
                                            <p:cond delay="0"/>
                                          </p:stCondLst>
                                        </p:cTn>
                                        <p:tgtEl>
                                          <p:spTgt spid="64"/>
                                        </p:tgtEl>
                                        <p:attrNameLst>
                                          <p:attrName>style.visibility</p:attrName>
                                        </p:attrNameLst>
                                      </p:cBhvr>
                                      <p:to>
                                        <p:strVal val="visible"/>
                                      </p:to>
                                    </p:set>
                                    <p:anim calcmode="lin" valueType="num">
                                      <p:cBhvr additive="base">
                                        <p:cTn id="362" dur="287" fill="hold"/>
                                        <p:tgtEl>
                                          <p:spTgt spid="64"/>
                                        </p:tgtEl>
                                        <p:attrNameLst>
                                          <p:attrName>ppt_x</p:attrName>
                                        </p:attrNameLst>
                                      </p:cBhvr>
                                      <p:tavLst>
                                        <p:tav tm="0">
                                          <p:val>
                                            <p:strVal val="#ppt_x"/>
                                          </p:val>
                                        </p:tav>
                                        <p:tav tm="100000">
                                          <p:val>
                                            <p:strVal val="#ppt_x"/>
                                          </p:val>
                                        </p:tav>
                                      </p:tavLst>
                                    </p:anim>
                                    <p:anim calcmode="lin" valueType="num">
                                      <p:cBhvr additive="base">
                                        <p:cTn id="363" dur="287" fill="hold"/>
                                        <p:tgtEl>
                                          <p:spTgt spid="64"/>
                                        </p:tgtEl>
                                        <p:attrNameLst>
                                          <p:attrName>ppt_y</p:attrName>
                                        </p:attrNameLst>
                                      </p:cBhvr>
                                      <p:tavLst>
                                        <p:tav tm="0">
                                          <p:val>
                                            <p:strVal val="0-#ppt_h/2"/>
                                          </p:val>
                                        </p:tav>
                                        <p:tav tm="100000">
                                          <p:val>
                                            <p:strVal val="#ppt_y"/>
                                          </p:val>
                                        </p:tav>
                                      </p:tavLst>
                                    </p:anim>
                                  </p:childTnLst>
                                </p:cTn>
                              </p:par>
                              <p:par>
                                <p:cTn id="364" presetID="42" presetClass="path" presetSubtype="0" decel="50000" autoRev="1" fill="hold" grpId="1" nodeType="withEffect">
                                  <p:stCondLst>
                                    <p:cond delay="3900"/>
                                  </p:stCondLst>
                                  <p:childTnLst>
                                    <p:animMotion origin="layout" path="M 1.875E-6 -7.40741E-7 L 0.00573 0.00324 " pathEditMode="relative" rAng="0" ptsTypes="AA">
                                      <p:cBhvr>
                                        <p:cTn id="365" dur="150" fill="hold"/>
                                        <p:tgtEl>
                                          <p:spTgt spid="64"/>
                                        </p:tgtEl>
                                        <p:attrNameLst>
                                          <p:attrName>ppt_x</p:attrName>
                                          <p:attrName>ppt_y</p:attrName>
                                        </p:attrNameLst>
                                      </p:cBhvr>
                                      <p:rCtr x="3" y="2"/>
                                    </p:animMotion>
                                  </p:childTnLst>
                                </p:cTn>
                              </p:par>
                              <p:par>
                                <p:cTn id="366" presetID="2" presetClass="entr" presetSubtype="1" fill="hold" grpId="0" nodeType="withEffect">
                                  <p:stCondLst>
                                    <p:cond delay="3680"/>
                                  </p:stCondLst>
                                  <p:childTnLst>
                                    <p:set>
                                      <p:cBhvr>
                                        <p:cTn id="367" dur="1" fill="hold">
                                          <p:stCondLst>
                                            <p:cond delay="0"/>
                                          </p:stCondLst>
                                        </p:cTn>
                                        <p:tgtEl>
                                          <p:spTgt spid="32"/>
                                        </p:tgtEl>
                                        <p:attrNameLst>
                                          <p:attrName>style.visibility</p:attrName>
                                        </p:attrNameLst>
                                      </p:cBhvr>
                                      <p:to>
                                        <p:strVal val="visible"/>
                                      </p:to>
                                    </p:set>
                                    <p:anim calcmode="lin" valueType="num">
                                      <p:cBhvr additive="base">
                                        <p:cTn id="368" dur="287" fill="hold"/>
                                        <p:tgtEl>
                                          <p:spTgt spid="32"/>
                                        </p:tgtEl>
                                        <p:attrNameLst>
                                          <p:attrName>ppt_x</p:attrName>
                                        </p:attrNameLst>
                                      </p:cBhvr>
                                      <p:tavLst>
                                        <p:tav tm="0">
                                          <p:val>
                                            <p:strVal val="#ppt_x"/>
                                          </p:val>
                                        </p:tav>
                                        <p:tav tm="100000">
                                          <p:val>
                                            <p:strVal val="#ppt_x"/>
                                          </p:val>
                                        </p:tav>
                                      </p:tavLst>
                                    </p:anim>
                                    <p:anim calcmode="lin" valueType="num">
                                      <p:cBhvr additive="base">
                                        <p:cTn id="369" dur="287" fill="hold"/>
                                        <p:tgtEl>
                                          <p:spTgt spid="32"/>
                                        </p:tgtEl>
                                        <p:attrNameLst>
                                          <p:attrName>ppt_y</p:attrName>
                                        </p:attrNameLst>
                                      </p:cBhvr>
                                      <p:tavLst>
                                        <p:tav tm="0">
                                          <p:val>
                                            <p:strVal val="0-#ppt_h/2"/>
                                          </p:val>
                                        </p:tav>
                                        <p:tav tm="100000">
                                          <p:val>
                                            <p:strVal val="#ppt_y"/>
                                          </p:val>
                                        </p:tav>
                                      </p:tavLst>
                                    </p:anim>
                                  </p:childTnLst>
                                </p:cTn>
                              </p:par>
                              <p:par>
                                <p:cTn id="370" presetID="2" presetClass="entr" presetSubtype="1" fill="hold" grpId="0" nodeType="withEffect">
                                  <p:stCondLst>
                                    <p:cond delay="3720"/>
                                  </p:stCondLst>
                                  <p:childTnLst>
                                    <p:set>
                                      <p:cBhvr>
                                        <p:cTn id="371" dur="1" fill="hold">
                                          <p:stCondLst>
                                            <p:cond delay="0"/>
                                          </p:stCondLst>
                                        </p:cTn>
                                        <p:tgtEl>
                                          <p:spTgt spid="53"/>
                                        </p:tgtEl>
                                        <p:attrNameLst>
                                          <p:attrName>style.visibility</p:attrName>
                                        </p:attrNameLst>
                                      </p:cBhvr>
                                      <p:to>
                                        <p:strVal val="visible"/>
                                      </p:to>
                                    </p:set>
                                    <p:anim calcmode="lin" valueType="num">
                                      <p:cBhvr additive="base">
                                        <p:cTn id="372" dur="253" fill="hold"/>
                                        <p:tgtEl>
                                          <p:spTgt spid="53"/>
                                        </p:tgtEl>
                                        <p:attrNameLst>
                                          <p:attrName>ppt_x</p:attrName>
                                        </p:attrNameLst>
                                      </p:cBhvr>
                                      <p:tavLst>
                                        <p:tav tm="0">
                                          <p:val>
                                            <p:strVal val="#ppt_x"/>
                                          </p:val>
                                        </p:tav>
                                        <p:tav tm="100000">
                                          <p:val>
                                            <p:strVal val="#ppt_x"/>
                                          </p:val>
                                        </p:tav>
                                      </p:tavLst>
                                    </p:anim>
                                    <p:anim calcmode="lin" valueType="num">
                                      <p:cBhvr additive="base">
                                        <p:cTn id="373" dur="253" fill="hold"/>
                                        <p:tgtEl>
                                          <p:spTgt spid="53"/>
                                        </p:tgtEl>
                                        <p:attrNameLst>
                                          <p:attrName>ppt_y</p:attrName>
                                        </p:attrNameLst>
                                      </p:cBhvr>
                                      <p:tavLst>
                                        <p:tav tm="0">
                                          <p:val>
                                            <p:strVal val="0-#ppt_h/2"/>
                                          </p:val>
                                        </p:tav>
                                        <p:tav tm="100000">
                                          <p:val>
                                            <p:strVal val="#ppt_y"/>
                                          </p:val>
                                        </p:tav>
                                      </p:tavLst>
                                    </p:anim>
                                  </p:childTnLst>
                                </p:cTn>
                              </p:par>
                              <p:par>
                                <p:cTn id="374" presetID="2" presetClass="entr" presetSubtype="1" fill="hold" grpId="0" nodeType="withEffect">
                                  <p:stCondLst>
                                    <p:cond delay="3730"/>
                                  </p:stCondLst>
                                  <p:childTnLst>
                                    <p:set>
                                      <p:cBhvr>
                                        <p:cTn id="375" dur="1" fill="hold">
                                          <p:stCondLst>
                                            <p:cond delay="0"/>
                                          </p:stCondLst>
                                        </p:cTn>
                                        <p:tgtEl>
                                          <p:spTgt spid="59"/>
                                        </p:tgtEl>
                                        <p:attrNameLst>
                                          <p:attrName>style.visibility</p:attrName>
                                        </p:attrNameLst>
                                      </p:cBhvr>
                                      <p:to>
                                        <p:strVal val="visible"/>
                                      </p:to>
                                    </p:set>
                                    <p:anim calcmode="lin" valueType="num">
                                      <p:cBhvr additive="base">
                                        <p:cTn id="376" dur="197" fill="hold"/>
                                        <p:tgtEl>
                                          <p:spTgt spid="59"/>
                                        </p:tgtEl>
                                        <p:attrNameLst>
                                          <p:attrName>ppt_x</p:attrName>
                                        </p:attrNameLst>
                                      </p:cBhvr>
                                      <p:tavLst>
                                        <p:tav tm="0">
                                          <p:val>
                                            <p:strVal val="#ppt_x"/>
                                          </p:val>
                                        </p:tav>
                                        <p:tav tm="100000">
                                          <p:val>
                                            <p:strVal val="#ppt_x"/>
                                          </p:val>
                                        </p:tav>
                                      </p:tavLst>
                                    </p:anim>
                                    <p:anim calcmode="lin" valueType="num">
                                      <p:cBhvr additive="base">
                                        <p:cTn id="377" dur="197" fill="hold"/>
                                        <p:tgtEl>
                                          <p:spTgt spid="59"/>
                                        </p:tgtEl>
                                        <p:attrNameLst>
                                          <p:attrName>ppt_y</p:attrName>
                                        </p:attrNameLst>
                                      </p:cBhvr>
                                      <p:tavLst>
                                        <p:tav tm="0">
                                          <p:val>
                                            <p:strVal val="0-#ppt_h/2"/>
                                          </p:val>
                                        </p:tav>
                                        <p:tav tm="100000">
                                          <p:val>
                                            <p:strVal val="#ppt_y"/>
                                          </p:val>
                                        </p:tav>
                                      </p:tavLst>
                                    </p:anim>
                                  </p:childTnLst>
                                </p:cTn>
                              </p:par>
                              <p:par>
                                <p:cTn id="378" presetID="2" presetClass="entr" presetSubtype="1" fill="hold" grpId="0" nodeType="withEffect">
                                  <p:stCondLst>
                                    <p:cond delay="3820"/>
                                  </p:stCondLst>
                                  <p:childTnLst>
                                    <p:set>
                                      <p:cBhvr>
                                        <p:cTn id="379" dur="1" fill="hold">
                                          <p:stCondLst>
                                            <p:cond delay="0"/>
                                          </p:stCondLst>
                                        </p:cTn>
                                        <p:tgtEl>
                                          <p:spTgt spid="60"/>
                                        </p:tgtEl>
                                        <p:attrNameLst>
                                          <p:attrName>style.visibility</p:attrName>
                                        </p:attrNameLst>
                                      </p:cBhvr>
                                      <p:to>
                                        <p:strVal val="visible"/>
                                      </p:to>
                                    </p:set>
                                    <p:anim calcmode="lin" valueType="num">
                                      <p:cBhvr additive="base">
                                        <p:cTn id="380" dur="275" fill="hold"/>
                                        <p:tgtEl>
                                          <p:spTgt spid="60"/>
                                        </p:tgtEl>
                                        <p:attrNameLst>
                                          <p:attrName>ppt_x</p:attrName>
                                        </p:attrNameLst>
                                      </p:cBhvr>
                                      <p:tavLst>
                                        <p:tav tm="0">
                                          <p:val>
                                            <p:strVal val="#ppt_x"/>
                                          </p:val>
                                        </p:tav>
                                        <p:tav tm="100000">
                                          <p:val>
                                            <p:strVal val="#ppt_x"/>
                                          </p:val>
                                        </p:tav>
                                      </p:tavLst>
                                    </p:anim>
                                    <p:anim calcmode="lin" valueType="num">
                                      <p:cBhvr additive="base">
                                        <p:cTn id="381" dur="275" fill="hold"/>
                                        <p:tgtEl>
                                          <p:spTgt spid="60"/>
                                        </p:tgtEl>
                                        <p:attrNameLst>
                                          <p:attrName>ppt_y</p:attrName>
                                        </p:attrNameLst>
                                      </p:cBhvr>
                                      <p:tavLst>
                                        <p:tav tm="0">
                                          <p:val>
                                            <p:strVal val="0-#ppt_h/2"/>
                                          </p:val>
                                        </p:tav>
                                        <p:tav tm="100000">
                                          <p:val>
                                            <p:strVal val="#ppt_y"/>
                                          </p:val>
                                        </p:tav>
                                      </p:tavLst>
                                    </p:anim>
                                  </p:childTnLst>
                                </p:cTn>
                              </p:par>
                              <p:par>
                                <p:cTn id="382" presetID="2" presetClass="entr" presetSubtype="1" fill="hold" grpId="0" nodeType="withEffect">
                                  <p:stCondLst>
                                    <p:cond delay="3870"/>
                                  </p:stCondLst>
                                  <p:childTnLst>
                                    <p:set>
                                      <p:cBhvr>
                                        <p:cTn id="383" dur="1" fill="hold">
                                          <p:stCondLst>
                                            <p:cond delay="0"/>
                                          </p:stCondLst>
                                        </p:cTn>
                                        <p:tgtEl>
                                          <p:spTgt spid="65"/>
                                        </p:tgtEl>
                                        <p:attrNameLst>
                                          <p:attrName>style.visibility</p:attrName>
                                        </p:attrNameLst>
                                      </p:cBhvr>
                                      <p:to>
                                        <p:strVal val="visible"/>
                                      </p:to>
                                    </p:set>
                                    <p:anim calcmode="lin" valueType="num">
                                      <p:cBhvr additive="base">
                                        <p:cTn id="384" dur="298" fill="hold"/>
                                        <p:tgtEl>
                                          <p:spTgt spid="65"/>
                                        </p:tgtEl>
                                        <p:attrNameLst>
                                          <p:attrName>ppt_x</p:attrName>
                                        </p:attrNameLst>
                                      </p:cBhvr>
                                      <p:tavLst>
                                        <p:tav tm="0">
                                          <p:val>
                                            <p:strVal val="#ppt_x"/>
                                          </p:val>
                                        </p:tav>
                                        <p:tav tm="100000">
                                          <p:val>
                                            <p:strVal val="#ppt_x"/>
                                          </p:val>
                                        </p:tav>
                                      </p:tavLst>
                                    </p:anim>
                                    <p:anim calcmode="lin" valueType="num">
                                      <p:cBhvr additive="base">
                                        <p:cTn id="385" dur="298" fill="hold"/>
                                        <p:tgtEl>
                                          <p:spTgt spid="65"/>
                                        </p:tgtEl>
                                        <p:attrNameLst>
                                          <p:attrName>ppt_y</p:attrName>
                                        </p:attrNameLst>
                                      </p:cBhvr>
                                      <p:tavLst>
                                        <p:tav tm="0">
                                          <p:val>
                                            <p:strVal val="0-#ppt_h/2"/>
                                          </p:val>
                                        </p:tav>
                                        <p:tav tm="100000">
                                          <p:val>
                                            <p:strVal val="#ppt_y"/>
                                          </p:val>
                                        </p:tav>
                                      </p:tavLst>
                                    </p:anim>
                                  </p:childTnLst>
                                </p:cTn>
                              </p:par>
                              <p:par>
                                <p:cTn id="386" presetID="2" presetClass="entr" presetSubtype="1" fill="hold" grpId="0" nodeType="withEffect">
                                  <p:stCondLst>
                                    <p:cond delay="3910"/>
                                  </p:stCondLst>
                                  <p:childTnLst>
                                    <p:set>
                                      <p:cBhvr>
                                        <p:cTn id="387" dur="1" fill="hold">
                                          <p:stCondLst>
                                            <p:cond delay="0"/>
                                          </p:stCondLst>
                                        </p:cTn>
                                        <p:tgtEl>
                                          <p:spTgt spid="66"/>
                                        </p:tgtEl>
                                        <p:attrNameLst>
                                          <p:attrName>style.visibility</p:attrName>
                                        </p:attrNameLst>
                                      </p:cBhvr>
                                      <p:to>
                                        <p:strVal val="visible"/>
                                      </p:to>
                                    </p:set>
                                    <p:anim calcmode="lin" valueType="num">
                                      <p:cBhvr additive="base">
                                        <p:cTn id="388" dur="335" fill="hold"/>
                                        <p:tgtEl>
                                          <p:spTgt spid="66"/>
                                        </p:tgtEl>
                                        <p:attrNameLst>
                                          <p:attrName>ppt_x</p:attrName>
                                        </p:attrNameLst>
                                      </p:cBhvr>
                                      <p:tavLst>
                                        <p:tav tm="0">
                                          <p:val>
                                            <p:strVal val="#ppt_x"/>
                                          </p:val>
                                        </p:tav>
                                        <p:tav tm="100000">
                                          <p:val>
                                            <p:strVal val="#ppt_x"/>
                                          </p:val>
                                        </p:tav>
                                      </p:tavLst>
                                    </p:anim>
                                    <p:anim calcmode="lin" valueType="num">
                                      <p:cBhvr additive="base">
                                        <p:cTn id="389" dur="335" fill="hold"/>
                                        <p:tgtEl>
                                          <p:spTgt spid="66"/>
                                        </p:tgtEl>
                                        <p:attrNameLst>
                                          <p:attrName>ppt_y</p:attrName>
                                        </p:attrNameLst>
                                      </p:cBhvr>
                                      <p:tavLst>
                                        <p:tav tm="0">
                                          <p:val>
                                            <p:strVal val="0-#ppt_h/2"/>
                                          </p:val>
                                        </p:tav>
                                        <p:tav tm="100000">
                                          <p:val>
                                            <p:strVal val="#ppt_y"/>
                                          </p:val>
                                        </p:tav>
                                      </p:tavLst>
                                    </p:anim>
                                  </p:childTnLst>
                                </p:cTn>
                              </p:par>
                              <p:par>
                                <p:cTn id="390" presetID="2" presetClass="entr" presetSubtype="1" fill="hold" grpId="0" nodeType="withEffect">
                                  <p:stCondLst>
                                    <p:cond delay="3960"/>
                                  </p:stCondLst>
                                  <p:childTnLst>
                                    <p:set>
                                      <p:cBhvr>
                                        <p:cTn id="391" dur="1" fill="hold">
                                          <p:stCondLst>
                                            <p:cond delay="0"/>
                                          </p:stCondLst>
                                        </p:cTn>
                                        <p:tgtEl>
                                          <p:spTgt spid="67"/>
                                        </p:tgtEl>
                                        <p:attrNameLst>
                                          <p:attrName>style.visibility</p:attrName>
                                        </p:attrNameLst>
                                      </p:cBhvr>
                                      <p:to>
                                        <p:strVal val="visible"/>
                                      </p:to>
                                    </p:set>
                                    <p:anim calcmode="lin" valueType="num">
                                      <p:cBhvr additive="base">
                                        <p:cTn id="392" dur="322" fill="hold"/>
                                        <p:tgtEl>
                                          <p:spTgt spid="67"/>
                                        </p:tgtEl>
                                        <p:attrNameLst>
                                          <p:attrName>ppt_x</p:attrName>
                                        </p:attrNameLst>
                                      </p:cBhvr>
                                      <p:tavLst>
                                        <p:tav tm="0">
                                          <p:val>
                                            <p:strVal val="#ppt_x"/>
                                          </p:val>
                                        </p:tav>
                                        <p:tav tm="100000">
                                          <p:val>
                                            <p:strVal val="#ppt_x"/>
                                          </p:val>
                                        </p:tav>
                                      </p:tavLst>
                                    </p:anim>
                                    <p:anim calcmode="lin" valueType="num">
                                      <p:cBhvr additive="base">
                                        <p:cTn id="393" dur="322" fill="hold"/>
                                        <p:tgtEl>
                                          <p:spTgt spid="67"/>
                                        </p:tgtEl>
                                        <p:attrNameLst>
                                          <p:attrName>ppt_y</p:attrName>
                                        </p:attrNameLst>
                                      </p:cBhvr>
                                      <p:tavLst>
                                        <p:tav tm="0">
                                          <p:val>
                                            <p:strVal val="0-#ppt_h/2"/>
                                          </p:val>
                                        </p:tav>
                                        <p:tav tm="100000">
                                          <p:val>
                                            <p:strVal val="#ppt_y"/>
                                          </p:val>
                                        </p:tav>
                                      </p:tavLst>
                                    </p:anim>
                                  </p:childTnLst>
                                </p:cTn>
                              </p:par>
                              <p:par>
                                <p:cTn id="394" presetID="63" presetClass="path" presetSubtype="0" decel="100000" autoRev="1" fill="hold" grpId="1" nodeType="withEffect">
                                  <p:stCondLst>
                                    <p:cond delay="4300"/>
                                  </p:stCondLst>
                                  <p:childTnLst>
                                    <p:animMotion origin="layout" path="M 0.00052 -0.00023 L 0.00911 -0.00833 " pathEditMode="relative" rAng="0" ptsTypes="AA">
                                      <p:cBhvr>
                                        <p:cTn id="395" dur="200" fill="hold"/>
                                        <p:tgtEl>
                                          <p:spTgt spid="67"/>
                                        </p:tgtEl>
                                        <p:attrNameLst>
                                          <p:attrName>ppt_x</p:attrName>
                                          <p:attrName>ppt_y</p:attrName>
                                        </p:attrNameLst>
                                      </p:cBhvr>
                                      <p:rCtr x="430" y="-417"/>
                                    </p:animMotion>
                                  </p:childTnLst>
                                </p:cTn>
                              </p:par>
                              <p:par>
                                <p:cTn id="396" presetID="63" presetClass="path" presetSubtype="0" decel="100000" fill="hold" grpId="1" nodeType="withEffect">
                                  <p:stCondLst>
                                    <p:cond delay="3250"/>
                                  </p:stCondLst>
                                  <p:childTnLst>
                                    <p:animMotion origin="layout" path="M -4.79167E-6 -3.7037E-6 L -0.06601 -3.7037E-6 " pathEditMode="relative" rAng="0" ptsTypes="AA">
                                      <p:cBhvr>
                                        <p:cTn id="397" dur="750" fill="hold"/>
                                        <p:tgtEl>
                                          <p:spTgt spid="46"/>
                                        </p:tgtEl>
                                        <p:attrNameLst>
                                          <p:attrName>ppt_x</p:attrName>
                                          <p:attrName>ppt_y</p:attrName>
                                        </p:attrNameLst>
                                      </p:cBhvr>
                                      <p:rCtr x="-3307" y="0"/>
                                    </p:animMotion>
                                  </p:childTnLst>
                                  <p:subTnLst>
                                    <p:set>
                                      <p:cBhvr override="childStyle">
                                        <p:cTn dur="1" fill="hold" display="0" masterRel="sameClick" afterEffect="1">
                                          <p:stCondLst>
                                            <p:cond evt="end" delay="0">
                                              <p:tn val="396"/>
                                            </p:cond>
                                          </p:stCondLst>
                                        </p:cTn>
                                        <p:tgtEl>
                                          <p:spTgt spid="46"/>
                                        </p:tgtEl>
                                        <p:attrNameLst>
                                          <p:attrName>style.visibility</p:attrName>
                                        </p:attrNameLst>
                                      </p:cBhvr>
                                      <p:to>
                                        <p:strVal val="hidden"/>
                                      </p:to>
                                    </p:set>
                                  </p:subTnLst>
                                </p:cTn>
                              </p:par>
                              <p:par>
                                <p:cTn id="398" presetID="10" presetClass="entr" presetSubtype="0" fill="hold" grpId="0" nodeType="withEffect">
                                  <p:stCondLst>
                                    <p:cond delay="3250"/>
                                  </p:stCondLst>
                                  <p:childTnLst>
                                    <p:set>
                                      <p:cBhvr>
                                        <p:cTn id="399" dur="1" fill="hold">
                                          <p:stCondLst>
                                            <p:cond delay="0"/>
                                          </p:stCondLst>
                                        </p:cTn>
                                        <p:tgtEl>
                                          <p:spTgt spid="71"/>
                                        </p:tgtEl>
                                        <p:attrNameLst>
                                          <p:attrName>style.visibility</p:attrName>
                                        </p:attrNameLst>
                                      </p:cBhvr>
                                      <p:to>
                                        <p:strVal val="visible"/>
                                      </p:to>
                                    </p:set>
                                    <p:animEffect transition="in" filter="fade">
                                      <p:cBhvr>
                                        <p:cTn id="400" dur="500"/>
                                        <p:tgtEl>
                                          <p:spTgt spid="71"/>
                                        </p:tgtEl>
                                      </p:cBhvr>
                                    </p:animEffect>
                                  </p:childTnLst>
                                </p:cTn>
                              </p:par>
                              <p:par>
                                <p:cTn id="401" presetID="63" presetClass="path" presetSubtype="0" decel="50000" fill="hold" grpId="1" nodeType="withEffect">
                                  <p:stCondLst>
                                    <p:cond delay="3250"/>
                                  </p:stCondLst>
                                  <p:childTnLst>
                                    <p:animMotion origin="layout" path="M -3.33333E-6 -3.7037E-6 L 0.06602 -3.7037E-6 " pathEditMode="relative" rAng="0" ptsTypes="AA">
                                      <p:cBhvr>
                                        <p:cTn id="402" dur="750" spd="-100000" fill="hold"/>
                                        <p:tgtEl>
                                          <p:spTgt spid="71"/>
                                        </p:tgtEl>
                                        <p:attrNameLst>
                                          <p:attrName>ppt_x</p:attrName>
                                          <p:attrName>ppt_y</p:attrName>
                                        </p:attrNameLst>
                                      </p:cBhvr>
                                      <p:rCtr x="3294" y="0"/>
                                    </p:animMotion>
                                  </p:childTnLst>
                                  <p:subTnLst>
                                    <p:set>
                                      <p:cBhvr override="childStyle">
                                        <p:cTn dur="1" fill="hold" display="0" masterRel="sameClick" afterEffect="1">
                                          <p:stCondLst>
                                            <p:cond evt="end" delay="0">
                                              <p:tn val="401"/>
                                            </p:cond>
                                          </p:stCondLst>
                                        </p:cTn>
                                        <p:tgtEl>
                                          <p:spTgt spid="71"/>
                                        </p:tgtEl>
                                        <p:attrNameLst>
                                          <p:attrName>style.visibility</p:attrName>
                                        </p:attrNameLst>
                                      </p:cBhvr>
                                      <p:to>
                                        <p:strVal val="hidden"/>
                                      </p:to>
                                    </p:set>
                                  </p:subTnLst>
                                </p:cTn>
                              </p:par>
                              <p:par>
                                <p:cTn id="403" presetID="1" presetClass="entr" presetSubtype="0" fill="hold" nodeType="withEffect">
                                  <p:stCondLst>
                                    <p:cond delay="4000"/>
                                  </p:stCondLst>
                                  <p:childTnLst>
                                    <p:set>
                                      <p:cBhvr>
                                        <p:cTn id="404" dur="1" fill="hold">
                                          <p:stCondLst>
                                            <p:cond delay="0"/>
                                          </p:stCondLst>
                                        </p:cTn>
                                        <p:tgtEl>
                                          <p:spTgt spid="16"/>
                                        </p:tgtEl>
                                        <p:attrNameLst>
                                          <p:attrName>style.visibility</p:attrName>
                                        </p:attrNameLst>
                                      </p:cBhvr>
                                      <p:to>
                                        <p:strVal val="visible"/>
                                      </p:to>
                                    </p:set>
                                  </p:childTnLst>
                                </p:cTn>
                              </p:par>
                              <p:par>
                                <p:cTn id="405" presetID="1" presetClass="entr" presetSubtype="0" fill="hold" nodeType="withEffect">
                                  <p:stCondLst>
                                    <p:cond delay="4000"/>
                                  </p:stCondLst>
                                  <p:childTnLst>
                                    <p:set>
                                      <p:cBhvr>
                                        <p:cTn id="406" dur="1" fill="hold">
                                          <p:stCondLst>
                                            <p:cond delay="0"/>
                                          </p:stCondLst>
                                        </p:cTn>
                                        <p:tgtEl>
                                          <p:spTgt spid="18"/>
                                        </p:tgtEl>
                                        <p:attrNameLst>
                                          <p:attrName>style.visibility</p:attrName>
                                        </p:attrNameLst>
                                      </p:cBhvr>
                                      <p:to>
                                        <p:strVal val="visible"/>
                                      </p:to>
                                    </p:set>
                                  </p:childTnLst>
                                </p:cTn>
                              </p:par>
                              <p:par>
                                <p:cTn id="407" presetID="8" presetClass="emph" presetSubtype="0" decel="100000" fill="hold" nodeType="withEffect">
                                  <p:stCondLst>
                                    <p:cond delay="4900"/>
                                  </p:stCondLst>
                                  <p:childTnLst>
                                    <p:animRot by="300000">
                                      <p:cBhvr>
                                        <p:cTn id="408" dur="500" fill="hold"/>
                                        <p:tgtEl>
                                          <p:spTgt spid="16"/>
                                        </p:tgtEl>
                                        <p:attrNameLst>
                                          <p:attrName>r</p:attrName>
                                        </p:attrNameLst>
                                      </p:cBhvr>
                                    </p:animRot>
                                  </p:childTnLst>
                                </p:cTn>
                              </p:par>
                              <p:par>
                                <p:cTn id="409" presetID="42" presetClass="path" presetSubtype="0" accel="100000" fill="hold" nodeType="withEffect">
                                  <p:stCondLst>
                                    <p:cond delay="5250"/>
                                  </p:stCondLst>
                                  <p:childTnLst>
                                    <p:animMotion origin="layout" path="M 5E-6 -2.59259E-6 L -0.13282 -0.66203 " pathEditMode="relative" rAng="0" ptsTypes="AA">
                                      <p:cBhvr>
                                        <p:cTn id="410" dur="2500" fill="hold"/>
                                        <p:tgtEl>
                                          <p:spTgt spid="16"/>
                                        </p:tgtEl>
                                        <p:attrNameLst>
                                          <p:attrName>ppt_x</p:attrName>
                                          <p:attrName>ppt_y</p:attrName>
                                        </p:attrNameLst>
                                      </p:cBhvr>
                                      <p:rCtr x="-6641" y="-33102"/>
                                    </p:animMotion>
                                  </p:childTnLst>
                                </p:cTn>
                              </p:par>
                              <p:par>
                                <p:cTn id="411" presetID="42" presetClass="path" presetSubtype="0" accel="100000" fill="hold" nodeType="withEffect">
                                  <p:stCondLst>
                                    <p:cond delay="5250"/>
                                  </p:stCondLst>
                                  <p:childTnLst>
                                    <p:animMotion origin="layout" path="M -3.33333E-6 -7.40741E-7 L -0.12174 -0.67708 " pathEditMode="relative" rAng="0" ptsTypes="AA">
                                      <p:cBhvr>
                                        <p:cTn id="412" dur="2500" fill="hold"/>
                                        <p:tgtEl>
                                          <p:spTgt spid="18"/>
                                        </p:tgtEl>
                                        <p:attrNameLst>
                                          <p:attrName>ppt_x</p:attrName>
                                          <p:attrName>ppt_y</p:attrName>
                                        </p:attrNameLst>
                                      </p:cBhvr>
                                      <p:rCtr x="-6094" y="-33866"/>
                                    </p:animMotion>
                                  </p:childTnLst>
                                </p:cTn>
                              </p:par>
                              <p:par>
                                <p:cTn id="413" presetID="8" presetClass="emph" presetSubtype="0" accel="100000" fill="hold" nodeType="withEffect">
                                  <p:stCondLst>
                                    <p:cond delay="5750"/>
                                  </p:stCondLst>
                                  <p:childTnLst>
                                    <p:animRot by="5100000">
                                      <p:cBhvr>
                                        <p:cTn id="414" dur="2000" fill="hold"/>
                                        <p:tgtEl>
                                          <p:spTgt spid="18"/>
                                        </p:tgtEl>
                                        <p:attrNameLst>
                                          <p:attrName>r</p:attrName>
                                        </p:attrNameLst>
                                      </p:cBhvr>
                                    </p:animRot>
                                  </p:childTnLst>
                                  <p:subTnLst>
                                    <p:set>
                                      <p:cBhvr override="childStyle">
                                        <p:cTn dur="1" fill="hold" display="0" masterRel="sameClick" afterEffect="1">
                                          <p:stCondLst>
                                            <p:cond evt="end" delay="0">
                                              <p:tn val="413"/>
                                            </p:cond>
                                          </p:stCondLst>
                                        </p:cTn>
                                        <p:tgtEl>
                                          <p:spTgt spid="18"/>
                                        </p:tgtEl>
                                        <p:attrNameLst>
                                          <p:attrName>style.visibility</p:attrName>
                                        </p:attrNameLst>
                                      </p:cBhvr>
                                      <p:to>
                                        <p:strVal val="hidden"/>
                                      </p:to>
                                    </p:set>
                                  </p:subTnLst>
                                </p:cTn>
                              </p:par>
                              <p:par>
                                <p:cTn id="415" presetID="8" presetClass="emph" presetSubtype="0" accel="100000" fill="hold" nodeType="withEffect">
                                  <p:stCondLst>
                                    <p:cond delay="5750"/>
                                  </p:stCondLst>
                                  <p:childTnLst>
                                    <p:animRot by="3000000">
                                      <p:cBhvr>
                                        <p:cTn id="416" dur="2000" fill="hold"/>
                                        <p:tgtEl>
                                          <p:spTgt spid="16"/>
                                        </p:tgtEl>
                                        <p:attrNameLst>
                                          <p:attrName>r</p:attrName>
                                        </p:attrNameLst>
                                      </p:cBhvr>
                                    </p:animRot>
                                  </p:childTnLst>
                                  <p:subTnLst>
                                    <p:set>
                                      <p:cBhvr override="childStyle">
                                        <p:cTn dur="1" fill="hold" display="0" masterRel="sameClick" afterEffect="1">
                                          <p:stCondLst>
                                            <p:cond evt="end" delay="0">
                                              <p:tn val="415"/>
                                            </p:cond>
                                          </p:stCondLst>
                                        </p:cTn>
                                        <p:tgtEl>
                                          <p:spTgt spid="16"/>
                                        </p:tgtEl>
                                        <p:attrNameLst>
                                          <p:attrName>style.visibility</p:attrName>
                                        </p:attrNameLst>
                                      </p:cBhvr>
                                      <p:to>
                                        <p:strVal val="hidden"/>
                                      </p:to>
                                    </p:set>
                                  </p:subTnLst>
                                </p:cTn>
                              </p:par>
                              <p:par>
                                <p:cTn id="417" presetID="0" presetClass="path" presetSubtype="0" accel="100000" fill="hold" grpId="1" nodeType="withEffect">
                                  <p:stCondLst>
                                    <p:cond delay="4900"/>
                                  </p:stCondLst>
                                  <p:childTnLst>
                                    <p:animMotion origin="layout" path="M 4.16667E-6 -1.85185E-6 C 0.03854 0.0544 0.07148 0.11158 0.09257 0.19398 C 0.11328 0.27546 0.11979 0.44699 0.12526 0.57246 " pathEditMode="relative" rAng="0" ptsTypes="AAA">
                                      <p:cBhvr>
                                        <p:cTn id="418" dur="750" fill="hold"/>
                                        <p:tgtEl>
                                          <p:spTgt spid="43"/>
                                        </p:tgtEl>
                                        <p:attrNameLst>
                                          <p:attrName>ppt_x</p:attrName>
                                          <p:attrName>ppt_y</p:attrName>
                                        </p:attrNameLst>
                                      </p:cBhvr>
                                      <p:rCtr x="6263" y="28611"/>
                                    </p:animMotion>
                                  </p:childTnLst>
                                </p:cTn>
                              </p:par>
                              <p:par>
                                <p:cTn id="419" presetID="0" presetClass="path" presetSubtype="0" accel="100000" fill="hold" grpId="1" nodeType="withEffect">
                                  <p:stCondLst>
                                    <p:cond delay="5000"/>
                                  </p:stCondLst>
                                  <p:childTnLst>
                                    <p:animMotion origin="layout" path="M 4.375E-6 4.07407E-6 C 0.02773 0.01851 0.06471 0.07013 0.08737 0.14444 C 0.10989 0.21875 0.10898 0.43518 0.11171 0.59444 " pathEditMode="relative" rAng="0" ptsTypes="AAA">
                                      <p:cBhvr>
                                        <p:cTn id="420" dur="750" fill="hold"/>
                                        <p:tgtEl>
                                          <p:spTgt spid="36"/>
                                        </p:tgtEl>
                                        <p:attrNameLst>
                                          <p:attrName>ppt_x</p:attrName>
                                          <p:attrName>ppt_y</p:attrName>
                                        </p:attrNameLst>
                                      </p:cBhvr>
                                      <p:rCtr x="5586" y="29722"/>
                                    </p:animMotion>
                                  </p:childTnLst>
                                </p:cTn>
                              </p:par>
                              <p:par>
                                <p:cTn id="421" presetID="0" presetClass="path" presetSubtype="0" accel="100000" fill="hold" grpId="1" nodeType="withEffect">
                                  <p:stCondLst>
                                    <p:cond delay="5080"/>
                                  </p:stCondLst>
                                  <p:childTnLst>
                                    <p:animMotion origin="layout" path="M 1.875E-6 -3.7037E-6 L 0.04075 0.03403 C 0.06015 0.04676 0.0737 0.04769 0.09336 0.10371 C 0.11237 0.15949 0.14752 0.38149 0.15013 0.57454 " pathEditMode="relative" rAng="0" ptsTypes="AAAA">
                                      <p:cBhvr>
                                        <p:cTn id="422" dur="700" fill="hold"/>
                                        <p:tgtEl>
                                          <p:spTgt spid="44"/>
                                        </p:tgtEl>
                                        <p:attrNameLst>
                                          <p:attrName>ppt_x</p:attrName>
                                          <p:attrName>ppt_y</p:attrName>
                                        </p:attrNameLst>
                                      </p:cBhvr>
                                      <p:rCtr x="7500" y="28727"/>
                                    </p:animMotion>
                                  </p:childTnLst>
                                </p:cTn>
                              </p:par>
                              <p:par>
                                <p:cTn id="423" presetID="0" presetClass="path" presetSubtype="0" accel="50000" fill="hold" grpId="1" nodeType="withEffect">
                                  <p:stCondLst>
                                    <p:cond delay="5100"/>
                                  </p:stCondLst>
                                  <p:childTnLst>
                                    <p:animMotion origin="layout" path="M -3.75E-6 -4.07407E-6 C 0.02227 0.0176 0.03503 0.02084 0.05144 0.02894 C 0.06758 0.03774 0.10287 0.06922 0.12084 0.12593 C 0.13868 0.18264 0.16342 0.43519 0.16771 0.57755 " pathEditMode="relative" rAng="0" ptsTypes="AAAA">
                                      <p:cBhvr>
                                        <p:cTn id="424" dur="760" fill="hold"/>
                                        <p:tgtEl>
                                          <p:spTgt spid="45"/>
                                        </p:tgtEl>
                                        <p:attrNameLst>
                                          <p:attrName>ppt_x</p:attrName>
                                          <p:attrName>ppt_y</p:attrName>
                                        </p:attrNameLst>
                                      </p:cBhvr>
                                      <p:rCtr x="8385" y="28866"/>
                                    </p:animMotion>
                                  </p:childTnLst>
                                </p:cTn>
                              </p:par>
                              <p:par>
                                <p:cTn id="425" presetID="0" presetClass="path" presetSubtype="0" accel="100000" fill="hold" grpId="1" nodeType="withEffect">
                                  <p:stCondLst>
                                    <p:cond delay="5130"/>
                                  </p:stCondLst>
                                  <p:childTnLst>
                                    <p:animMotion origin="layout" path="M -4.16667E-6 1.11111E-6 C 0.00573 0.01713 0.01615 0.03634 0.03099 0.05231 C 0.04636 0.06829 0.06784 0.06713 0.09102 0.09583 C 0.12657 0.14398 0.15599 0.47176 0.16198 0.61435 " pathEditMode="relative" rAng="0" ptsTypes="AAAA">
                                      <p:cBhvr>
                                        <p:cTn id="426" dur="800" fill="hold"/>
                                        <p:tgtEl>
                                          <p:spTgt spid="49"/>
                                        </p:tgtEl>
                                        <p:attrNameLst>
                                          <p:attrName>ppt_x</p:attrName>
                                          <p:attrName>ppt_y</p:attrName>
                                        </p:attrNameLst>
                                      </p:cBhvr>
                                      <p:rCtr x="8099" y="30718"/>
                                    </p:animMotion>
                                  </p:childTnLst>
                                </p:cTn>
                              </p:par>
                              <p:par>
                                <p:cTn id="427" presetID="0" presetClass="path" presetSubtype="0" accel="100000" fill="hold" grpId="1" nodeType="withEffect">
                                  <p:stCondLst>
                                    <p:cond delay="5150"/>
                                  </p:stCondLst>
                                  <p:childTnLst>
                                    <p:animMotion origin="layout" path="M 2.5E-6 4.07407E-6 C 0.00716 0.01134 0.02344 0.02152 0.03958 0.02615 C 0.05534 0.03125 0.08294 0.04884 0.09661 0.06828 C 0.12291 0.10856 0.16067 0.37013 0.16432 0.57708 " pathEditMode="relative" rAng="0" ptsTypes="AAAA">
                                      <p:cBhvr>
                                        <p:cTn id="428" dur="750" fill="hold"/>
                                        <p:tgtEl>
                                          <p:spTgt spid="42"/>
                                        </p:tgtEl>
                                        <p:attrNameLst>
                                          <p:attrName>ppt_x</p:attrName>
                                          <p:attrName>ppt_y</p:attrName>
                                        </p:attrNameLst>
                                      </p:cBhvr>
                                      <p:rCtr x="8216" y="28843"/>
                                    </p:animMotion>
                                  </p:childTnLst>
                                </p:cTn>
                              </p:par>
                              <p:par>
                                <p:cTn id="429" presetID="0" presetClass="path" presetSubtype="0" accel="100000" fill="hold" grpId="1" nodeType="withEffect">
                                  <p:stCondLst>
                                    <p:cond delay="5140"/>
                                  </p:stCondLst>
                                  <p:childTnLst>
                                    <p:animMotion origin="layout" path="M 1.45833E-6 3.33333E-6 C 0.0043 0.02569 0.0151 0.06134 0.02799 0.075 C 0.0401 0.08865 0.08346 0.10231 0.11146 0.14791 C 0.13919 0.19305 0.18034 0.38217 0.18333 0.63518 " pathEditMode="relative" rAng="0" ptsTypes="AAAA">
                                      <p:cBhvr>
                                        <p:cTn id="430" dur="750" fill="hold"/>
                                        <p:tgtEl>
                                          <p:spTgt spid="50"/>
                                        </p:tgtEl>
                                        <p:attrNameLst>
                                          <p:attrName>ppt_x</p:attrName>
                                          <p:attrName>ppt_y</p:attrName>
                                        </p:attrNameLst>
                                      </p:cBhvr>
                                      <p:rCtr x="9167" y="31759"/>
                                    </p:animMotion>
                                  </p:childTnLst>
                                </p:cTn>
                              </p:par>
                              <p:par>
                                <p:cTn id="431" presetID="0" presetClass="path" presetSubtype="0" accel="50000" fill="hold" grpId="1" nodeType="withEffect">
                                  <p:stCondLst>
                                    <p:cond delay="5170"/>
                                  </p:stCondLst>
                                  <p:childTnLst>
                                    <p:animMotion origin="layout" path="M 2.08333E-7 1.11111E-6 C 0.00534 0.01759 0.01745 0.03403 0.03177 0.04861 C 0.04557 0.06319 0.09206 0.08009 0.11029 0.12153 C 0.12852 0.16273 0.17396 0.50069 0.17266 0.62037 " pathEditMode="relative" rAng="0" ptsTypes="AAAA">
                                      <p:cBhvr>
                                        <p:cTn id="432" dur="760" fill="hold"/>
                                        <p:tgtEl>
                                          <p:spTgt spid="51"/>
                                        </p:tgtEl>
                                        <p:attrNameLst>
                                          <p:attrName>ppt_x</p:attrName>
                                          <p:attrName>ppt_y</p:attrName>
                                        </p:attrNameLst>
                                      </p:cBhvr>
                                      <p:rCtr x="8633" y="31019"/>
                                    </p:animMotion>
                                  </p:childTnLst>
                                </p:cTn>
                              </p:par>
                              <p:par>
                                <p:cTn id="433" presetID="0" presetClass="path" presetSubtype="0" accel="50000" fill="hold" grpId="1" nodeType="withEffect">
                                  <p:stCondLst>
                                    <p:cond delay="5200"/>
                                  </p:stCondLst>
                                  <p:childTnLst>
                                    <p:animMotion origin="layout" path="M 8.33333E-7 4.07407E-6 C 0.00703 0.04051 0.0207 0.06481 0.02812 0.07338 C 0.03463 0.08171 0.08463 0.11504 0.10651 0.16574 C 0.12812 0.2162 0.14805 0.48495 0.14635 0.63611 " pathEditMode="relative" rAng="0" ptsTypes="AAAA">
                                      <p:cBhvr>
                                        <p:cTn id="434" dur="780" fill="hold"/>
                                        <p:tgtEl>
                                          <p:spTgt spid="52"/>
                                        </p:tgtEl>
                                        <p:attrNameLst>
                                          <p:attrName>ppt_x</p:attrName>
                                          <p:attrName>ppt_y</p:attrName>
                                        </p:attrNameLst>
                                      </p:cBhvr>
                                      <p:rCtr x="7318" y="31806"/>
                                    </p:animMotion>
                                  </p:childTnLst>
                                </p:cTn>
                              </p:par>
                              <p:par>
                                <p:cTn id="435" presetID="0" presetClass="path" presetSubtype="0" accel="100000" fill="hold" grpId="1" nodeType="withEffect">
                                  <p:stCondLst>
                                    <p:cond delay="5200"/>
                                  </p:stCondLst>
                                  <p:childTnLst>
                                    <p:animMotion origin="layout" path="M -4.16667E-7 3.7037E-6 C 0.02135 0.03009 0.0237 0.0331 0.05482 0.0456 C 0.08503 0.0574 0.1224 0.06157 0.16602 0.12199 C 0.2082 0.1912 0.25417 0.48495 0.25703 0.62222 " pathEditMode="relative" rAng="0" ptsTypes="AAAA">
                                      <p:cBhvr>
                                        <p:cTn id="436" dur="800" fill="hold"/>
                                        <p:tgtEl>
                                          <p:spTgt spid="47"/>
                                        </p:tgtEl>
                                        <p:attrNameLst>
                                          <p:attrName>ppt_x</p:attrName>
                                          <p:attrName>ppt_y</p:attrName>
                                        </p:attrNameLst>
                                      </p:cBhvr>
                                      <p:rCtr x="12852" y="31111"/>
                                    </p:animMotion>
                                  </p:childTnLst>
                                </p:cTn>
                              </p:par>
                              <p:par>
                                <p:cTn id="437" presetID="0" presetClass="path" presetSubtype="0" accel="100000" fill="hold" grpId="1" nodeType="withEffect">
                                  <p:stCondLst>
                                    <p:cond delay="5220"/>
                                  </p:stCondLst>
                                  <p:childTnLst>
                                    <p:animMotion origin="layout" path="M 8.33333E-7 3.33333E-6 C 0.00677 0.02546 0.01836 0.04676 0.03802 0.06921 C 0.05729 0.09143 0.08333 0.10277 0.11575 0.13472 C 0.16966 0.19421 0.21211 0.48194 0.22513 0.66365 " pathEditMode="relative" rAng="0" ptsTypes="AAAA">
                                      <p:cBhvr>
                                        <p:cTn id="438" dur="900" fill="hold"/>
                                        <p:tgtEl>
                                          <p:spTgt spid="53"/>
                                        </p:tgtEl>
                                        <p:attrNameLst>
                                          <p:attrName>ppt_x</p:attrName>
                                          <p:attrName>ppt_y</p:attrName>
                                        </p:attrNameLst>
                                      </p:cBhvr>
                                      <p:rCtr x="11250" y="33171"/>
                                    </p:animMotion>
                                  </p:childTnLst>
                                </p:cTn>
                              </p:par>
                              <p:par>
                                <p:cTn id="439" presetID="0" presetClass="path" presetSubtype="0" accel="100000" fill="hold" grpId="1" nodeType="withEffect">
                                  <p:stCondLst>
                                    <p:cond delay="5230"/>
                                  </p:stCondLst>
                                  <p:childTnLst>
                                    <p:animMotion origin="layout" path="M -8.33333E-7 1.11111E-6 C 0.00456 0.02708 0.01497 0.06227 0.04076 0.07778 C 0.06589 0.09282 0.09258 0.09838 0.13112 0.14329 C 0.18854 0.21551 0.24193 0.51782 0.24662 0.65648 " pathEditMode="relative" rAng="0" ptsTypes="AAAA">
                                      <p:cBhvr>
                                        <p:cTn id="440" dur="1000" fill="hold"/>
                                        <p:tgtEl>
                                          <p:spTgt spid="58"/>
                                        </p:tgtEl>
                                        <p:attrNameLst>
                                          <p:attrName>ppt_x</p:attrName>
                                          <p:attrName>ppt_y</p:attrName>
                                        </p:attrNameLst>
                                      </p:cBhvr>
                                      <p:rCtr x="12331" y="32824"/>
                                    </p:animMotion>
                                  </p:childTnLst>
                                </p:cTn>
                              </p:par>
                              <p:par>
                                <p:cTn id="441" presetID="0" presetClass="path" presetSubtype="0" accel="66300" fill="hold" grpId="1" nodeType="withEffect">
                                  <p:stCondLst>
                                    <p:cond delay="5230"/>
                                  </p:stCondLst>
                                  <p:childTnLst>
                                    <p:animMotion origin="layout" path="M 4.16667E-6 -3.33333E-6 C 0.01015 0.02361 0.02018 0.04167 0.04713 0.0632 C 0.07395 0.08426 0.13268 0.09561 0.16106 0.12662 C 0.21458 0.19815 0.25039 0.49028 0.2552 0.64051 " pathEditMode="relative" rAng="0" ptsTypes="AAAA">
                                      <p:cBhvr>
                                        <p:cTn id="442" dur="950" fill="hold"/>
                                        <p:tgtEl>
                                          <p:spTgt spid="55"/>
                                        </p:tgtEl>
                                        <p:attrNameLst>
                                          <p:attrName>ppt_x</p:attrName>
                                          <p:attrName>ppt_y</p:attrName>
                                        </p:attrNameLst>
                                      </p:cBhvr>
                                      <p:rCtr x="12760" y="32014"/>
                                    </p:animMotion>
                                  </p:childTnLst>
                                </p:cTn>
                              </p:par>
                              <p:par>
                                <p:cTn id="443" presetID="0" presetClass="path" presetSubtype="0" accel="50000" fill="hold" grpId="1" nodeType="withEffect">
                                  <p:stCondLst>
                                    <p:cond delay="5230"/>
                                  </p:stCondLst>
                                  <p:childTnLst>
                                    <p:animMotion origin="layout" path="M -2.08333E-6 -3.7037E-6 C 0.0112 0.01551 0.0194 0.01875 0.03607 0.02639 C 0.05261 0.03311 0.0711 0.03519 0.11068 0.05672 C 0.15013 0.07778 0.24141 0.29723 0.27878 0.61111 " pathEditMode="relative" rAng="0" ptsTypes="AAAA">
                                      <p:cBhvr>
                                        <p:cTn id="444" dur="880" fill="hold"/>
                                        <p:tgtEl>
                                          <p:spTgt spid="54"/>
                                        </p:tgtEl>
                                        <p:attrNameLst>
                                          <p:attrName>ppt_x</p:attrName>
                                          <p:attrName>ppt_y</p:attrName>
                                        </p:attrNameLst>
                                      </p:cBhvr>
                                      <p:rCtr x="13932" y="30556"/>
                                    </p:animMotion>
                                  </p:childTnLst>
                                </p:cTn>
                              </p:par>
                              <p:par>
                                <p:cTn id="445" presetID="0" presetClass="path" presetSubtype="0" accel="50000" fill="hold" grpId="1" nodeType="withEffect">
                                  <p:stCondLst>
                                    <p:cond delay="5230"/>
                                  </p:stCondLst>
                                  <p:childTnLst>
                                    <p:animMotion origin="layout" path="M 1.04167E-6 3.7037E-6 C 0.01992 0.01643 0.04101 0.01944 0.06042 0.025 C 0.07969 0.03078 0.10638 0.0287 0.13711 0.0493 C 0.16771 0.07129 0.23268 0.30347 0.24844 0.59722 " pathEditMode="relative" rAng="0" ptsTypes="AAAA">
                                      <p:cBhvr>
                                        <p:cTn id="446" dur="1100" fill="hold"/>
                                        <p:tgtEl>
                                          <p:spTgt spid="41"/>
                                        </p:tgtEl>
                                        <p:attrNameLst>
                                          <p:attrName>ppt_x</p:attrName>
                                          <p:attrName>ppt_y</p:attrName>
                                        </p:attrNameLst>
                                      </p:cBhvr>
                                      <p:rCtr x="12422" y="29861"/>
                                    </p:animMotion>
                                  </p:childTnLst>
                                </p:cTn>
                              </p:par>
                              <p:par>
                                <p:cTn id="447" presetID="0" presetClass="path" presetSubtype="0" accel="50000" fill="hold" grpId="1" nodeType="withEffect">
                                  <p:stCondLst>
                                    <p:cond delay="5230"/>
                                  </p:stCondLst>
                                  <p:childTnLst>
                                    <p:animMotion origin="layout" path="M 3.75E-6 1.85185E-6 C 0.00481 0.0243 0.01575 0.05555 0.03528 0.0787 C 0.05468 0.10185 0.07851 0.09977 0.11653 0.13889 C 0.15468 0.17801 0.24388 0.34699 0.27708 0.68866 " pathEditMode="relative" rAng="0" ptsTypes="AAAA">
                                      <p:cBhvr>
                                        <p:cTn id="448" dur="1150" fill="hold"/>
                                        <p:tgtEl>
                                          <p:spTgt spid="60"/>
                                        </p:tgtEl>
                                        <p:attrNameLst>
                                          <p:attrName>ppt_x</p:attrName>
                                          <p:attrName>ppt_y</p:attrName>
                                        </p:attrNameLst>
                                      </p:cBhvr>
                                      <p:rCtr x="13854" y="34421"/>
                                    </p:animMotion>
                                  </p:childTnLst>
                                </p:cTn>
                              </p:par>
                              <p:par>
                                <p:cTn id="449" presetID="0" presetClass="path" presetSubtype="0" accel="100000" fill="hold" grpId="1" nodeType="withEffect">
                                  <p:stCondLst>
                                    <p:cond delay="5230"/>
                                  </p:stCondLst>
                                  <p:childTnLst>
                                    <p:animMotion origin="layout" path="M 3.54167E-6 -2.22222E-6 C 0.00742 0.02292 0.02526 0.05255 0.04075 0.06852 C 0.05573 0.08426 0.13893 0.09121 0.17656 0.13681 C 0.21406 0.18241 0.3056 0.37616 0.34752 0.66875 " pathEditMode="relative" rAng="0" ptsTypes="AAAA">
                                      <p:cBhvr>
                                        <p:cTn id="450" dur="1300" fill="hold"/>
                                        <p:tgtEl>
                                          <p:spTgt spid="59"/>
                                        </p:tgtEl>
                                        <p:attrNameLst>
                                          <p:attrName>ppt_x</p:attrName>
                                          <p:attrName>ppt_y</p:attrName>
                                        </p:attrNameLst>
                                      </p:cBhvr>
                                      <p:rCtr x="17370" y="33426"/>
                                    </p:animMotion>
                                  </p:childTnLst>
                                </p:cTn>
                              </p:par>
                              <p:par>
                                <p:cTn id="451" presetID="0" presetClass="path" presetSubtype="0" accel="100000" fill="hold" grpId="1" nodeType="withEffect">
                                  <p:stCondLst>
                                    <p:cond delay="5230"/>
                                  </p:stCondLst>
                                  <p:childTnLst>
                                    <p:animMotion origin="layout" path="M 4.33681E-17 -1.48148E-6 C 0.00156 0.03727 0.01979 0.08935 0.04388 0.10648 C 0.06758 0.12384 0.1237 0.13611 0.15716 0.16134 C 0.19063 0.18658 0.2944 0.43009 0.32682 0.69699 " pathEditMode="relative" rAng="0" ptsTypes="AAAA">
                                      <p:cBhvr>
                                        <p:cTn id="452" dur="1500" fill="hold"/>
                                        <p:tgtEl>
                                          <p:spTgt spid="66"/>
                                        </p:tgtEl>
                                        <p:attrNameLst>
                                          <p:attrName>ppt_x</p:attrName>
                                          <p:attrName>ppt_y</p:attrName>
                                        </p:attrNameLst>
                                      </p:cBhvr>
                                      <p:rCtr x="16341" y="34838"/>
                                    </p:animMotion>
                                  </p:childTnLst>
                                </p:cTn>
                              </p:par>
                              <p:par>
                                <p:cTn id="453" presetID="0" presetClass="path" presetSubtype="0" accel="100000" fill="hold" grpId="1" nodeType="withEffect">
                                  <p:stCondLst>
                                    <p:cond delay="5250"/>
                                  </p:stCondLst>
                                  <p:childTnLst>
                                    <p:animMotion origin="layout" path="M 1.25E-6 -0.00093 C 0.03255 -0.01134 0.06237 -0.03819 0.09661 -0.0287 C 0.1306 -0.01921 0.17812 0.00718 0.2043 0.05602 C 0.2306 0.10509 0.28815 0.32083 0.33854 0.63287 " pathEditMode="relative" rAng="0" ptsTypes="AAAA">
                                      <p:cBhvr>
                                        <p:cTn id="454" dur="1750" fill="hold"/>
                                        <p:tgtEl>
                                          <p:spTgt spid="35"/>
                                        </p:tgtEl>
                                        <p:attrNameLst>
                                          <p:attrName>ppt_x</p:attrName>
                                          <p:attrName>ppt_y</p:attrName>
                                        </p:attrNameLst>
                                      </p:cBhvr>
                                      <p:rCtr x="16927" y="30208"/>
                                    </p:animMotion>
                                  </p:childTnLst>
                                </p:cTn>
                              </p:par>
                              <p:par>
                                <p:cTn id="455" presetID="0" presetClass="path" presetSubtype="0" accel="100000" fill="hold" grpId="1" nodeType="withEffect">
                                  <p:stCondLst>
                                    <p:cond delay="5250"/>
                                  </p:stCondLst>
                                  <p:childTnLst>
                                    <p:animMotion origin="layout" path="M 3.54167E-6 -2.22222E-6 C 0.01823 0.00996 0.03685 0.01829 0.05846 0.02199 C 0.07994 0.0257 0.13593 0.03195 0.15768 0.04699 C 0.23007 0.11042 0.29609 0.32037 0.33724 0.71204 " pathEditMode="relative" rAng="0" ptsTypes="AAAA">
                                      <p:cBhvr>
                                        <p:cTn id="456" dur="1750" fill="hold"/>
                                        <p:tgtEl>
                                          <p:spTgt spid="56"/>
                                        </p:tgtEl>
                                        <p:attrNameLst>
                                          <p:attrName>ppt_x</p:attrName>
                                          <p:attrName>ppt_y</p:attrName>
                                        </p:attrNameLst>
                                      </p:cBhvr>
                                      <p:rCtr x="16862" y="35602"/>
                                    </p:animMotion>
                                  </p:childTnLst>
                                </p:cTn>
                              </p:par>
                              <p:par>
                                <p:cTn id="457" presetID="0" presetClass="path" presetSubtype="0" accel="100000" fill="hold" grpId="1" nodeType="withEffect">
                                  <p:stCondLst>
                                    <p:cond delay="5250"/>
                                  </p:stCondLst>
                                  <p:childTnLst>
                                    <p:animMotion origin="layout" path="M -2.08333E-7 -0.00024 C 0.04284 -0.00672 0.06445 -0.03125 0.09323 -0.03033 C 0.12214 -0.02963 0.14193 -0.01852 0.17279 0.00463 C 0.20456 0.02731 0.32943 0.31689 0.36563 0.70416 " pathEditMode="relative" rAng="0" ptsTypes="AAAA">
                                      <p:cBhvr>
                                        <p:cTn id="458" dur="1800" fill="hold"/>
                                        <p:tgtEl>
                                          <p:spTgt spid="57"/>
                                        </p:tgtEl>
                                        <p:attrNameLst>
                                          <p:attrName>ppt_x</p:attrName>
                                          <p:attrName>ppt_y</p:attrName>
                                        </p:attrNameLst>
                                      </p:cBhvr>
                                      <p:rCtr x="18281" y="33704"/>
                                    </p:animMotion>
                                  </p:childTnLst>
                                </p:cTn>
                              </p:par>
                              <p:par>
                                <p:cTn id="459" presetID="0" presetClass="path" presetSubtype="0" accel="100000" fill="hold" grpId="1" nodeType="withEffect">
                                  <p:stCondLst>
                                    <p:cond delay="5300"/>
                                  </p:stCondLst>
                                  <p:childTnLst>
                                    <p:animMotion origin="layout" path="M 2.91667E-6 -0.00093 C 0.09062 -0.01806 0.09752 -0.05533 0.14179 -0.05486 C 0.18593 -0.0544 0.23906 -0.0294 0.2651 0.00139 C 0.29127 0.03194 0.37604 0.2044 0.4026 0.60625 " pathEditMode="relative" rAng="0" ptsTypes="AAAA">
                                      <p:cBhvr>
                                        <p:cTn id="460" dur="1800" fill="hold"/>
                                        <p:tgtEl>
                                          <p:spTgt spid="40"/>
                                        </p:tgtEl>
                                        <p:attrNameLst>
                                          <p:attrName>ppt_x</p:attrName>
                                          <p:attrName>ppt_y</p:attrName>
                                        </p:attrNameLst>
                                      </p:cBhvr>
                                      <p:rCtr x="20130" y="27662"/>
                                    </p:animMotion>
                                  </p:childTnLst>
                                </p:cTn>
                              </p:par>
                              <p:par>
                                <p:cTn id="461" presetID="0" presetClass="path" presetSubtype="0" accel="100000" fill="hold" grpId="2" nodeType="withEffect">
                                  <p:stCondLst>
                                    <p:cond delay="5350"/>
                                  </p:stCondLst>
                                  <p:childTnLst>
                                    <p:animMotion origin="layout" path="M -1.73472E-17 -4.07407E-6 C 0.0069 0.01505 0.01862 0.04723 0.04674 0.05718 C 0.07461 0.06829 0.08607 0.06019 0.10221 0.07107 C 0.12005 0.08125 0.2776 0.12732 0.42344 0.75232 " pathEditMode="relative" rAng="0" ptsTypes="AAAA">
                                      <p:cBhvr>
                                        <p:cTn id="462" dur="1800" fill="hold"/>
                                        <p:tgtEl>
                                          <p:spTgt spid="67"/>
                                        </p:tgtEl>
                                        <p:attrNameLst>
                                          <p:attrName>ppt_x</p:attrName>
                                          <p:attrName>ppt_y</p:attrName>
                                        </p:attrNameLst>
                                      </p:cBhvr>
                                      <p:rCtr x="21172" y="37616"/>
                                    </p:animMotion>
                                  </p:childTnLst>
                                </p:cTn>
                              </p:par>
                              <p:par>
                                <p:cTn id="463" presetID="0" presetClass="path" presetSubtype="0" accel="50000" decel="50000" fill="hold" grpId="1" nodeType="withEffect">
                                  <p:stCondLst>
                                    <p:cond delay="5350"/>
                                  </p:stCondLst>
                                  <p:childTnLst>
                                    <p:animMotion origin="layout" path="M -6.93889E-18 -4.07407E-6 C 0.01029 0.0257 0.02813 0.04561 0.04531 0.05718 C 0.06198 0.06852 0.11016 0.06574 0.14388 0.08473 C 0.17734 0.10301 0.28516 0.21274 0.40352 0.71389 " pathEditMode="relative" rAng="0" ptsTypes="AAAA">
                                      <p:cBhvr>
                                        <p:cTn id="464" dur="1900" fill="hold"/>
                                        <p:tgtEl>
                                          <p:spTgt spid="62"/>
                                        </p:tgtEl>
                                        <p:attrNameLst>
                                          <p:attrName>ppt_x</p:attrName>
                                          <p:attrName>ppt_y</p:attrName>
                                        </p:attrNameLst>
                                      </p:cBhvr>
                                      <p:rCtr x="20169" y="35694"/>
                                    </p:animMotion>
                                  </p:childTnLst>
                                </p:cTn>
                              </p:par>
                              <p:par>
                                <p:cTn id="465" presetID="0" presetClass="path" presetSubtype="0" accel="100000" fill="hold" grpId="2" nodeType="withEffect">
                                  <p:stCondLst>
                                    <p:cond delay="5350"/>
                                  </p:stCondLst>
                                  <p:childTnLst>
                                    <p:animMotion origin="layout" path="M 3.46945E-18 -4.07407E-6 C 0.01315 0.01042 0.0569 0.01482 0.07734 0.02107 C 0.09779 0.02732 0.17148 0.04005 0.21263 0.075 C 0.25352 0.11088 0.34349 0.34537 0.37174 0.70047 " pathEditMode="relative" rAng="0" ptsTypes="AAAA">
                                      <p:cBhvr>
                                        <p:cTn id="466" dur="1950" fill="hold"/>
                                        <p:tgtEl>
                                          <p:spTgt spid="64"/>
                                        </p:tgtEl>
                                        <p:attrNameLst>
                                          <p:attrName>ppt_x</p:attrName>
                                          <p:attrName>ppt_y</p:attrName>
                                        </p:attrNameLst>
                                      </p:cBhvr>
                                      <p:rCtr x="18581" y="35023"/>
                                    </p:animMotion>
                                  </p:childTnLst>
                                </p:cTn>
                              </p:par>
                              <p:par>
                                <p:cTn id="467" presetID="0" presetClass="path" presetSubtype="0" accel="100000" fill="hold" grpId="1" nodeType="withEffect">
                                  <p:stCondLst>
                                    <p:cond delay="5400"/>
                                  </p:stCondLst>
                                  <p:childTnLst>
                                    <p:animMotion origin="layout" path="M -1.82146E-17 -4.07407E-6 C 0.03516 -0.00046 0.05742 -0.0037 0.09167 -0.0081 C 0.12565 -0.01273 0.17201 -0.02569 0.19844 -0.00185 C 0.22604 0.02153 0.3569 0.09098 0.41953 0.66922 " pathEditMode="relative" rAng="0" ptsTypes="AAAA">
                                      <p:cBhvr>
                                        <p:cTn id="468" dur="2000" fill="hold"/>
                                        <p:tgtEl>
                                          <p:spTgt spid="61"/>
                                        </p:tgtEl>
                                        <p:attrNameLst>
                                          <p:attrName>ppt_x</p:attrName>
                                          <p:attrName>ppt_y</p:attrName>
                                        </p:attrNameLst>
                                      </p:cBhvr>
                                      <p:rCtr x="20977" y="32662"/>
                                    </p:animMotion>
                                  </p:childTnLst>
                                </p:cTn>
                              </p:par>
                              <p:par>
                                <p:cTn id="469" presetID="0" presetClass="path" presetSubtype="0" accel="100000" fill="hold" grpId="1" nodeType="withEffect">
                                  <p:stCondLst>
                                    <p:cond delay="5400"/>
                                  </p:stCondLst>
                                  <p:childTnLst>
                                    <p:animMotion origin="layout" path="M -1.86483E-17 -2.59259E-6 C 0.04518 -0.0037 0.07331 -0.00301 0.10052 0.00139 C 0.12865 0.00625 0.20482 0.02639 0.23529 0.06621 C 0.26693 0.10625 0.38255 0.30232 0.42826 0.73866 " pathEditMode="relative" rAng="0" ptsTypes="AAAA">
                                      <p:cBhvr>
                                        <p:cTn id="470" dur="2100" fill="hold"/>
                                        <p:tgtEl>
                                          <p:spTgt spid="65"/>
                                        </p:tgtEl>
                                        <p:attrNameLst>
                                          <p:attrName>ppt_x</p:attrName>
                                          <p:attrName>ppt_y</p:attrName>
                                        </p:attrNameLst>
                                      </p:cBhvr>
                                      <p:rCtr x="21406" y="36806"/>
                                    </p:animMotion>
                                  </p:childTnLst>
                                </p:cTn>
                              </p:par>
                              <p:par>
                                <p:cTn id="471" presetID="0" presetClass="path" presetSubtype="0" accel="100000" fill="hold" grpId="3" nodeType="withEffect">
                                  <p:stCondLst>
                                    <p:cond delay="5500"/>
                                  </p:stCondLst>
                                  <p:childTnLst>
                                    <p:animMotion origin="layout" path="M -4.58333E-6 3.33333E-6 C 0.03516 -0.04514 0.04805 -0.06991 0.08399 -0.08241 C 0.11967 -0.09491 0.16329 -0.10116 0.21433 -0.075 C 0.29258 -0.03079 0.33894 0.1581 0.40417 0.70046 " pathEditMode="relative" rAng="0" ptsTypes="AAAA">
                                      <p:cBhvr>
                                        <p:cTn id="472" dur="2000" fill="hold"/>
                                        <p:tgtEl>
                                          <p:spTgt spid="63"/>
                                        </p:tgtEl>
                                        <p:attrNameLst>
                                          <p:attrName>ppt_x</p:attrName>
                                          <p:attrName>ppt_y</p:attrName>
                                        </p:attrNameLst>
                                      </p:cBhvr>
                                      <p:rCtr x="20208" y="30370"/>
                                    </p:animMotion>
                                  </p:childTnLst>
                                </p:cTn>
                              </p:par>
                              <p:par>
                                <p:cTn id="473" presetID="0" presetClass="path" presetSubtype="0" accel="100000" fill="hold" grpId="1" nodeType="withEffect">
                                  <p:stCondLst>
                                    <p:cond delay="5500"/>
                                  </p:stCondLst>
                                  <p:childTnLst>
                                    <p:animMotion origin="layout" path="M 1.25E-6 -0.00092 C 0.06237 -0.06088 0.11875 -0.10115 0.16432 -0.1037 C 0.20989 -0.10602 0.22917 -0.07847 0.27344 -0.01551 C 0.31575 0.04838 0.34661 0.28426 0.36055 0.71875 " pathEditMode="relative" rAng="0" ptsTypes="AAAA">
                                      <p:cBhvr>
                                        <p:cTn id="474" dur="2100" fill="hold"/>
                                        <p:tgtEl>
                                          <p:spTgt spid="34"/>
                                        </p:tgtEl>
                                        <p:attrNameLst>
                                          <p:attrName>ppt_x</p:attrName>
                                          <p:attrName>ppt_y</p:attrName>
                                        </p:attrNameLst>
                                      </p:cBhvr>
                                      <p:rCtr x="18021" y="30833"/>
                                    </p:animMotion>
                                  </p:childTnLst>
                                </p:cTn>
                              </p:par>
                              <p:par>
                                <p:cTn id="475" presetID="0" presetClass="path" presetSubtype="0" accel="100000" fill="hold" grpId="1" nodeType="withEffect">
                                  <p:stCondLst>
                                    <p:cond delay="5500"/>
                                  </p:stCondLst>
                                  <p:childTnLst>
                                    <p:animMotion origin="layout" path="M -8.33333E-7 -0.00093 C 0.07357 -0.13704 0.11367 -0.15232 0.16524 -0.16806 C 0.21667 -0.1838 0.28867 -0.12315 0.30886 -0.09538 C 0.32878 -0.0676 0.37474 0.05069 0.43034 0.66828 " pathEditMode="relative" rAng="0" ptsTypes="AAAA">
                                      <p:cBhvr>
                                        <p:cTn id="476" dur="2150" fill="hold"/>
                                        <p:tgtEl>
                                          <p:spTgt spid="39"/>
                                        </p:tgtEl>
                                        <p:attrNameLst>
                                          <p:attrName>ppt_x</p:attrName>
                                          <p:attrName>ppt_y</p:attrName>
                                        </p:attrNameLst>
                                      </p:cBhvr>
                                      <p:rCtr x="21510" y="24977"/>
                                    </p:animMotion>
                                  </p:childTnLst>
                                </p:cTn>
                              </p:par>
                              <p:par>
                                <p:cTn id="477" presetID="0" presetClass="path" presetSubtype="0" accel="100000" fill="hold" grpId="1" nodeType="withEffect">
                                  <p:stCondLst>
                                    <p:cond delay="5500"/>
                                  </p:stCondLst>
                                  <p:childTnLst>
                                    <p:animMotion origin="layout" path="M 8.33333E-7 -0.00046 C 0.06458 -0.07893 0.09648 -0.12384 0.14987 -0.13634 C 0.20273 -0.14838 0.24466 -0.17731 0.31901 -0.07384 C 0.39297 0.03009 0.40664 0.27546 0.43919 0.72338 " pathEditMode="relative" rAng="0" ptsTypes="AAAA">
                                      <p:cBhvr>
                                        <p:cTn id="478" dur="2200" fill="hold"/>
                                        <p:tgtEl>
                                          <p:spTgt spid="32"/>
                                        </p:tgtEl>
                                        <p:attrNameLst>
                                          <p:attrName>ppt_x</p:attrName>
                                          <p:attrName>ppt_y</p:attrName>
                                        </p:attrNameLst>
                                      </p:cBhvr>
                                      <p:rCtr x="21953" y="28750"/>
                                    </p:animMotion>
                                  </p:childTnLst>
                                </p:cTn>
                              </p:par>
                              <p:par>
                                <p:cTn id="479" presetID="0" presetClass="path" presetSubtype="0" accel="100000" fill="hold" grpId="1" nodeType="withEffect">
                                  <p:stCondLst>
                                    <p:cond delay="5500"/>
                                  </p:stCondLst>
                                  <p:childTnLst>
                                    <p:animMotion origin="layout" path="M -3.75E-6 -0.00092 C 0.08685 -0.14282 0.12722 -0.16458 0.18034 -0.18287 C 0.23373 -0.20138 0.29388 -0.15324 0.31927 -0.11134 C 0.3448 -0.06782 0.4043 0.08658 0.46329 0.67084 " pathEditMode="relative" rAng="0" ptsTypes="AAAA">
                                      <p:cBhvr>
                                        <p:cTn id="480" dur="2250" fill="hold"/>
                                        <p:tgtEl>
                                          <p:spTgt spid="11"/>
                                        </p:tgtEl>
                                        <p:attrNameLst>
                                          <p:attrName>ppt_x</p:attrName>
                                          <p:attrName>ppt_y</p:attrName>
                                        </p:attrNameLst>
                                      </p:cBhvr>
                                      <p:rCtr x="23164" y="24282"/>
                                    </p:animMotion>
                                  </p:childTnLst>
                                </p:cTn>
                              </p:par>
                              <p:par>
                                <p:cTn id="481" presetID="0" presetClass="path" presetSubtype="0" accel="100000" fill="hold" grpId="1" nodeType="withEffect">
                                  <p:stCondLst>
                                    <p:cond delay="5500"/>
                                  </p:stCondLst>
                                  <p:childTnLst>
                                    <p:animMotion origin="layout" path="M -1.45833E-6 -0.00093 C 0.0599 -0.13449 0.08373 -0.175 0.12682 -0.21019 C 0.16966 -0.2456 0.20065 -0.24098 0.25768 -0.21389 C 0.31524 -0.18681 0.42136 0.01088 0.46628 0.64004 " pathEditMode="relative" rAng="0" ptsTypes="AAAA">
                                      <p:cBhvr>
                                        <p:cTn id="482" dur="2300" fill="hold"/>
                                        <p:tgtEl>
                                          <p:spTgt spid="38"/>
                                        </p:tgtEl>
                                        <p:attrNameLst>
                                          <p:attrName>ppt_x</p:attrName>
                                          <p:attrName>ppt_y</p:attrName>
                                        </p:attrNameLst>
                                      </p:cBhvr>
                                      <p:rCtr x="23307" y="20324"/>
                                    </p:animMotion>
                                  </p:childTnLst>
                                </p:cTn>
                              </p:par>
                              <p:par>
                                <p:cTn id="483" presetID="0" presetClass="path" presetSubtype="0" accel="100000" fill="hold" grpId="1" nodeType="withEffect">
                                  <p:stCondLst>
                                    <p:cond delay="5500"/>
                                  </p:stCondLst>
                                  <p:childTnLst>
                                    <p:animMotion origin="layout" path="M 4.16667E-7 -0.00023 C 0.06029 -0.13796 0.10065 -0.18402 0.15625 -0.21087 C 0.21146 -0.23796 0.27552 -0.2199 0.33229 -0.16203 C 0.38854 -0.10462 0.43503 0.25602 0.45651 0.62084 " pathEditMode="relative" rAng="0" ptsTypes="AAAA">
                                      <p:cBhvr>
                                        <p:cTn id="484" dur="2350" fill="hold"/>
                                        <p:tgtEl>
                                          <p:spTgt spid="37"/>
                                        </p:tgtEl>
                                        <p:attrNameLst>
                                          <p:attrName>ppt_x</p:attrName>
                                          <p:attrName>ppt_y</p:attrName>
                                        </p:attrNameLst>
                                      </p:cBhvr>
                                      <p:rCtr x="22826" y="19907"/>
                                    </p:animMotion>
                                  </p:childTnLst>
                                </p:cTn>
                              </p:par>
                              <p:par>
                                <p:cTn id="485" presetID="0" presetClass="path" presetSubtype="0" accel="100000" fill="hold" grpId="1" nodeType="withEffect">
                                  <p:stCondLst>
                                    <p:cond delay="5500"/>
                                  </p:stCondLst>
                                  <p:childTnLst>
                                    <p:animMotion origin="layout" path="M 3.75E-6 -0.00093 C 0.05299 -0.14514 0.10364 -0.17986 0.15716 -0.21181 C 0.21106 -0.24422 0.27591 -0.23912 0.32187 -0.19306 C 0.36783 -0.14699 0.40455 -0.07246 0.4332 0.06389 C 0.46198 0.20139 0.4806 0.39884 0.48411 0.65995 " pathEditMode="relative" rAng="0" ptsTypes="aasaa">
                                      <p:cBhvr>
                                        <p:cTn id="486" dur="2400" fill="hold"/>
                                        <p:tgtEl>
                                          <p:spTgt spid="48"/>
                                        </p:tgtEl>
                                        <p:attrNameLst>
                                          <p:attrName>ppt_x</p:attrName>
                                          <p:attrName>ppt_y</p:attrName>
                                        </p:attrNameLst>
                                      </p:cBhvr>
                                      <p:rCtr x="242" y="209"/>
                                    </p:animMotion>
                                  </p:childTnLst>
                                </p:cTn>
                              </p:par>
                              <p:par>
                                <p:cTn id="487" presetID="42" presetClass="path" presetSubtype="0" decel="100000" fill="hold" grpId="0" nodeType="withEffect">
                                  <p:stCondLst>
                                    <p:cond delay="6500"/>
                                  </p:stCondLst>
                                  <p:childTnLst>
                                    <p:animMotion origin="layout" path="M -2.5E-6 7.40741E-7 L -0.52656 -1.37176 " pathEditMode="relative" rAng="0" ptsTypes="AA">
                                      <p:cBhvr>
                                        <p:cTn id="488" dur="1000" fill="hold"/>
                                        <p:tgtEl>
                                          <p:spTgt spid="20"/>
                                        </p:tgtEl>
                                        <p:attrNameLst>
                                          <p:attrName>ppt_x</p:attrName>
                                          <p:attrName>ppt_y</p:attrName>
                                        </p:attrNameLst>
                                      </p:cBhvr>
                                      <p:rCtr x="-26328" y="-68588"/>
                                    </p:animMotion>
                                  </p:childTnLst>
                                </p:cTn>
                              </p:par>
                              <p:par>
                                <p:cTn id="489" presetID="8" presetClass="emph" presetSubtype="0" decel="100000" fill="hold" grpId="1" nodeType="withEffect">
                                  <p:stCondLst>
                                    <p:cond delay="6500"/>
                                  </p:stCondLst>
                                  <p:childTnLst>
                                    <p:animRot by="1860000">
                                      <p:cBhvr>
                                        <p:cTn id="490" dur="1000" fill="hold"/>
                                        <p:tgtEl>
                                          <p:spTgt spid="20"/>
                                        </p:tgtEl>
                                        <p:attrNameLst>
                                          <p:attrName>r</p:attrName>
                                        </p:attrNameLst>
                                      </p:cBhvr>
                                    </p:animRot>
                                  </p:childTnLst>
                                </p:cTn>
                              </p:par>
                              <p:par>
                                <p:cTn id="491" presetID="1" presetClass="entr" presetSubtype="0" fill="hold" grpId="1" nodeType="withEffect">
                                  <p:stCondLst>
                                    <p:cond delay="6500"/>
                                  </p:stCondLst>
                                  <p:childTnLst>
                                    <p:set>
                                      <p:cBhvr>
                                        <p:cTn id="492" dur="1" fill="hold">
                                          <p:stCondLst>
                                            <p:cond delay="0"/>
                                          </p:stCondLst>
                                        </p:cTn>
                                        <p:tgtEl>
                                          <p:spTgt spid="107"/>
                                        </p:tgtEl>
                                        <p:attrNameLst>
                                          <p:attrName>style.visibility</p:attrName>
                                        </p:attrNameLst>
                                      </p:cBhvr>
                                      <p:to>
                                        <p:strVal val="visible"/>
                                      </p:to>
                                    </p:set>
                                  </p:childTnLst>
                                </p:cTn>
                              </p:par>
                              <p:par>
                                <p:cTn id="493" presetID="1" presetClass="entr" presetSubtype="0" fill="hold" grpId="1" nodeType="withEffect">
                                  <p:stCondLst>
                                    <p:cond delay="6550"/>
                                  </p:stCondLst>
                                  <p:childTnLst>
                                    <p:set>
                                      <p:cBhvr>
                                        <p:cTn id="494" dur="1" fill="hold">
                                          <p:stCondLst>
                                            <p:cond delay="0"/>
                                          </p:stCondLst>
                                        </p:cTn>
                                        <p:tgtEl>
                                          <p:spTgt spid="74"/>
                                        </p:tgtEl>
                                        <p:attrNameLst>
                                          <p:attrName>style.visibility</p:attrName>
                                        </p:attrNameLst>
                                      </p:cBhvr>
                                      <p:to>
                                        <p:strVal val="visible"/>
                                      </p:to>
                                    </p:set>
                                  </p:childTnLst>
                                </p:cTn>
                              </p:par>
                              <p:par>
                                <p:cTn id="495" presetID="1" presetClass="entr" presetSubtype="0" fill="hold" grpId="1" nodeType="withEffect">
                                  <p:stCondLst>
                                    <p:cond delay="6550"/>
                                  </p:stCondLst>
                                  <p:childTnLst>
                                    <p:set>
                                      <p:cBhvr>
                                        <p:cTn id="496" dur="1" fill="hold">
                                          <p:stCondLst>
                                            <p:cond delay="0"/>
                                          </p:stCondLst>
                                        </p:cTn>
                                        <p:tgtEl>
                                          <p:spTgt spid="97"/>
                                        </p:tgtEl>
                                        <p:attrNameLst>
                                          <p:attrName>style.visibility</p:attrName>
                                        </p:attrNameLst>
                                      </p:cBhvr>
                                      <p:to>
                                        <p:strVal val="visible"/>
                                      </p:to>
                                    </p:set>
                                  </p:childTnLst>
                                </p:cTn>
                              </p:par>
                              <p:par>
                                <p:cTn id="497" presetID="1" presetClass="entr" presetSubtype="0" fill="hold" grpId="1" nodeType="withEffect">
                                  <p:stCondLst>
                                    <p:cond delay="6550"/>
                                  </p:stCondLst>
                                  <p:childTnLst>
                                    <p:set>
                                      <p:cBhvr>
                                        <p:cTn id="498" dur="1" fill="hold">
                                          <p:stCondLst>
                                            <p:cond delay="0"/>
                                          </p:stCondLst>
                                        </p:cTn>
                                        <p:tgtEl>
                                          <p:spTgt spid="98"/>
                                        </p:tgtEl>
                                        <p:attrNameLst>
                                          <p:attrName>style.visibility</p:attrName>
                                        </p:attrNameLst>
                                      </p:cBhvr>
                                      <p:to>
                                        <p:strVal val="visible"/>
                                      </p:to>
                                    </p:set>
                                  </p:childTnLst>
                                </p:cTn>
                              </p:par>
                              <p:par>
                                <p:cTn id="499" presetID="1" presetClass="entr" presetSubtype="0" fill="hold" grpId="1" nodeType="withEffect">
                                  <p:stCondLst>
                                    <p:cond delay="6650"/>
                                  </p:stCondLst>
                                  <p:childTnLst>
                                    <p:set>
                                      <p:cBhvr>
                                        <p:cTn id="500" dur="1" fill="hold">
                                          <p:stCondLst>
                                            <p:cond delay="0"/>
                                          </p:stCondLst>
                                        </p:cTn>
                                        <p:tgtEl>
                                          <p:spTgt spid="80"/>
                                        </p:tgtEl>
                                        <p:attrNameLst>
                                          <p:attrName>style.visibility</p:attrName>
                                        </p:attrNameLst>
                                      </p:cBhvr>
                                      <p:to>
                                        <p:strVal val="visible"/>
                                      </p:to>
                                    </p:set>
                                  </p:childTnLst>
                                </p:cTn>
                              </p:par>
                              <p:par>
                                <p:cTn id="501" presetID="1" presetClass="entr" presetSubtype="0" fill="hold" grpId="1" nodeType="withEffect">
                                  <p:stCondLst>
                                    <p:cond delay="6650"/>
                                  </p:stCondLst>
                                  <p:childTnLst>
                                    <p:set>
                                      <p:cBhvr>
                                        <p:cTn id="502" dur="1" fill="hold">
                                          <p:stCondLst>
                                            <p:cond delay="0"/>
                                          </p:stCondLst>
                                        </p:cTn>
                                        <p:tgtEl>
                                          <p:spTgt spid="108"/>
                                        </p:tgtEl>
                                        <p:attrNameLst>
                                          <p:attrName>style.visibility</p:attrName>
                                        </p:attrNameLst>
                                      </p:cBhvr>
                                      <p:to>
                                        <p:strVal val="visible"/>
                                      </p:to>
                                    </p:set>
                                  </p:childTnLst>
                                </p:cTn>
                              </p:par>
                              <p:par>
                                <p:cTn id="503" presetID="1" presetClass="entr" presetSubtype="0" fill="hold" grpId="1" nodeType="withEffect">
                                  <p:stCondLst>
                                    <p:cond delay="6600"/>
                                  </p:stCondLst>
                                  <p:childTnLst>
                                    <p:set>
                                      <p:cBhvr>
                                        <p:cTn id="504" dur="1" fill="hold">
                                          <p:stCondLst>
                                            <p:cond delay="0"/>
                                          </p:stCondLst>
                                        </p:cTn>
                                        <p:tgtEl>
                                          <p:spTgt spid="103"/>
                                        </p:tgtEl>
                                        <p:attrNameLst>
                                          <p:attrName>style.visibility</p:attrName>
                                        </p:attrNameLst>
                                      </p:cBhvr>
                                      <p:to>
                                        <p:strVal val="visible"/>
                                      </p:to>
                                    </p:set>
                                  </p:childTnLst>
                                </p:cTn>
                              </p:par>
                              <p:par>
                                <p:cTn id="505" presetID="1" presetClass="entr" presetSubtype="0" fill="hold" grpId="1" nodeType="withEffect">
                                  <p:stCondLst>
                                    <p:cond delay="6700"/>
                                  </p:stCondLst>
                                  <p:childTnLst>
                                    <p:set>
                                      <p:cBhvr>
                                        <p:cTn id="506" dur="1" fill="hold">
                                          <p:stCondLst>
                                            <p:cond delay="0"/>
                                          </p:stCondLst>
                                        </p:cTn>
                                        <p:tgtEl>
                                          <p:spTgt spid="105"/>
                                        </p:tgtEl>
                                        <p:attrNameLst>
                                          <p:attrName>style.visibility</p:attrName>
                                        </p:attrNameLst>
                                      </p:cBhvr>
                                      <p:to>
                                        <p:strVal val="visible"/>
                                      </p:to>
                                    </p:set>
                                  </p:childTnLst>
                                </p:cTn>
                              </p:par>
                              <p:par>
                                <p:cTn id="507" presetID="1" presetClass="entr" presetSubtype="0" fill="hold" grpId="1" nodeType="withEffect">
                                  <p:stCondLst>
                                    <p:cond delay="6750"/>
                                  </p:stCondLst>
                                  <p:childTnLst>
                                    <p:set>
                                      <p:cBhvr>
                                        <p:cTn id="508" dur="1" fill="hold">
                                          <p:stCondLst>
                                            <p:cond delay="0"/>
                                          </p:stCondLst>
                                        </p:cTn>
                                        <p:tgtEl>
                                          <p:spTgt spid="102"/>
                                        </p:tgtEl>
                                        <p:attrNameLst>
                                          <p:attrName>style.visibility</p:attrName>
                                        </p:attrNameLst>
                                      </p:cBhvr>
                                      <p:to>
                                        <p:strVal val="visible"/>
                                      </p:to>
                                    </p:set>
                                  </p:childTnLst>
                                </p:cTn>
                              </p:par>
                              <p:par>
                                <p:cTn id="509" presetID="1" presetClass="entr" presetSubtype="0" fill="hold" grpId="1" nodeType="withEffect">
                                  <p:stCondLst>
                                    <p:cond delay="6750"/>
                                  </p:stCondLst>
                                  <p:childTnLst>
                                    <p:set>
                                      <p:cBhvr>
                                        <p:cTn id="510" dur="1" fill="hold">
                                          <p:stCondLst>
                                            <p:cond delay="0"/>
                                          </p:stCondLst>
                                        </p:cTn>
                                        <p:tgtEl>
                                          <p:spTgt spid="106"/>
                                        </p:tgtEl>
                                        <p:attrNameLst>
                                          <p:attrName>style.visibility</p:attrName>
                                        </p:attrNameLst>
                                      </p:cBhvr>
                                      <p:to>
                                        <p:strVal val="visible"/>
                                      </p:to>
                                    </p:set>
                                  </p:childTnLst>
                                </p:cTn>
                              </p:par>
                              <p:par>
                                <p:cTn id="511" presetID="1" presetClass="entr" presetSubtype="0" fill="hold" grpId="1" nodeType="withEffect">
                                  <p:stCondLst>
                                    <p:cond delay="6750"/>
                                  </p:stCondLst>
                                  <p:childTnLst>
                                    <p:set>
                                      <p:cBhvr>
                                        <p:cTn id="512" dur="1" fill="hold">
                                          <p:stCondLst>
                                            <p:cond delay="0"/>
                                          </p:stCondLst>
                                        </p:cTn>
                                        <p:tgtEl>
                                          <p:spTgt spid="104"/>
                                        </p:tgtEl>
                                        <p:attrNameLst>
                                          <p:attrName>style.visibility</p:attrName>
                                        </p:attrNameLst>
                                      </p:cBhvr>
                                      <p:to>
                                        <p:strVal val="visible"/>
                                      </p:to>
                                    </p:set>
                                  </p:childTnLst>
                                </p:cTn>
                              </p:par>
                              <p:par>
                                <p:cTn id="513" presetID="1" presetClass="entr" presetSubtype="0" fill="hold" grpId="1" nodeType="withEffect">
                                  <p:stCondLst>
                                    <p:cond delay="6700"/>
                                  </p:stCondLst>
                                  <p:childTnLst>
                                    <p:set>
                                      <p:cBhvr>
                                        <p:cTn id="514" dur="1" fill="hold">
                                          <p:stCondLst>
                                            <p:cond delay="0"/>
                                          </p:stCondLst>
                                        </p:cTn>
                                        <p:tgtEl>
                                          <p:spTgt spid="68"/>
                                        </p:tgtEl>
                                        <p:attrNameLst>
                                          <p:attrName>style.visibility</p:attrName>
                                        </p:attrNameLst>
                                      </p:cBhvr>
                                      <p:to>
                                        <p:strVal val="visible"/>
                                      </p:to>
                                    </p:set>
                                  </p:childTnLst>
                                </p:cTn>
                              </p:par>
                              <p:par>
                                <p:cTn id="515" presetID="1" presetClass="entr" presetSubtype="0" fill="hold" grpId="1" nodeType="withEffect">
                                  <p:stCondLst>
                                    <p:cond delay="6750"/>
                                  </p:stCondLst>
                                  <p:childTnLst>
                                    <p:set>
                                      <p:cBhvr>
                                        <p:cTn id="516" dur="1" fill="hold">
                                          <p:stCondLst>
                                            <p:cond delay="0"/>
                                          </p:stCondLst>
                                        </p:cTn>
                                        <p:tgtEl>
                                          <p:spTgt spid="79"/>
                                        </p:tgtEl>
                                        <p:attrNameLst>
                                          <p:attrName>style.visibility</p:attrName>
                                        </p:attrNameLst>
                                      </p:cBhvr>
                                      <p:to>
                                        <p:strVal val="visible"/>
                                      </p:to>
                                    </p:set>
                                  </p:childTnLst>
                                </p:cTn>
                              </p:par>
                              <p:par>
                                <p:cTn id="517" presetID="1" presetClass="entr" presetSubtype="0" fill="hold" grpId="1" nodeType="withEffect">
                                  <p:stCondLst>
                                    <p:cond delay="6500"/>
                                  </p:stCondLst>
                                  <p:childTnLst>
                                    <p:set>
                                      <p:cBhvr>
                                        <p:cTn id="518" dur="1" fill="hold">
                                          <p:stCondLst>
                                            <p:cond delay="0"/>
                                          </p:stCondLst>
                                        </p:cTn>
                                        <p:tgtEl>
                                          <p:spTgt spid="89"/>
                                        </p:tgtEl>
                                        <p:attrNameLst>
                                          <p:attrName>style.visibility</p:attrName>
                                        </p:attrNameLst>
                                      </p:cBhvr>
                                      <p:to>
                                        <p:strVal val="visible"/>
                                      </p:to>
                                    </p:set>
                                  </p:childTnLst>
                                </p:cTn>
                              </p:par>
                              <p:par>
                                <p:cTn id="519" presetID="1" presetClass="entr" presetSubtype="0" fill="hold" grpId="1" nodeType="withEffect">
                                  <p:stCondLst>
                                    <p:cond delay="6750"/>
                                  </p:stCondLst>
                                  <p:childTnLst>
                                    <p:set>
                                      <p:cBhvr>
                                        <p:cTn id="520" dur="1" fill="hold">
                                          <p:stCondLst>
                                            <p:cond delay="0"/>
                                          </p:stCondLst>
                                        </p:cTn>
                                        <p:tgtEl>
                                          <p:spTgt spid="88"/>
                                        </p:tgtEl>
                                        <p:attrNameLst>
                                          <p:attrName>style.visibility</p:attrName>
                                        </p:attrNameLst>
                                      </p:cBhvr>
                                      <p:to>
                                        <p:strVal val="visible"/>
                                      </p:to>
                                    </p:set>
                                  </p:childTnLst>
                                </p:cTn>
                              </p:par>
                              <p:par>
                                <p:cTn id="521" presetID="1" presetClass="entr" presetSubtype="0" fill="hold" grpId="1" nodeType="withEffect">
                                  <p:stCondLst>
                                    <p:cond delay="6750"/>
                                  </p:stCondLst>
                                  <p:childTnLst>
                                    <p:set>
                                      <p:cBhvr>
                                        <p:cTn id="522" dur="1" fill="hold">
                                          <p:stCondLst>
                                            <p:cond delay="0"/>
                                          </p:stCondLst>
                                        </p:cTn>
                                        <p:tgtEl>
                                          <p:spTgt spid="78"/>
                                        </p:tgtEl>
                                        <p:attrNameLst>
                                          <p:attrName>style.visibility</p:attrName>
                                        </p:attrNameLst>
                                      </p:cBhvr>
                                      <p:to>
                                        <p:strVal val="visible"/>
                                      </p:to>
                                    </p:set>
                                  </p:childTnLst>
                                </p:cTn>
                              </p:par>
                              <p:par>
                                <p:cTn id="523" presetID="1" presetClass="entr" presetSubtype="0" fill="hold" grpId="1" nodeType="withEffect">
                                  <p:stCondLst>
                                    <p:cond delay="6750"/>
                                  </p:stCondLst>
                                  <p:childTnLst>
                                    <p:set>
                                      <p:cBhvr>
                                        <p:cTn id="524" dur="1" fill="hold">
                                          <p:stCondLst>
                                            <p:cond delay="0"/>
                                          </p:stCondLst>
                                        </p:cTn>
                                        <p:tgtEl>
                                          <p:spTgt spid="76"/>
                                        </p:tgtEl>
                                        <p:attrNameLst>
                                          <p:attrName>style.visibility</p:attrName>
                                        </p:attrNameLst>
                                      </p:cBhvr>
                                      <p:to>
                                        <p:strVal val="visible"/>
                                      </p:to>
                                    </p:set>
                                  </p:childTnLst>
                                </p:cTn>
                              </p:par>
                              <p:par>
                                <p:cTn id="525" presetID="1" presetClass="entr" presetSubtype="0" fill="hold" grpId="0" nodeType="withEffect">
                                  <p:stCondLst>
                                    <p:cond delay="7100"/>
                                  </p:stCondLst>
                                  <p:childTnLst>
                                    <p:set>
                                      <p:cBhvr>
                                        <p:cTn id="526" dur="1" fill="hold">
                                          <p:stCondLst>
                                            <p:cond delay="0"/>
                                          </p:stCondLst>
                                        </p:cTn>
                                        <p:tgtEl>
                                          <p:spTgt spid="87"/>
                                        </p:tgtEl>
                                        <p:attrNameLst>
                                          <p:attrName>style.visibility</p:attrName>
                                        </p:attrNameLst>
                                      </p:cBhvr>
                                      <p:to>
                                        <p:strVal val="visible"/>
                                      </p:to>
                                    </p:set>
                                  </p:childTnLst>
                                </p:cTn>
                              </p:par>
                              <p:par>
                                <p:cTn id="527" presetID="0" presetClass="path" presetSubtype="0" accel="100000" fill="hold" grpId="0" nodeType="withEffect">
                                  <p:stCondLst>
                                    <p:cond delay="5230"/>
                                  </p:stCondLst>
                                  <p:childTnLst>
                                    <p:animMotion origin="layout" path="M -3.75E-6 2.59259E-6 C 0.00157 0.03727 0.0198 0.08935 0.04388 0.10648 C 0.06758 0.12384 0.1237 0.13611 0.15717 0.16134 C 0.19063 0.18657 0.2944 0.43009 0.32683 0.69699 " pathEditMode="relative" rAng="0" ptsTypes="AAAA">
                                      <p:cBhvr>
                                        <p:cTn id="528" dur="1500" fill="hold"/>
                                        <p:tgtEl>
                                          <p:spTgt spid="107"/>
                                        </p:tgtEl>
                                        <p:attrNameLst>
                                          <p:attrName>ppt_x</p:attrName>
                                          <p:attrName>ppt_y</p:attrName>
                                        </p:attrNameLst>
                                      </p:cBhvr>
                                      <p:rCtr x="16341" y="34838"/>
                                    </p:animMotion>
                                  </p:childTnLst>
                                </p:cTn>
                              </p:par>
                              <p:par>
                                <p:cTn id="529" presetID="0" presetClass="path" presetSubtype="0" decel="100000" fill="hold" grpId="0" nodeType="withEffect">
                                  <p:stCondLst>
                                    <p:cond delay="6550"/>
                                  </p:stCondLst>
                                  <p:childTnLst>
                                    <p:animMotion origin="layout" path="M 0.25742 0.22963 C 0.27565 0.25139 0.28841 0.2838 0.29583 0.36852 " pathEditMode="relative" rAng="0" ptsTypes="AA">
                                      <p:cBhvr>
                                        <p:cTn id="530" dur="1000" fill="hold"/>
                                        <p:tgtEl>
                                          <p:spTgt spid="74"/>
                                        </p:tgtEl>
                                        <p:attrNameLst>
                                          <p:attrName>ppt_x</p:attrName>
                                          <p:attrName>ppt_y</p:attrName>
                                        </p:attrNameLst>
                                      </p:cBhvr>
                                      <p:rCtr x="1914" y="6944"/>
                                    </p:animMotion>
                                  </p:childTnLst>
                                </p:cTn>
                              </p:par>
                              <p:par>
                                <p:cTn id="531" presetID="10" presetClass="exit" presetSubtype="0" fill="hold" grpId="2" nodeType="withEffect">
                                  <p:stCondLst>
                                    <p:cond delay="7000"/>
                                  </p:stCondLst>
                                  <p:childTnLst>
                                    <p:animEffect transition="out" filter="fade">
                                      <p:cBhvr>
                                        <p:cTn id="532" dur="250"/>
                                        <p:tgtEl>
                                          <p:spTgt spid="74"/>
                                        </p:tgtEl>
                                      </p:cBhvr>
                                    </p:animEffect>
                                    <p:set>
                                      <p:cBhvr>
                                        <p:cTn id="533" dur="1" fill="hold">
                                          <p:stCondLst>
                                            <p:cond delay="249"/>
                                          </p:stCondLst>
                                        </p:cTn>
                                        <p:tgtEl>
                                          <p:spTgt spid="74"/>
                                        </p:tgtEl>
                                        <p:attrNameLst>
                                          <p:attrName>style.visibility</p:attrName>
                                        </p:attrNameLst>
                                      </p:cBhvr>
                                      <p:to>
                                        <p:strVal val="hidden"/>
                                      </p:to>
                                    </p:set>
                                  </p:childTnLst>
                                </p:cTn>
                              </p:par>
                              <p:par>
                                <p:cTn id="534" presetID="0" presetClass="path" presetSubtype="0" decel="100000" fill="hold" grpId="0" nodeType="withEffect">
                                  <p:stCondLst>
                                    <p:cond delay="6550"/>
                                  </p:stCondLst>
                                  <p:childTnLst>
                                    <p:animMotion origin="layout" path="M 0.26732 0.29098 L 0.26836 0.42199 " pathEditMode="relative" rAng="0" ptsTypes="AA">
                                      <p:cBhvr>
                                        <p:cTn id="535" dur="750" fill="hold"/>
                                        <p:tgtEl>
                                          <p:spTgt spid="97"/>
                                        </p:tgtEl>
                                        <p:attrNameLst>
                                          <p:attrName>ppt_x</p:attrName>
                                          <p:attrName>ppt_y</p:attrName>
                                        </p:attrNameLst>
                                      </p:cBhvr>
                                      <p:rCtr x="52" y="6551"/>
                                    </p:animMotion>
                                  </p:childTnLst>
                                </p:cTn>
                              </p:par>
                              <p:par>
                                <p:cTn id="536" presetID="10" presetClass="exit" presetSubtype="0" fill="hold" grpId="2" nodeType="withEffect">
                                  <p:stCondLst>
                                    <p:cond delay="6750"/>
                                  </p:stCondLst>
                                  <p:childTnLst>
                                    <p:animEffect transition="out" filter="fade">
                                      <p:cBhvr>
                                        <p:cTn id="537" dur="250"/>
                                        <p:tgtEl>
                                          <p:spTgt spid="97"/>
                                        </p:tgtEl>
                                      </p:cBhvr>
                                    </p:animEffect>
                                    <p:set>
                                      <p:cBhvr>
                                        <p:cTn id="538" dur="1" fill="hold">
                                          <p:stCondLst>
                                            <p:cond delay="249"/>
                                          </p:stCondLst>
                                        </p:cTn>
                                        <p:tgtEl>
                                          <p:spTgt spid="97"/>
                                        </p:tgtEl>
                                        <p:attrNameLst>
                                          <p:attrName>style.visibility</p:attrName>
                                        </p:attrNameLst>
                                      </p:cBhvr>
                                      <p:to>
                                        <p:strVal val="hidden"/>
                                      </p:to>
                                    </p:set>
                                  </p:childTnLst>
                                </p:cTn>
                              </p:par>
                              <p:par>
                                <p:cTn id="539" presetID="0" presetClass="path" presetSubtype="0" decel="100000" fill="hold" grpId="0" nodeType="withEffect">
                                  <p:stCondLst>
                                    <p:cond delay="6550"/>
                                  </p:stCondLst>
                                  <p:childTnLst>
                                    <p:animMotion origin="layout" path="M 0.27122 0.23032 L 0.27643 0.28379 " pathEditMode="relative" rAng="0" ptsTypes="AA">
                                      <p:cBhvr>
                                        <p:cTn id="540" dur="1250" fill="hold"/>
                                        <p:tgtEl>
                                          <p:spTgt spid="98"/>
                                        </p:tgtEl>
                                        <p:attrNameLst>
                                          <p:attrName>ppt_x</p:attrName>
                                          <p:attrName>ppt_y</p:attrName>
                                        </p:attrNameLst>
                                      </p:cBhvr>
                                      <p:rCtr x="260" y="2662"/>
                                    </p:animMotion>
                                  </p:childTnLst>
                                </p:cTn>
                              </p:par>
                              <p:par>
                                <p:cTn id="541" presetID="10" presetClass="exit" presetSubtype="0" fill="hold" grpId="2" nodeType="withEffect">
                                  <p:stCondLst>
                                    <p:cond delay="7000"/>
                                  </p:stCondLst>
                                  <p:childTnLst>
                                    <p:animEffect transition="out" filter="fade">
                                      <p:cBhvr>
                                        <p:cTn id="542" dur="500"/>
                                        <p:tgtEl>
                                          <p:spTgt spid="98"/>
                                        </p:tgtEl>
                                      </p:cBhvr>
                                    </p:animEffect>
                                    <p:set>
                                      <p:cBhvr>
                                        <p:cTn id="543" dur="1" fill="hold">
                                          <p:stCondLst>
                                            <p:cond delay="499"/>
                                          </p:stCondLst>
                                        </p:cTn>
                                        <p:tgtEl>
                                          <p:spTgt spid="98"/>
                                        </p:tgtEl>
                                        <p:attrNameLst>
                                          <p:attrName>style.visibility</p:attrName>
                                        </p:attrNameLst>
                                      </p:cBhvr>
                                      <p:to>
                                        <p:strVal val="hidden"/>
                                      </p:to>
                                    </p:set>
                                  </p:childTnLst>
                                </p:cTn>
                              </p:par>
                              <p:par>
                                <p:cTn id="544" presetID="0" presetClass="path" presetSubtype="0" decel="100000" fill="hold" grpId="0" nodeType="withEffect">
                                  <p:stCondLst>
                                    <p:cond delay="6650"/>
                                  </p:stCondLst>
                                  <p:childTnLst>
                                    <p:animMotion origin="layout" path="M 0.33698 0.175 C 0.36406 0.2456 0.38112 0.26458 0.39896 0.55139 " pathEditMode="relative" rAng="0" ptsTypes="AA">
                                      <p:cBhvr>
                                        <p:cTn id="545" dur="1750" fill="hold"/>
                                        <p:tgtEl>
                                          <p:spTgt spid="80"/>
                                        </p:tgtEl>
                                        <p:attrNameLst>
                                          <p:attrName>ppt_x</p:attrName>
                                          <p:attrName>ppt_y</p:attrName>
                                        </p:attrNameLst>
                                      </p:cBhvr>
                                      <p:rCtr x="3099" y="18819"/>
                                    </p:animMotion>
                                  </p:childTnLst>
                                </p:cTn>
                              </p:par>
                              <p:par>
                                <p:cTn id="546" presetID="10" presetClass="exit" presetSubtype="0" fill="hold" grpId="2" nodeType="withEffect">
                                  <p:stCondLst>
                                    <p:cond delay="7500"/>
                                  </p:stCondLst>
                                  <p:childTnLst>
                                    <p:animEffect transition="out" filter="fade">
                                      <p:cBhvr>
                                        <p:cTn id="547" dur="500"/>
                                        <p:tgtEl>
                                          <p:spTgt spid="80"/>
                                        </p:tgtEl>
                                      </p:cBhvr>
                                    </p:animEffect>
                                    <p:set>
                                      <p:cBhvr>
                                        <p:cTn id="548" dur="1" fill="hold">
                                          <p:stCondLst>
                                            <p:cond delay="499"/>
                                          </p:stCondLst>
                                        </p:cTn>
                                        <p:tgtEl>
                                          <p:spTgt spid="80"/>
                                        </p:tgtEl>
                                        <p:attrNameLst>
                                          <p:attrName>style.visibility</p:attrName>
                                        </p:attrNameLst>
                                      </p:cBhvr>
                                      <p:to>
                                        <p:strVal val="hidden"/>
                                      </p:to>
                                    </p:set>
                                  </p:childTnLst>
                                </p:cTn>
                              </p:par>
                              <p:par>
                                <p:cTn id="549" presetID="0" presetClass="path" presetSubtype="0" decel="100000" fill="hold" grpId="0" nodeType="withEffect">
                                  <p:stCondLst>
                                    <p:cond delay="6650"/>
                                  </p:stCondLst>
                                  <p:childTnLst>
                                    <p:animMotion origin="layout" path="M 0.27929 0.29976 L 0.34935 0.49375 " pathEditMode="relative" rAng="0" ptsTypes="AA">
                                      <p:cBhvr>
                                        <p:cTn id="550" dur="1500" fill="hold"/>
                                        <p:tgtEl>
                                          <p:spTgt spid="108"/>
                                        </p:tgtEl>
                                        <p:attrNameLst>
                                          <p:attrName>ppt_x</p:attrName>
                                          <p:attrName>ppt_y</p:attrName>
                                        </p:attrNameLst>
                                      </p:cBhvr>
                                      <p:rCtr x="3503" y="9699"/>
                                    </p:animMotion>
                                  </p:childTnLst>
                                </p:cTn>
                              </p:par>
                              <p:par>
                                <p:cTn id="551" presetID="0" presetClass="path" presetSubtype="0" accel="50000" decel="50000" fill="hold" grpId="0" nodeType="withEffect">
                                  <p:stCondLst>
                                    <p:cond delay="5350"/>
                                  </p:stCondLst>
                                  <p:childTnLst>
                                    <p:animMotion origin="layout" path="M -4.79167E-6 -1.85185E-6 C 0.01029 0.0257 0.02813 0.0456 0.04532 0.05718 C 0.06198 0.06852 0.11016 0.06574 0.14389 0.08472 C 0.17735 0.10301 0.28516 0.21273 0.40352 0.71389 " pathEditMode="relative" rAng="0" ptsTypes="AAAA">
                                      <p:cBhvr>
                                        <p:cTn id="552" dur="1900" fill="hold"/>
                                        <p:tgtEl>
                                          <p:spTgt spid="103"/>
                                        </p:tgtEl>
                                        <p:attrNameLst>
                                          <p:attrName>ppt_x</p:attrName>
                                          <p:attrName>ppt_y</p:attrName>
                                        </p:attrNameLst>
                                      </p:cBhvr>
                                      <p:rCtr x="20169" y="35694"/>
                                    </p:animMotion>
                                  </p:childTnLst>
                                </p:cTn>
                              </p:par>
                              <p:par>
                                <p:cTn id="553" presetID="0" presetClass="path" presetSubtype="0" decel="100000" fill="hold" grpId="0" nodeType="withEffect">
                                  <p:stCondLst>
                                    <p:cond delay="6700"/>
                                  </p:stCondLst>
                                  <p:childTnLst>
                                    <p:animMotion origin="layout" path="M 0.29062 0.24561 C 0.33333 0.35348 0.36224 0.62408 0.37174 0.70047 " pathEditMode="relative" rAng="0" ptsTypes="AA">
                                      <p:cBhvr>
                                        <p:cTn id="554" dur="1000" fill="hold"/>
                                        <p:tgtEl>
                                          <p:spTgt spid="105"/>
                                        </p:tgtEl>
                                        <p:attrNameLst>
                                          <p:attrName>ppt_x</p:attrName>
                                          <p:attrName>ppt_y</p:attrName>
                                        </p:attrNameLst>
                                      </p:cBhvr>
                                      <p:rCtr x="4049" y="22731"/>
                                    </p:animMotion>
                                  </p:childTnLst>
                                </p:cTn>
                              </p:par>
                              <p:par>
                                <p:cTn id="555" presetID="10" presetClass="exit" presetSubtype="0" fill="hold" grpId="2" nodeType="withEffect">
                                  <p:stCondLst>
                                    <p:cond delay="7250"/>
                                  </p:stCondLst>
                                  <p:childTnLst>
                                    <p:animEffect transition="out" filter="fade">
                                      <p:cBhvr>
                                        <p:cTn id="556" dur="500"/>
                                        <p:tgtEl>
                                          <p:spTgt spid="108"/>
                                        </p:tgtEl>
                                      </p:cBhvr>
                                    </p:animEffect>
                                    <p:set>
                                      <p:cBhvr>
                                        <p:cTn id="557" dur="1" fill="hold">
                                          <p:stCondLst>
                                            <p:cond delay="499"/>
                                          </p:stCondLst>
                                        </p:cTn>
                                        <p:tgtEl>
                                          <p:spTgt spid="108"/>
                                        </p:tgtEl>
                                        <p:attrNameLst>
                                          <p:attrName>style.visibility</p:attrName>
                                        </p:attrNameLst>
                                      </p:cBhvr>
                                      <p:to>
                                        <p:strVal val="hidden"/>
                                      </p:to>
                                    </p:set>
                                  </p:childTnLst>
                                </p:cTn>
                              </p:par>
                              <p:par>
                                <p:cTn id="558" presetID="0" presetClass="path" presetSubtype="0" decel="100000" fill="hold" grpId="0" nodeType="withEffect">
                                  <p:stCondLst>
                                    <p:cond delay="6750"/>
                                  </p:stCondLst>
                                  <p:childTnLst>
                                    <p:animMotion origin="layout" path="M 0.29623 0.12523 C 0.34128 0.16852 0.34909 0.25648 0.34271 0.36343 " pathEditMode="relative" rAng="0" ptsTypes="AA">
                                      <p:cBhvr>
                                        <p:cTn id="559" dur="1250" fill="hold"/>
                                        <p:tgtEl>
                                          <p:spTgt spid="102"/>
                                        </p:tgtEl>
                                        <p:attrNameLst>
                                          <p:attrName>ppt_x</p:attrName>
                                          <p:attrName>ppt_y</p:attrName>
                                        </p:attrNameLst>
                                      </p:cBhvr>
                                      <p:rCtr x="2422" y="11898"/>
                                    </p:animMotion>
                                  </p:childTnLst>
                                </p:cTn>
                              </p:par>
                              <p:par>
                                <p:cTn id="560" presetID="10" presetClass="exit" presetSubtype="0" fill="hold" grpId="2" nodeType="withEffect">
                                  <p:stCondLst>
                                    <p:cond delay="7250"/>
                                  </p:stCondLst>
                                  <p:childTnLst>
                                    <p:animEffect transition="out" filter="fade">
                                      <p:cBhvr>
                                        <p:cTn id="561" dur="500"/>
                                        <p:tgtEl>
                                          <p:spTgt spid="102"/>
                                        </p:tgtEl>
                                      </p:cBhvr>
                                    </p:animEffect>
                                    <p:set>
                                      <p:cBhvr>
                                        <p:cTn id="562" dur="1" fill="hold">
                                          <p:stCondLst>
                                            <p:cond delay="499"/>
                                          </p:stCondLst>
                                        </p:cTn>
                                        <p:tgtEl>
                                          <p:spTgt spid="102"/>
                                        </p:tgtEl>
                                        <p:attrNameLst>
                                          <p:attrName>style.visibility</p:attrName>
                                        </p:attrNameLst>
                                      </p:cBhvr>
                                      <p:to>
                                        <p:strVal val="hidden"/>
                                      </p:to>
                                    </p:set>
                                  </p:childTnLst>
                                </p:cTn>
                              </p:par>
                              <p:par>
                                <p:cTn id="563" presetID="0" presetClass="path" presetSubtype="0" decel="100000" fill="hold" grpId="0" nodeType="withEffect">
                                  <p:stCondLst>
                                    <p:cond delay="6750"/>
                                  </p:stCondLst>
                                  <p:childTnLst>
                                    <p:animMotion origin="layout" path="M 0.27786 0.13889 C 0.29414 0.14884 0.30273 0.19884 0.30559 0.25509 " pathEditMode="relative" rAng="0" ptsTypes="AA">
                                      <p:cBhvr>
                                        <p:cTn id="564" dur="750" fill="hold"/>
                                        <p:tgtEl>
                                          <p:spTgt spid="106"/>
                                        </p:tgtEl>
                                        <p:attrNameLst>
                                          <p:attrName>ppt_x</p:attrName>
                                          <p:attrName>ppt_y</p:attrName>
                                        </p:attrNameLst>
                                      </p:cBhvr>
                                      <p:rCtr x="1380" y="5810"/>
                                    </p:animMotion>
                                  </p:childTnLst>
                                </p:cTn>
                              </p:par>
                              <p:par>
                                <p:cTn id="565" presetID="10" presetClass="exit" presetSubtype="0" fill="hold" grpId="2" nodeType="withEffect">
                                  <p:stCondLst>
                                    <p:cond delay="7000"/>
                                  </p:stCondLst>
                                  <p:childTnLst>
                                    <p:animEffect transition="out" filter="fade">
                                      <p:cBhvr>
                                        <p:cTn id="566" dur="250"/>
                                        <p:tgtEl>
                                          <p:spTgt spid="106"/>
                                        </p:tgtEl>
                                      </p:cBhvr>
                                    </p:animEffect>
                                    <p:set>
                                      <p:cBhvr>
                                        <p:cTn id="567" dur="1" fill="hold">
                                          <p:stCondLst>
                                            <p:cond delay="249"/>
                                          </p:stCondLst>
                                        </p:cTn>
                                        <p:tgtEl>
                                          <p:spTgt spid="106"/>
                                        </p:tgtEl>
                                        <p:attrNameLst>
                                          <p:attrName>style.visibility</p:attrName>
                                        </p:attrNameLst>
                                      </p:cBhvr>
                                      <p:to>
                                        <p:strVal val="hidden"/>
                                      </p:to>
                                    </p:set>
                                  </p:childTnLst>
                                </p:cTn>
                              </p:par>
                              <p:par>
                                <p:cTn id="568" presetID="0" presetClass="path" presetSubtype="0" decel="100000" fill="hold" grpId="0" nodeType="withEffect">
                                  <p:stCondLst>
                                    <p:cond delay="6750"/>
                                  </p:stCondLst>
                                  <p:childTnLst>
                                    <p:animMotion origin="layout" path="M 0.2707 -0.00486 C 0.31497 0.01111 0.33294 0.12477 0.33776 0.20834 " pathEditMode="relative" rAng="0" ptsTypes="AA">
                                      <p:cBhvr>
                                        <p:cTn id="569" dur="1100" fill="hold"/>
                                        <p:tgtEl>
                                          <p:spTgt spid="104"/>
                                        </p:tgtEl>
                                        <p:attrNameLst>
                                          <p:attrName>ppt_x</p:attrName>
                                          <p:attrName>ppt_y</p:attrName>
                                        </p:attrNameLst>
                                      </p:cBhvr>
                                      <p:rCtr x="3346" y="10648"/>
                                    </p:animMotion>
                                  </p:childTnLst>
                                </p:cTn>
                              </p:par>
                              <p:par>
                                <p:cTn id="570" presetID="10" presetClass="exit" presetSubtype="0" fill="hold" grpId="2" nodeType="withEffect">
                                  <p:stCondLst>
                                    <p:cond delay="7250"/>
                                  </p:stCondLst>
                                  <p:childTnLst>
                                    <p:animEffect transition="out" filter="fade">
                                      <p:cBhvr>
                                        <p:cTn id="571" dur="250"/>
                                        <p:tgtEl>
                                          <p:spTgt spid="104"/>
                                        </p:tgtEl>
                                      </p:cBhvr>
                                    </p:animEffect>
                                    <p:set>
                                      <p:cBhvr>
                                        <p:cTn id="572" dur="1" fill="hold">
                                          <p:stCondLst>
                                            <p:cond delay="249"/>
                                          </p:stCondLst>
                                        </p:cTn>
                                        <p:tgtEl>
                                          <p:spTgt spid="104"/>
                                        </p:tgtEl>
                                        <p:attrNameLst>
                                          <p:attrName>style.visibility</p:attrName>
                                        </p:attrNameLst>
                                      </p:cBhvr>
                                      <p:to>
                                        <p:strVal val="hidden"/>
                                      </p:to>
                                    </p:set>
                                  </p:childTnLst>
                                </p:cTn>
                              </p:par>
                              <p:par>
                                <p:cTn id="573" presetID="0" presetClass="path" presetSubtype="0" decel="100000" fill="hold" grpId="0" nodeType="withEffect">
                                  <p:stCondLst>
                                    <p:cond delay="6700"/>
                                  </p:stCondLst>
                                  <p:childTnLst>
                                    <p:animMotion origin="layout" path="M 0.23685 -0.06574 C 0.25417 -0.03912 0.26588 0.05857 0.26875 0.16852 " pathEditMode="relative" rAng="0" ptsTypes="AA">
                                      <p:cBhvr>
                                        <p:cTn id="574" dur="1500" fill="hold"/>
                                        <p:tgtEl>
                                          <p:spTgt spid="68"/>
                                        </p:tgtEl>
                                        <p:attrNameLst>
                                          <p:attrName>ppt_x</p:attrName>
                                          <p:attrName>ppt_y</p:attrName>
                                        </p:attrNameLst>
                                      </p:cBhvr>
                                      <p:rCtr x="1589" y="11713"/>
                                    </p:animMotion>
                                  </p:childTnLst>
                                </p:cTn>
                              </p:par>
                              <p:par>
                                <p:cTn id="575" presetID="10" presetClass="exit" presetSubtype="0" fill="hold" grpId="2" nodeType="withEffect">
                                  <p:stCondLst>
                                    <p:cond delay="7500"/>
                                  </p:stCondLst>
                                  <p:childTnLst>
                                    <p:animEffect transition="out" filter="fade">
                                      <p:cBhvr>
                                        <p:cTn id="576" dur="500"/>
                                        <p:tgtEl>
                                          <p:spTgt spid="68"/>
                                        </p:tgtEl>
                                      </p:cBhvr>
                                    </p:animEffect>
                                    <p:set>
                                      <p:cBhvr>
                                        <p:cTn id="577" dur="1" fill="hold">
                                          <p:stCondLst>
                                            <p:cond delay="499"/>
                                          </p:stCondLst>
                                        </p:cTn>
                                        <p:tgtEl>
                                          <p:spTgt spid="68"/>
                                        </p:tgtEl>
                                        <p:attrNameLst>
                                          <p:attrName>style.visibility</p:attrName>
                                        </p:attrNameLst>
                                      </p:cBhvr>
                                      <p:to>
                                        <p:strVal val="hidden"/>
                                      </p:to>
                                    </p:set>
                                  </p:childTnLst>
                                </p:cTn>
                              </p:par>
                              <p:par>
                                <p:cTn id="578" presetID="0" presetClass="path" presetSubtype="0" decel="100000" fill="hold" grpId="0" nodeType="withEffect">
                                  <p:stCondLst>
                                    <p:cond delay="6750"/>
                                  </p:stCondLst>
                                  <p:childTnLst>
                                    <p:animMotion origin="layout" path="M 0.24115 -0.15278 C 0.27096 -0.12593 0.29818 -0.08889 0.32669 -0.02038 " pathEditMode="relative" rAng="0" ptsTypes="AA">
                                      <p:cBhvr>
                                        <p:cTn id="579" dur="1600" fill="hold"/>
                                        <p:tgtEl>
                                          <p:spTgt spid="79"/>
                                        </p:tgtEl>
                                        <p:attrNameLst>
                                          <p:attrName>ppt_x</p:attrName>
                                          <p:attrName>ppt_y</p:attrName>
                                        </p:attrNameLst>
                                      </p:cBhvr>
                                      <p:rCtr x="4271" y="6620"/>
                                    </p:animMotion>
                                  </p:childTnLst>
                                </p:cTn>
                              </p:par>
                              <p:par>
                                <p:cTn id="580" presetID="10" presetClass="exit" presetSubtype="0" fill="hold" grpId="2" nodeType="withEffect">
                                  <p:stCondLst>
                                    <p:cond delay="7750"/>
                                  </p:stCondLst>
                                  <p:childTnLst>
                                    <p:animEffect transition="out" filter="fade">
                                      <p:cBhvr>
                                        <p:cTn id="581" dur="500"/>
                                        <p:tgtEl>
                                          <p:spTgt spid="89"/>
                                        </p:tgtEl>
                                      </p:cBhvr>
                                    </p:animEffect>
                                    <p:set>
                                      <p:cBhvr>
                                        <p:cTn id="582" dur="1" fill="hold">
                                          <p:stCondLst>
                                            <p:cond delay="499"/>
                                          </p:stCondLst>
                                        </p:cTn>
                                        <p:tgtEl>
                                          <p:spTgt spid="89"/>
                                        </p:tgtEl>
                                        <p:attrNameLst>
                                          <p:attrName>style.visibility</p:attrName>
                                        </p:attrNameLst>
                                      </p:cBhvr>
                                      <p:to>
                                        <p:strVal val="hidden"/>
                                      </p:to>
                                    </p:set>
                                  </p:childTnLst>
                                </p:cTn>
                              </p:par>
                              <p:par>
                                <p:cTn id="583" presetID="0" presetClass="path" presetSubtype="0" decel="100000" fill="hold" grpId="0" nodeType="withEffect">
                                  <p:stCondLst>
                                    <p:cond delay="6500"/>
                                  </p:stCondLst>
                                  <p:childTnLst>
                                    <p:animMotion origin="layout" path="M 0.1125 -0.12291 C 0.15182 -0.11759 0.1819 -0.06736 0.18685 0.01528 " pathEditMode="relative" rAng="0" ptsTypes="AA">
                                      <p:cBhvr>
                                        <p:cTn id="584" dur="1250" fill="hold"/>
                                        <p:tgtEl>
                                          <p:spTgt spid="89"/>
                                        </p:tgtEl>
                                        <p:attrNameLst>
                                          <p:attrName>ppt_x</p:attrName>
                                          <p:attrName>ppt_y</p:attrName>
                                        </p:attrNameLst>
                                      </p:cBhvr>
                                      <p:rCtr x="3711" y="6898"/>
                                    </p:animMotion>
                                  </p:childTnLst>
                                </p:cTn>
                              </p:par>
                              <p:par>
                                <p:cTn id="585" presetID="10" presetClass="exit" presetSubtype="0" fill="hold" grpId="2" nodeType="withEffect">
                                  <p:stCondLst>
                                    <p:cond delay="7250"/>
                                  </p:stCondLst>
                                  <p:childTnLst>
                                    <p:animEffect transition="out" filter="fade">
                                      <p:cBhvr>
                                        <p:cTn id="586" dur="250"/>
                                        <p:tgtEl>
                                          <p:spTgt spid="79"/>
                                        </p:tgtEl>
                                      </p:cBhvr>
                                    </p:animEffect>
                                    <p:set>
                                      <p:cBhvr>
                                        <p:cTn id="587" dur="1" fill="hold">
                                          <p:stCondLst>
                                            <p:cond delay="249"/>
                                          </p:stCondLst>
                                        </p:cTn>
                                        <p:tgtEl>
                                          <p:spTgt spid="79"/>
                                        </p:tgtEl>
                                        <p:attrNameLst>
                                          <p:attrName>style.visibility</p:attrName>
                                        </p:attrNameLst>
                                      </p:cBhvr>
                                      <p:to>
                                        <p:strVal val="hidden"/>
                                      </p:to>
                                    </p:set>
                                  </p:childTnLst>
                                </p:cTn>
                              </p:par>
                              <p:par>
                                <p:cTn id="588" presetID="0" presetClass="path" presetSubtype="0" decel="100000" fill="hold" grpId="0" nodeType="withEffect">
                                  <p:stCondLst>
                                    <p:cond delay="6750"/>
                                  </p:stCondLst>
                                  <p:childTnLst>
                                    <p:animMotion origin="layout" path="M 0.20586 -0.18657 C 0.24232 -0.14004 0.24662 0.01899 0.24909 0.13727 " pathEditMode="relative" rAng="0" ptsTypes="AA">
                                      <p:cBhvr>
                                        <p:cTn id="589" dur="1300" fill="hold"/>
                                        <p:tgtEl>
                                          <p:spTgt spid="88"/>
                                        </p:tgtEl>
                                        <p:attrNameLst>
                                          <p:attrName>ppt_x</p:attrName>
                                          <p:attrName>ppt_y</p:attrName>
                                        </p:attrNameLst>
                                      </p:cBhvr>
                                      <p:rCtr x="2161" y="16181"/>
                                    </p:animMotion>
                                  </p:childTnLst>
                                </p:cTn>
                              </p:par>
                              <p:par>
                                <p:cTn id="590" presetID="10" presetClass="exit" presetSubtype="0" fill="hold" grpId="2" nodeType="withEffect">
                                  <p:stCondLst>
                                    <p:cond delay="7250"/>
                                  </p:stCondLst>
                                  <p:childTnLst>
                                    <p:animEffect transition="out" filter="fade">
                                      <p:cBhvr>
                                        <p:cTn id="591" dur="500"/>
                                        <p:tgtEl>
                                          <p:spTgt spid="88"/>
                                        </p:tgtEl>
                                      </p:cBhvr>
                                    </p:animEffect>
                                    <p:set>
                                      <p:cBhvr>
                                        <p:cTn id="592" dur="1" fill="hold">
                                          <p:stCondLst>
                                            <p:cond delay="499"/>
                                          </p:stCondLst>
                                        </p:cTn>
                                        <p:tgtEl>
                                          <p:spTgt spid="88"/>
                                        </p:tgtEl>
                                        <p:attrNameLst>
                                          <p:attrName>style.visibility</p:attrName>
                                        </p:attrNameLst>
                                      </p:cBhvr>
                                      <p:to>
                                        <p:strVal val="hidden"/>
                                      </p:to>
                                    </p:set>
                                  </p:childTnLst>
                                </p:cTn>
                              </p:par>
                              <p:par>
                                <p:cTn id="593" presetID="0" presetClass="path" presetSubtype="0" decel="100000" fill="hold" grpId="0" nodeType="withEffect">
                                  <p:stCondLst>
                                    <p:cond delay="6750"/>
                                  </p:stCondLst>
                                  <p:childTnLst>
                                    <p:animMotion origin="layout" path="M 0.16094 -0.23079 C 0.19636 -0.19491 0.2457 0.0044 0.25404 0.32361 " pathEditMode="relative" rAng="0" ptsTypes="AA">
                                      <p:cBhvr>
                                        <p:cTn id="594" dur="1750" fill="hold"/>
                                        <p:tgtEl>
                                          <p:spTgt spid="78"/>
                                        </p:tgtEl>
                                        <p:attrNameLst>
                                          <p:attrName>ppt_x</p:attrName>
                                          <p:attrName>ppt_y</p:attrName>
                                        </p:attrNameLst>
                                      </p:cBhvr>
                                      <p:rCtr x="4648" y="27708"/>
                                    </p:animMotion>
                                  </p:childTnLst>
                                </p:cTn>
                              </p:par>
                              <p:par>
                                <p:cTn id="595" presetID="10" presetClass="exit" presetSubtype="0" fill="hold" grpId="2" nodeType="withEffect">
                                  <p:stCondLst>
                                    <p:cond delay="7750"/>
                                  </p:stCondLst>
                                  <p:childTnLst>
                                    <p:animEffect transition="out" filter="fade">
                                      <p:cBhvr>
                                        <p:cTn id="596" dur="500"/>
                                        <p:tgtEl>
                                          <p:spTgt spid="78"/>
                                        </p:tgtEl>
                                      </p:cBhvr>
                                    </p:animEffect>
                                    <p:set>
                                      <p:cBhvr>
                                        <p:cTn id="597" dur="1" fill="hold">
                                          <p:stCondLst>
                                            <p:cond delay="499"/>
                                          </p:stCondLst>
                                        </p:cTn>
                                        <p:tgtEl>
                                          <p:spTgt spid="78"/>
                                        </p:tgtEl>
                                        <p:attrNameLst>
                                          <p:attrName>style.visibility</p:attrName>
                                        </p:attrNameLst>
                                      </p:cBhvr>
                                      <p:to>
                                        <p:strVal val="hidden"/>
                                      </p:to>
                                    </p:set>
                                  </p:childTnLst>
                                </p:cTn>
                              </p:par>
                              <p:par>
                                <p:cTn id="598" presetID="0" presetClass="path" presetSubtype="0" decel="100000" fill="hold" grpId="0" nodeType="withEffect">
                                  <p:stCondLst>
                                    <p:cond delay="6750"/>
                                  </p:stCondLst>
                                  <p:childTnLst>
                                    <p:animMotion origin="layout" path="M 0.15625 -0.21157 C 0.17604 -0.17638 0.19258 -0.06875 0.19792 0.18889 " pathEditMode="relative" rAng="0" ptsTypes="AA">
                                      <p:cBhvr>
                                        <p:cTn id="599" dur="1750" fill="hold"/>
                                        <p:tgtEl>
                                          <p:spTgt spid="76"/>
                                        </p:tgtEl>
                                        <p:attrNameLst>
                                          <p:attrName>ppt_x</p:attrName>
                                          <p:attrName>ppt_y</p:attrName>
                                        </p:attrNameLst>
                                      </p:cBhvr>
                                      <p:rCtr x="2083" y="20023"/>
                                    </p:animMotion>
                                  </p:childTnLst>
                                </p:cTn>
                              </p:par>
                              <p:par>
                                <p:cTn id="600" presetID="10" presetClass="exit" presetSubtype="0" fill="hold" grpId="2" nodeType="withEffect">
                                  <p:stCondLst>
                                    <p:cond delay="7750"/>
                                  </p:stCondLst>
                                  <p:childTnLst>
                                    <p:animEffect transition="out" filter="fade">
                                      <p:cBhvr>
                                        <p:cTn id="601" dur="500"/>
                                        <p:tgtEl>
                                          <p:spTgt spid="76"/>
                                        </p:tgtEl>
                                      </p:cBhvr>
                                    </p:animEffect>
                                    <p:set>
                                      <p:cBhvr>
                                        <p:cTn id="602" dur="1" fill="hold">
                                          <p:stCondLst>
                                            <p:cond delay="499"/>
                                          </p:stCondLst>
                                        </p:cTn>
                                        <p:tgtEl>
                                          <p:spTgt spid="76"/>
                                        </p:tgtEl>
                                        <p:attrNameLst>
                                          <p:attrName>style.visibility</p:attrName>
                                        </p:attrNameLst>
                                      </p:cBhvr>
                                      <p:to>
                                        <p:strVal val="hidden"/>
                                      </p:to>
                                    </p:set>
                                  </p:childTnLst>
                                </p:cTn>
                              </p:par>
                              <p:par>
                                <p:cTn id="603" presetID="0" presetClass="path" presetSubtype="0" accel="100000" fill="hold" grpId="1" nodeType="withEffect">
                                  <p:stCondLst>
                                    <p:cond delay="5500"/>
                                  </p:stCondLst>
                                  <p:childTnLst>
                                    <p:animMotion origin="layout" path="M 0.32187 -0.19329 C 0.3677 -0.14699 0.40455 -0.07245 0.43307 0.06366 C 0.46184 0.20139 0.48033 0.39861 0.48411 0.65996 " pathEditMode="relative" rAng="0" ptsTypes="AAA">
                                      <p:cBhvr>
                                        <p:cTn id="604" dur="2400" fill="hold"/>
                                        <p:tgtEl>
                                          <p:spTgt spid="87"/>
                                        </p:tgtEl>
                                        <p:attrNameLst>
                                          <p:attrName>ppt_x</p:attrName>
                                          <p:attrName>ppt_y</p:attrName>
                                        </p:attrNameLst>
                                      </p:cBhvr>
                                      <p:rCtr x="8112" y="42662"/>
                                    </p:animMotion>
                                  </p:childTnLst>
                                </p:cTn>
                              </p:par>
                              <p:par>
                                <p:cTn id="605" presetID="1" presetClass="entr" presetSubtype="0" fill="hold" grpId="0" nodeType="withEffect">
                                  <p:stCondLst>
                                    <p:cond delay="6700"/>
                                  </p:stCondLst>
                                  <p:childTnLst>
                                    <p:set>
                                      <p:cBhvr>
                                        <p:cTn id="606" dur="1" fill="hold">
                                          <p:stCondLst>
                                            <p:cond delay="0"/>
                                          </p:stCondLst>
                                        </p:cTn>
                                        <p:tgtEl>
                                          <p:spTgt spid="81"/>
                                        </p:tgtEl>
                                        <p:attrNameLst>
                                          <p:attrName>style.visibility</p:attrName>
                                        </p:attrNameLst>
                                      </p:cBhvr>
                                      <p:to>
                                        <p:strVal val="visible"/>
                                      </p:to>
                                    </p:set>
                                  </p:childTnLst>
                                </p:cTn>
                              </p:par>
                              <p:par>
                                <p:cTn id="607" presetID="1" presetClass="entr" presetSubtype="0" fill="hold" grpId="0" nodeType="withEffect">
                                  <p:stCondLst>
                                    <p:cond delay="6700"/>
                                  </p:stCondLst>
                                  <p:childTnLst>
                                    <p:set>
                                      <p:cBhvr>
                                        <p:cTn id="608" dur="1" fill="hold">
                                          <p:stCondLst>
                                            <p:cond delay="0"/>
                                          </p:stCondLst>
                                        </p:cTn>
                                        <p:tgtEl>
                                          <p:spTgt spid="82"/>
                                        </p:tgtEl>
                                        <p:attrNameLst>
                                          <p:attrName>style.visibility</p:attrName>
                                        </p:attrNameLst>
                                      </p:cBhvr>
                                      <p:to>
                                        <p:strVal val="visible"/>
                                      </p:to>
                                    </p:set>
                                  </p:childTnLst>
                                </p:cTn>
                              </p:par>
                              <p:par>
                                <p:cTn id="609" presetID="1" presetClass="entr" presetSubtype="0" fill="hold" grpId="0" nodeType="withEffect">
                                  <p:stCondLst>
                                    <p:cond delay="6700"/>
                                  </p:stCondLst>
                                  <p:childTnLst>
                                    <p:set>
                                      <p:cBhvr>
                                        <p:cTn id="610" dur="1" fill="hold">
                                          <p:stCondLst>
                                            <p:cond delay="0"/>
                                          </p:stCondLst>
                                        </p:cTn>
                                        <p:tgtEl>
                                          <p:spTgt spid="83"/>
                                        </p:tgtEl>
                                        <p:attrNameLst>
                                          <p:attrName>style.visibility</p:attrName>
                                        </p:attrNameLst>
                                      </p:cBhvr>
                                      <p:to>
                                        <p:strVal val="visible"/>
                                      </p:to>
                                    </p:set>
                                  </p:childTnLst>
                                </p:cTn>
                              </p:par>
                              <p:par>
                                <p:cTn id="611" presetID="1" presetClass="entr" presetSubtype="0" fill="hold" grpId="0" nodeType="withEffect">
                                  <p:stCondLst>
                                    <p:cond delay="6700"/>
                                  </p:stCondLst>
                                  <p:childTnLst>
                                    <p:set>
                                      <p:cBhvr>
                                        <p:cTn id="612" dur="1" fill="hold">
                                          <p:stCondLst>
                                            <p:cond delay="0"/>
                                          </p:stCondLst>
                                        </p:cTn>
                                        <p:tgtEl>
                                          <p:spTgt spid="84"/>
                                        </p:tgtEl>
                                        <p:attrNameLst>
                                          <p:attrName>style.visibility</p:attrName>
                                        </p:attrNameLst>
                                      </p:cBhvr>
                                      <p:to>
                                        <p:strVal val="visible"/>
                                      </p:to>
                                    </p:set>
                                  </p:childTnLst>
                                </p:cTn>
                              </p:par>
                              <p:par>
                                <p:cTn id="613" presetID="1" presetClass="entr" presetSubtype="0" fill="hold" grpId="0" nodeType="withEffect">
                                  <p:stCondLst>
                                    <p:cond delay="6700"/>
                                  </p:stCondLst>
                                  <p:childTnLst>
                                    <p:set>
                                      <p:cBhvr>
                                        <p:cTn id="614" dur="1" fill="hold">
                                          <p:stCondLst>
                                            <p:cond delay="0"/>
                                          </p:stCondLst>
                                        </p:cTn>
                                        <p:tgtEl>
                                          <p:spTgt spid="85"/>
                                        </p:tgtEl>
                                        <p:attrNameLst>
                                          <p:attrName>style.visibility</p:attrName>
                                        </p:attrNameLst>
                                      </p:cBhvr>
                                      <p:to>
                                        <p:strVal val="visible"/>
                                      </p:to>
                                    </p:set>
                                  </p:childTnLst>
                                </p:cTn>
                              </p:par>
                              <p:par>
                                <p:cTn id="615" presetID="1" presetClass="entr" presetSubtype="0" fill="hold" grpId="0" nodeType="withEffect">
                                  <p:stCondLst>
                                    <p:cond delay="6700"/>
                                  </p:stCondLst>
                                  <p:childTnLst>
                                    <p:set>
                                      <p:cBhvr>
                                        <p:cTn id="616" dur="1" fill="hold">
                                          <p:stCondLst>
                                            <p:cond delay="0"/>
                                          </p:stCondLst>
                                        </p:cTn>
                                        <p:tgtEl>
                                          <p:spTgt spid="86"/>
                                        </p:tgtEl>
                                        <p:attrNameLst>
                                          <p:attrName>style.visibility</p:attrName>
                                        </p:attrNameLst>
                                      </p:cBhvr>
                                      <p:to>
                                        <p:strVal val="visible"/>
                                      </p:to>
                                    </p:set>
                                  </p:childTnLst>
                                </p:cTn>
                              </p:par>
                              <p:par>
                                <p:cTn id="617" presetID="1" presetClass="entr" presetSubtype="0" fill="hold" grpId="0" nodeType="withEffect">
                                  <p:stCondLst>
                                    <p:cond delay="6700"/>
                                  </p:stCondLst>
                                  <p:childTnLst>
                                    <p:set>
                                      <p:cBhvr>
                                        <p:cTn id="618" dur="1" fill="hold">
                                          <p:stCondLst>
                                            <p:cond delay="0"/>
                                          </p:stCondLst>
                                        </p:cTn>
                                        <p:tgtEl>
                                          <p:spTgt spid="90"/>
                                        </p:tgtEl>
                                        <p:attrNameLst>
                                          <p:attrName>style.visibility</p:attrName>
                                        </p:attrNameLst>
                                      </p:cBhvr>
                                      <p:to>
                                        <p:strVal val="visible"/>
                                      </p:to>
                                    </p:set>
                                  </p:childTnLst>
                                </p:cTn>
                              </p:par>
                              <p:par>
                                <p:cTn id="619" presetID="1" presetClass="entr" presetSubtype="0" fill="hold" grpId="0" nodeType="withEffect">
                                  <p:stCondLst>
                                    <p:cond delay="6700"/>
                                  </p:stCondLst>
                                  <p:childTnLst>
                                    <p:set>
                                      <p:cBhvr>
                                        <p:cTn id="620" dur="1" fill="hold">
                                          <p:stCondLst>
                                            <p:cond delay="0"/>
                                          </p:stCondLst>
                                        </p:cTn>
                                        <p:tgtEl>
                                          <p:spTgt spid="91"/>
                                        </p:tgtEl>
                                        <p:attrNameLst>
                                          <p:attrName>style.visibility</p:attrName>
                                        </p:attrNameLst>
                                      </p:cBhvr>
                                      <p:to>
                                        <p:strVal val="visible"/>
                                      </p:to>
                                    </p:set>
                                  </p:childTnLst>
                                </p:cTn>
                              </p:par>
                              <p:par>
                                <p:cTn id="621" presetID="1" presetClass="entr" presetSubtype="0" fill="hold" grpId="0" nodeType="withEffect">
                                  <p:stCondLst>
                                    <p:cond delay="6700"/>
                                  </p:stCondLst>
                                  <p:childTnLst>
                                    <p:set>
                                      <p:cBhvr>
                                        <p:cTn id="622" dur="1" fill="hold">
                                          <p:stCondLst>
                                            <p:cond delay="0"/>
                                          </p:stCondLst>
                                        </p:cTn>
                                        <p:tgtEl>
                                          <p:spTgt spid="92"/>
                                        </p:tgtEl>
                                        <p:attrNameLst>
                                          <p:attrName>style.visibility</p:attrName>
                                        </p:attrNameLst>
                                      </p:cBhvr>
                                      <p:to>
                                        <p:strVal val="visible"/>
                                      </p:to>
                                    </p:set>
                                  </p:childTnLst>
                                </p:cTn>
                              </p:par>
                              <p:par>
                                <p:cTn id="623" presetID="1" presetClass="entr" presetSubtype="0" fill="hold" grpId="0" nodeType="withEffect">
                                  <p:stCondLst>
                                    <p:cond delay="6700"/>
                                  </p:stCondLst>
                                  <p:childTnLst>
                                    <p:set>
                                      <p:cBhvr>
                                        <p:cTn id="624" dur="1" fill="hold">
                                          <p:stCondLst>
                                            <p:cond delay="0"/>
                                          </p:stCondLst>
                                        </p:cTn>
                                        <p:tgtEl>
                                          <p:spTgt spid="93"/>
                                        </p:tgtEl>
                                        <p:attrNameLst>
                                          <p:attrName>style.visibility</p:attrName>
                                        </p:attrNameLst>
                                      </p:cBhvr>
                                      <p:to>
                                        <p:strVal val="visible"/>
                                      </p:to>
                                    </p:set>
                                  </p:childTnLst>
                                </p:cTn>
                              </p:par>
                              <p:par>
                                <p:cTn id="625" presetID="1" presetClass="entr" presetSubtype="0" fill="hold" grpId="0" nodeType="withEffect">
                                  <p:stCondLst>
                                    <p:cond delay="6700"/>
                                  </p:stCondLst>
                                  <p:childTnLst>
                                    <p:set>
                                      <p:cBhvr>
                                        <p:cTn id="626" dur="1" fill="hold">
                                          <p:stCondLst>
                                            <p:cond delay="0"/>
                                          </p:stCondLst>
                                        </p:cTn>
                                        <p:tgtEl>
                                          <p:spTgt spid="94"/>
                                        </p:tgtEl>
                                        <p:attrNameLst>
                                          <p:attrName>style.visibility</p:attrName>
                                        </p:attrNameLst>
                                      </p:cBhvr>
                                      <p:to>
                                        <p:strVal val="visible"/>
                                      </p:to>
                                    </p:set>
                                  </p:childTnLst>
                                </p:cTn>
                              </p:par>
                              <p:par>
                                <p:cTn id="627" presetID="1" presetClass="entr" presetSubtype="0" fill="hold" grpId="0" nodeType="withEffect">
                                  <p:stCondLst>
                                    <p:cond delay="6700"/>
                                  </p:stCondLst>
                                  <p:childTnLst>
                                    <p:set>
                                      <p:cBhvr>
                                        <p:cTn id="628" dur="1" fill="hold">
                                          <p:stCondLst>
                                            <p:cond delay="0"/>
                                          </p:stCondLst>
                                        </p:cTn>
                                        <p:tgtEl>
                                          <p:spTgt spid="95"/>
                                        </p:tgtEl>
                                        <p:attrNameLst>
                                          <p:attrName>style.visibility</p:attrName>
                                        </p:attrNameLst>
                                      </p:cBhvr>
                                      <p:to>
                                        <p:strVal val="visible"/>
                                      </p:to>
                                    </p:set>
                                  </p:childTnLst>
                                </p:cTn>
                              </p:par>
                              <p:par>
                                <p:cTn id="629" presetID="1" presetClass="entr" presetSubtype="0" fill="hold" grpId="0" nodeType="withEffect">
                                  <p:stCondLst>
                                    <p:cond delay="6700"/>
                                  </p:stCondLst>
                                  <p:childTnLst>
                                    <p:set>
                                      <p:cBhvr>
                                        <p:cTn id="630" dur="1" fill="hold">
                                          <p:stCondLst>
                                            <p:cond delay="0"/>
                                          </p:stCondLst>
                                        </p:cTn>
                                        <p:tgtEl>
                                          <p:spTgt spid="96"/>
                                        </p:tgtEl>
                                        <p:attrNameLst>
                                          <p:attrName>style.visibility</p:attrName>
                                        </p:attrNameLst>
                                      </p:cBhvr>
                                      <p:to>
                                        <p:strVal val="visible"/>
                                      </p:to>
                                    </p:set>
                                  </p:childTnLst>
                                </p:cTn>
                              </p:par>
                              <p:par>
                                <p:cTn id="631" presetID="1" presetClass="entr" presetSubtype="0" fill="hold" grpId="0" nodeType="withEffect">
                                  <p:stCondLst>
                                    <p:cond delay="6700"/>
                                  </p:stCondLst>
                                  <p:childTnLst>
                                    <p:set>
                                      <p:cBhvr>
                                        <p:cTn id="632" dur="1" fill="hold">
                                          <p:stCondLst>
                                            <p:cond delay="0"/>
                                          </p:stCondLst>
                                        </p:cTn>
                                        <p:tgtEl>
                                          <p:spTgt spid="99"/>
                                        </p:tgtEl>
                                        <p:attrNameLst>
                                          <p:attrName>style.visibility</p:attrName>
                                        </p:attrNameLst>
                                      </p:cBhvr>
                                      <p:to>
                                        <p:strVal val="visible"/>
                                      </p:to>
                                    </p:set>
                                  </p:childTnLst>
                                </p:cTn>
                              </p:par>
                              <p:par>
                                <p:cTn id="633" presetID="1" presetClass="entr" presetSubtype="0" fill="hold" grpId="0" nodeType="withEffect">
                                  <p:stCondLst>
                                    <p:cond delay="6700"/>
                                  </p:stCondLst>
                                  <p:childTnLst>
                                    <p:set>
                                      <p:cBhvr>
                                        <p:cTn id="634" dur="1" fill="hold">
                                          <p:stCondLst>
                                            <p:cond delay="0"/>
                                          </p:stCondLst>
                                        </p:cTn>
                                        <p:tgtEl>
                                          <p:spTgt spid="100"/>
                                        </p:tgtEl>
                                        <p:attrNameLst>
                                          <p:attrName>style.visibility</p:attrName>
                                        </p:attrNameLst>
                                      </p:cBhvr>
                                      <p:to>
                                        <p:strVal val="visible"/>
                                      </p:to>
                                    </p:set>
                                  </p:childTnLst>
                                </p:cTn>
                              </p:par>
                              <p:par>
                                <p:cTn id="635" presetID="1" presetClass="entr" presetSubtype="0" fill="hold" grpId="0" nodeType="withEffect">
                                  <p:stCondLst>
                                    <p:cond delay="6700"/>
                                  </p:stCondLst>
                                  <p:childTnLst>
                                    <p:set>
                                      <p:cBhvr>
                                        <p:cTn id="636" dur="1" fill="hold">
                                          <p:stCondLst>
                                            <p:cond delay="0"/>
                                          </p:stCondLst>
                                        </p:cTn>
                                        <p:tgtEl>
                                          <p:spTgt spid="101"/>
                                        </p:tgtEl>
                                        <p:attrNameLst>
                                          <p:attrName>style.visibility</p:attrName>
                                        </p:attrNameLst>
                                      </p:cBhvr>
                                      <p:to>
                                        <p:strVal val="visible"/>
                                      </p:to>
                                    </p:set>
                                  </p:childTnLst>
                                </p:cTn>
                              </p:par>
                              <p:par>
                                <p:cTn id="637" presetID="1" presetClass="entr" presetSubtype="0" fill="hold" grpId="0" nodeType="withEffect">
                                  <p:stCondLst>
                                    <p:cond delay="6700"/>
                                  </p:stCondLst>
                                  <p:childTnLst>
                                    <p:set>
                                      <p:cBhvr>
                                        <p:cTn id="638" dur="1" fill="hold">
                                          <p:stCondLst>
                                            <p:cond delay="0"/>
                                          </p:stCondLst>
                                        </p:cTn>
                                        <p:tgtEl>
                                          <p:spTgt spid="109"/>
                                        </p:tgtEl>
                                        <p:attrNameLst>
                                          <p:attrName>style.visibility</p:attrName>
                                        </p:attrNameLst>
                                      </p:cBhvr>
                                      <p:to>
                                        <p:strVal val="visible"/>
                                      </p:to>
                                    </p:set>
                                  </p:childTnLst>
                                </p:cTn>
                              </p:par>
                              <p:par>
                                <p:cTn id="639" presetID="1" presetClass="entr" presetSubtype="0" fill="hold" grpId="0" nodeType="withEffect">
                                  <p:stCondLst>
                                    <p:cond delay="6700"/>
                                  </p:stCondLst>
                                  <p:childTnLst>
                                    <p:set>
                                      <p:cBhvr>
                                        <p:cTn id="640" dur="1" fill="hold">
                                          <p:stCondLst>
                                            <p:cond delay="0"/>
                                          </p:stCondLst>
                                        </p:cTn>
                                        <p:tgtEl>
                                          <p:spTgt spid="110"/>
                                        </p:tgtEl>
                                        <p:attrNameLst>
                                          <p:attrName>style.visibility</p:attrName>
                                        </p:attrNameLst>
                                      </p:cBhvr>
                                      <p:to>
                                        <p:strVal val="visible"/>
                                      </p:to>
                                    </p:set>
                                  </p:childTnLst>
                                </p:cTn>
                              </p:par>
                              <p:par>
                                <p:cTn id="641" presetID="1" presetClass="entr" presetSubtype="0" fill="hold" grpId="0" nodeType="withEffect">
                                  <p:stCondLst>
                                    <p:cond delay="6700"/>
                                  </p:stCondLst>
                                  <p:childTnLst>
                                    <p:set>
                                      <p:cBhvr>
                                        <p:cTn id="642" dur="1" fill="hold">
                                          <p:stCondLst>
                                            <p:cond delay="0"/>
                                          </p:stCondLst>
                                        </p:cTn>
                                        <p:tgtEl>
                                          <p:spTgt spid="111"/>
                                        </p:tgtEl>
                                        <p:attrNameLst>
                                          <p:attrName>style.visibility</p:attrName>
                                        </p:attrNameLst>
                                      </p:cBhvr>
                                      <p:to>
                                        <p:strVal val="visible"/>
                                      </p:to>
                                    </p:set>
                                  </p:childTnLst>
                                </p:cTn>
                              </p:par>
                              <p:par>
                                <p:cTn id="643" presetID="1" presetClass="entr" presetSubtype="0" fill="hold" grpId="0" nodeType="withEffect">
                                  <p:stCondLst>
                                    <p:cond delay="6700"/>
                                  </p:stCondLst>
                                  <p:childTnLst>
                                    <p:set>
                                      <p:cBhvr>
                                        <p:cTn id="644" dur="1" fill="hold">
                                          <p:stCondLst>
                                            <p:cond delay="0"/>
                                          </p:stCondLst>
                                        </p:cTn>
                                        <p:tgtEl>
                                          <p:spTgt spid="112"/>
                                        </p:tgtEl>
                                        <p:attrNameLst>
                                          <p:attrName>style.visibility</p:attrName>
                                        </p:attrNameLst>
                                      </p:cBhvr>
                                      <p:to>
                                        <p:strVal val="visible"/>
                                      </p:to>
                                    </p:set>
                                  </p:childTnLst>
                                </p:cTn>
                              </p:par>
                              <p:par>
                                <p:cTn id="645" presetID="1" presetClass="entr" presetSubtype="0" fill="hold" grpId="0" nodeType="withEffect">
                                  <p:stCondLst>
                                    <p:cond delay="6700"/>
                                  </p:stCondLst>
                                  <p:childTnLst>
                                    <p:set>
                                      <p:cBhvr>
                                        <p:cTn id="646" dur="1" fill="hold">
                                          <p:stCondLst>
                                            <p:cond delay="0"/>
                                          </p:stCondLst>
                                        </p:cTn>
                                        <p:tgtEl>
                                          <p:spTgt spid="113"/>
                                        </p:tgtEl>
                                        <p:attrNameLst>
                                          <p:attrName>style.visibility</p:attrName>
                                        </p:attrNameLst>
                                      </p:cBhvr>
                                      <p:to>
                                        <p:strVal val="visible"/>
                                      </p:to>
                                    </p:set>
                                  </p:childTnLst>
                                </p:cTn>
                              </p:par>
                              <p:par>
                                <p:cTn id="647" presetID="1" presetClass="entr" presetSubtype="0" fill="hold" grpId="0" nodeType="withEffect">
                                  <p:stCondLst>
                                    <p:cond delay="6700"/>
                                  </p:stCondLst>
                                  <p:childTnLst>
                                    <p:set>
                                      <p:cBhvr>
                                        <p:cTn id="648" dur="1" fill="hold">
                                          <p:stCondLst>
                                            <p:cond delay="0"/>
                                          </p:stCondLst>
                                        </p:cTn>
                                        <p:tgtEl>
                                          <p:spTgt spid="114"/>
                                        </p:tgtEl>
                                        <p:attrNameLst>
                                          <p:attrName>style.visibility</p:attrName>
                                        </p:attrNameLst>
                                      </p:cBhvr>
                                      <p:to>
                                        <p:strVal val="visible"/>
                                      </p:to>
                                    </p:set>
                                  </p:childTnLst>
                                </p:cTn>
                              </p:par>
                              <p:par>
                                <p:cTn id="649" presetID="1" presetClass="entr" presetSubtype="0" fill="hold" grpId="0" nodeType="withEffect">
                                  <p:stCondLst>
                                    <p:cond delay="6700"/>
                                  </p:stCondLst>
                                  <p:childTnLst>
                                    <p:set>
                                      <p:cBhvr>
                                        <p:cTn id="650" dur="1" fill="hold">
                                          <p:stCondLst>
                                            <p:cond delay="0"/>
                                          </p:stCondLst>
                                        </p:cTn>
                                        <p:tgtEl>
                                          <p:spTgt spid="115"/>
                                        </p:tgtEl>
                                        <p:attrNameLst>
                                          <p:attrName>style.visibility</p:attrName>
                                        </p:attrNameLst>
                                      </p:cBhvr>
                                      <p:to>
                                        <p:strVal val="visible"/>
                                      </p:to>
                                    </p:set>
                                  </p:childTnLst>
                                </p:cTn>
                              </p:par>
                              <p:par>
                                <p:cTn id="651" presetID="1" presetClass="entr" presetSubtype="0" fill="hold" grpId="0" nodeType="withEffect">
                                  <p:stCondLst>
                                    <p:cond delay="6700"/>
                                  </p:stCondLst>
                                  <p:childTnLst>
                                    <p:set>
                                      <p:cBhvr>
                                        <p:cTn id="652" dur="1" fill="hold">
                                          <p:stCondLst>
                                            <p:cond delay="0"/>
                                          </p:stCondLst>
                                        </p:cTn>
                                        <p:tgtEl>
                                          <p:spTgt spid="116"/>
                                        </p:tgtEl>
                                        <p:attrNameLst>
                                          <p:attrName>style.visibility</p:attrName>
                                        </p:attrNameLst>
                                      </p:cBhvr>
                                      <p:to>
                                        <p:strVal val="visible"/>
                                      </p:to>
                                    </p:set>
                                  </p:childTnLst>
                                </p:cTn>
                              </p:par>
                              <p:par>
                                <p:cTn id="653" presetID="1" presetClass="entr" presetSubtype="0" fill="hold" grpId="0" nodeType="withEffect">
                                  <p:stCondLst>
                                    <p:cond delay="6700"/>
                                  </p:stCondLst>
                                  <p:childTnLst>
                                    <p:set>
                                      <p:cBhvr>
                                        <p:cTn id="654" dur="1" fill="hold">
                                          <p:stCondLst>
                                            <p:cond delay="0"/>
                                          </p:stCondLst>
                                        </p:cTn>
                                        <p:tgtEl>
                                          <p:spTgt spid="117"/>
                                        </p:tgtEl>
                                        <p:attrNameLst>
                                          <p:attrName>style.visibility</p:attrName>
                                        </p:attrNameLst>
                                      </p:cBhvr>
                                      <p:to>
                                        <p:strVal val="visible"/>
                                      </p:to>
                                    </p:set>
                                  </p:childTnLst>
                                </p:cTn>
                              </p:par>
                              <p:par>
                                <p:cTn id="655" presetID="1" presetClass="entr" presetSubtype="0" fill="hold" grpId="0" nodeType="withEffect">
                                  <p:stCondLst>
                                    <p:cond delay="6700"/>
                                  </p:stCondLst>
                                  <p:childTnLst>
                                    <p:set>
                                      <p:cBhvr>
                                        <p:cTn id="656" dur="1" fill="hold">
                                          <p:stCondLst>
                                            <p:cond delay="0"/>
                                          </p:stCondLst>
                                        </p:cTn>
                                        <p:tgtEl>
                                          <p:spTgt spid="118"/>
                                        </p:tgtEl>
                                        <p:attrNameLst>
                                          <p:attrName>style.visibility</p:attrName>
                                        </p:attrNameLst>
                                      </p:cBhvr>
                                      <p:to>
                                        <p:strVal val="visible"/>
                                      </p:to>
                                    </p:set>
                                  </p:childTnLst>
                                </p:cTn>
                              </p:par>
                              <p:par>
                                <p:cTn id="657" presetID="1" presetClass="entr" presetSubtype="0" fill="hold" grpId="0" nodeType="withEffect">
                                  <p:stCondLst>
                                    <p:cond delay="6700"/>
                                  </p:stCondLst>
                                  <p:childTnLst>
                                    <p:set>
                                      <p:cBhvr>
                                        <p:cTn id="658" dur="1" fill="hold">
                                          <p:stCondLst>
                                            <p:cond delay="0"/>
                                          </p:stCondLst>
                                        </p:cTn>
                                        <p:tgtEl>
                                          <p:spTgt spid="119"/>
                                        </p:tgtEl>
                                        <p:attrNameLst>
                                          <p:attrName>style.visibility</p:attrName>
                                        </p:attrNameLst>
                                      </p:cBhvr>
                                      <p:to>
                                        <p:strVal val="visible"/>
                                      </p:to>
                                    </p:set>
                                  </p:childTnLst>
                                </p:cTn>
                              </p:par>
                              <p:par>
                                <p:cTn id="659" presetID="1" presetClass="entr" presetSubtype="0" fill="hold" grpId="0" nodeType="withEffect">
                                  <p:stCondLst>
                                    <p:cond delay="6700"/>
                                  </p:stCondLst>
                                  <p:childTnLst>
                                    <p:set>
                                      <p:cBhvr>
                                        <p:cTn id="660" dur="1" fill="hold">
                                          <p:stCondLst>
                                            <p:cond delay="0"/>
                                          </p:stCondLst>
                                        </p:cTn>
                                        <p:tgtEl>
                                          <p:spTgt spid="120"/>
                                        </p:tgtEl>
                                        <p:attrNameLst>
                                          <p:attrName>style.visibility</p:attrName>
                                        </p:attrNameLst>
                                      </p:cBhvr>
                                      <p:to>
                                        <p:strVal val="visible"/>
                                      </p:to>
                                    </p:set>
                                  </p:childTnLst>
                                </p:cTn>
                              </p:par>
                              <p:par>
                                <p:cTn id="661" presetID="1" presetClass="entr" presetSubtype="0" fill="hold" grpId="0" nodeType="withEffect">
                                  <p:stCondLst>
                                    <p:cond delay="6700"/>
                                  </p:stCondLst>
                                  <p:childTnLst>
                                    <p:set>
                                      <p:cBhvr>
                                        <p:cTn id="662" dur="1" fill="hold">
                                          <p:stCondLst>
                                            <p:cond delay="0"/>
                                          </p:stCondLst>
                                        </p:cTn>
                                        <p:tgtEl>
                                          <p:spTgt spid="121"/>
                                        </p:tgtEl>
                                        <p:attrNameLst>
                                          <p:attrName>style.visibility</p:attrName>
                                        </p:attrNameLst>
                                      </p:cBhvr>
                                      <p:to>
                                        <p:strVal val="visible"/>
                                      </p:to>
                                    </p:set>
                                  </p:childTnLst>
                                </p:cTn>
                              </p:par>
                              <p:par>
                                <p:cTn id="663" presetID="2" presetClass="exit" presetSubtype="1" fill="hold" grpId="1" nodeType="withEffect">
                                  <p:stCondLst>
                                    <p:cond delay="6700"/>
                                  </p:stCondLst>
                                  <p:childTnLst>
                                    <p:anim calcmode="lin" valueType="num">
                                      <p:cBhvr additive="base">
                                        <p:cTn id="664" dur="950"/>
                                        <p:tgtEl>
                                          <p:spTgt spid="81"/>
                                        </p:tgtEl>
                                        <p:attrNameLst>
                                          <p:attrName>ppt_x</p:attrName>
                                        </p:attrNameLst>
                                      </p:cBhvr>
                                      <p:tavLst>
                                        <p:tav tm="0">
                                          <p:val>
                                            <p:strVal val="ppt_x"/>
                                          </p:val>
                                        </p:tav>
                                        <p:tav tm="100000">
                                          <p:val>
                                            <p:strVal val="ppt_x"/>
                                          </p:val>
                                        </p:tav>
                                      </p:tavLst>
                                    </p:anim>
                                    <p:anim calcmode="lin" valueType="num">
                                      <p:cBhvr additive="base">
                                        <p:cTn id="665" dur="950"/>
                                        <p:tgtEl>
                                          <p:spTgt spid="81"/>
                                        </p:tgtEl>
                                        <p:attrNameLst>
                                          <p:attrName>ppt_y</p:attrName>
                                        </p:attrNameLst>
                                      </p:cBhvr>
                                      <p:tavLst>
                                        <p:tav tm="0">
                                          <p:val>
                                            <p:strVal val="ppt_y"/>
                                          </p:val>
                                        </p:tav>
                                        <p:tav tm="100000">
                                          <p:val>
                                            <p:strVal val="0-ppt_h/2"/>
                                          </p:val>
                                        </p:tav>
                                      </p:tavLst>
                                    </p:anim>
                                    <p:set>
                                      <p:cBhvr>
                                        <p:cTn id="666" dur="1" fill="hold">
                                          <p:stCondLst>
                                            <p:cond delay="949"/>
                                          </p:stCondLst>
                                        </p:cTn>
                                        <p:tgtEl>
                                          <p:spTgt spid="81"/>
                                        </p:tgtEl>
                                        <p:attrNameLst>
                                          <p:attrName>style.visibility</p:attrName>
                                        </p:attrNameLst>
                                      </p:cBhvr>
                                      <p:to>
                                        <p:strVal val="hidden"/>
                                      </p:to>
                                    </p:set>
                                  </p:childTnLst>
                                </p:cTn>
                              </p:par>
                              <p:par>
                                <p:cTn id="667" presetID="2" presetClass="exit" presetSubtype="1" fill="hold" grpId="1" nodeType="withEffect">
                                  <p:stCondLst>
                                    <p:cond delay="6700"/>
                                  </p:stCondLst>
                                  <p:childTnLst>
                                    <p:anim calcmode="lin" valueType="num">
                                      <p:cBhvr additive="base">
                                        <p:cTn id="668" dur="633"/>
                                        <p:tgtEl>
                                          <p:spTgt spid="82"/>
                                        </p:tgtEl>
                                        <p:attrNameLst>
                                          <p:attrName>ppt_x</p:attrName>
                                        </p:attrNameLst>
                                      </p:cBhvr>
                                      <p:tavLst>
                                        <p:tav tm="0">
                                          <p:val>
                                            <p:strVal val="ppt_x"/>
                                          </p:val>
                                        </p:tav>
                                        <p:tav tm="100000">
                                          <p:val>
                                            <p:strVal val="ppt_x"/>
                                          </p:val>
                                        </p:tav>
                                      </p:tavLst>
                                    </p:anim>
                                    <p:anim calcmode="lin" valueType="num">
                                      <p:cBhvr additive="base">
                                        <p:cTn id="669" dur="633"/>
                                        <p:tgtEl>
                                          <p:spTgt spid="82"/>
                                        </p:tgtEl>
                                        <p:attrNameLst>
                                          <p:attrName>ppt_y</p:attrName>
                                        </p:attrNameLst>
                                      </p:cBhvr>
                                      <p:tavLst>
                                        <p:tav tm="0">
                                          <p:val>
                                            <p:strVal val="ppt_y"/>
                                          </p:val>
                                        </p:tav>
                                        <p:tav tm="100000">
                                          <p:val>
                                            <p:strVal val="0-ppt_h/2"/>
                                          </p:val>
                                        </p:tav>
                                      </p:tavLst>
                                    </p:anim>
                                    <p:set>
                                      <p:cBhvr>
                                        <p:cTn id="670" dur="1" fill="hold">
                                          <p:stCondLst>
                                            <p:cond delay="632"/>
                                          </p:stCondLst>
                                        </p:cTn>
                                        <p:tgtEl>
                                          <p:spTgt spid="82"/>
                                        </p:tgtEl>
                                        <p:attrNameLst>
                                          <p:attrName>style.visibility</p:attrName>
                                        </p:attrNameLst>
                                      </p:cBhvr>
                                      <p:to>
                                        <p:strVal val="hidden"/>
                                      </p:to>
                                    </p:set>
                                  </p:childTnLst>
                                </p:cTn>
                              </p:par>
                              <p:par>
                                <p:cTn id="671" presetID="2" presetClass="exit" presetSubtype="1" fill="hold" grpId="1" nodeType="withEffect">
                                  <p:stCondLst>
                                    <p:cond delay="6700"/>
                                  </p:stCondLst>
                                  <p:childTnLst>
                                    <p:anim calcmode="lin" valueType="num">
                                      <p:cBhvr additive="base">
                                        <p:cTn id="672" dur="548"/>
                                        <p:tgtEl>
                                          <p:spTgt spid="83"/>
                                        </p:tgtEl>
                                        <p:attrNameLst>
                                          <p:attrName>ppt_x</p:attrName>
                                        </p:attrNameLst>
                                      </p:cBhvr>
                                      <p:tavLst>
                                        <p:tav tm="0">
                                          <p:val>
                                            <p:strVal val="ppt_x"/>
                                          </p:val>
                                        </p:tav>
                                        <p:tav tm="100000">
                                          <p:val>
                                            <p:strVal val="ppt_x"/>
                                          </p:val>
                                        </p:tav>
                                      </p:tavLst>
                                    </p:anim>
                                    <p:anim calcmode="lin" valueType="num">
                                      <p:cBhvr additive="base">
                                        <p:cTn id="673" dur="548"/>
                                        <p:tgtEl>
                                          <p:spTgt spid="83"/>
                                        </p:tgtEl>
                                        <p:attrNameLst>
                                          <p:attrName>ppt_y</p:attrName>
                                        </p:attrNameLst>
                                      </p:cBhvr>
                                      <p:tavLst>
                                        <p:tav tm="0">
                                          <p:val>
                                            <p:strVal val="ppt_y"/>
                                          </p:val>
                                        </p:tav>
                                        <p:tav tm="100000">
                                          <p:val>
                                            <p:strVal val="0-ppt_h/2"/>
                                          </p:val>
                                        </p:tav>
                                      </p:tavLst>
                                    </p:anim>
                                    <p:set>
                                      <p:cBhvr>
                                        <p:cTn id="674" dur="1" fill="hold">
                                          <p:stCondLst>
                                            <p:cond delay="547"/>
                                          </p:stCondLst>
                                        </p:cTn>
                                        <p:tgtEl>
                                          <p:spTgt spid="83"/>
                                        </p:tgtEl>
                                        <p:attrNameLst>
                                          <p:attrName>style.visibility</p:attrName>
                                        </p:attrNameLst>
                                      </p:cBhvr>
                                      <p:to>
                                        <p:strVal val="hidden"/>
                                      </p:to>
                                    </p:set>
                                  </p:childTnLst>
                                </p:cTn>
                              </p:par>
                              <p:par>
                                <p:cTn id="675" presetID="2" presetClass="exit" presetSubtype="1" fill="hold" grpId="1" nodeType="withEffect">
                                  <p:stCondLst>
                                    <p:cond delay="6700"/>
                                  </p:stCondLst>
                                  <p:childTnLst>
                                    <p:anim calcmode="lin" valueType="num">
                                      <p:cBhvr additive="base">
                                        <p:cTn id="676" dur="591"/>
                                        <p:tgtEl>
                                          <p:spTgt spid="84"/>
                                        </p:tgtEl>
                                        <p:attrNameLst>
                                          <p:attrName>ppt_x</p:attrName>
                                        </p:attrNameLst>
                                      </p:cBhvr>
                                      <p:tavLst>
                                        <p:tav tm="0">
                                          <p:val>
                                            <p:strVal val="ppt_x"/>
                                          </p:val>
                                        </p:tav>
                                        <p:tav tm="100000">
                                          <p:val>
                                            <p:strVal val="ppt_x"/>
                                          </p:val>
                                        </p:tav>
                                      </p:tavLst>
                                    </p:anim>
                                    <p:anim calcmode="lin" valueType="num">
                                      <p:cBhvr additive="base">
                                        <p:cTn id="677" dur="591"/>
                                        <p:tgtEl>
                                          <p:spTgt spid="84"/>
                                        </p:tgtEl>
                                        <p:attrNameLst>
                                          <p:attrName>ppt_y</p:attrName>
                                        </p:attrNameLst>
                                      </p:cBhvr>
                                      <p:tavLst>
                                        <p:tav tm="0">
                                          <p:val>
                                            <p:strVal val="ppt_y"/>
                                          </p:val>
                                        </p:tav>
                                        <p:tav tm="100000">
                                          <p:val>
                                            <p:strVal val="0-ppt_h/2"/>
                                          </p:val>
                                        </p:tav>
                                      </p:tavLst>
                                    </p:anim>
                                    <p:set>
                                      <p:cBhvr>
                                        <p:cTn id="678" dur="1" fill="hold">
                                          <p:stCondLst>
                                            <p:cond delay="590"/>
                                          </p:stCondLst>
                                        </p:cTn>
                                        <p:tgtEl>
                                          <p:spTgt spid="84"/>
                                        </p:tgtEl>
                                        <p:attrNameLst>
                                          <p:attrName>style.visibility</p:attrName>
                                        </p:attrNameLst>
                                      </p:cBhvr>
                                      <p:to>
                                        <p:strVal val="hidden"/>
                                      </p:to>
                                    </p:set>
                                  </p:childTnLst>
                                </p:cTn>
                              </p:par>
                              <p:par>
                                <p:cTn id="679" presetID="2" presetClass="exit" presetSubtype="1" fill="hold" grpId="1" nodeType="withEffect">
                                  <p:stCondLst>
                                    <p:cond delay="6700"/>
                                  </p:stCondLst>
                                  <p:childTnLst>
                                    <p:anim calcmode="lin" valueType="num">
                                      <p:cBhvr additive="base">
                                        <p:cTn id="680" dur="633"/>
                                        <p:tgtEl>
                                          <p:spTgt spid="85"/>
                                        </p:tgtEl>
                                        <p:attrNameLst>
                                          <p:attrName>ppt_x</p:attrName>
                                        </p:attrNameLst>
                                      </p:cBhvr>
                                      <p:tavLst>
                                        <p:tav tm="0">
                                          <p:val>
                                            <p:strVal val="ppt_x"/>
                                          </p:val>
                                        </p:tav>
                                        <p:tav tm="100000">
                                          <p:val>
                                            <p:strVal val="ppt_x"/>
                                          </p:val>
                                        </p:tav>
                                      </p:tavLst>
                                    </p:anim>
                                    <p:anim calcmode="lin" valueType="num">
                                      <p:cBhvr additive="base">
                                        <p:cTn id="681" dur="633"/>
                                        <p:tgtEl>
                                          <p:spTgt spid="85"/>
                                        </p:tgtEl>
                                        <p:attrNameLst>
                                          <p:attrName>ppt_y</p:attrName>
                                        </p:attrNameLst>
                                      </p:cBhvr>
                                      <p:tavLst>
                                        <p:tav tm="0">
                                          <p:val>
                                            <p:strVal val="ppt_y"/>
                                          </p:val>
                                        </p:tav>
                                        <p:tav tm="100000">
                                          <p:val>
                                            <p:strVal val="0-ppt_h/2"/>
                                          </p:val>
                                        </p:tav>
                                      </p:tavLst>
                                    </p:anim>
                                    <p:set>
                                      <p:cBhvr>
                                        <p:cTn id="682" dur="1" fill="hold">
                                          <p:stCondLst>
                                            <p:cond delay="632"/>
                                          </p:stCondLst>
                                        </p:cTn>
                                        <p:tgtEl>
                                          <p:spTgt spid="85"/>
                                        </p:tgtEl>
                                        <p:attrNameLst>
                                          <p:attrName>style.visibility</p:attrName>
                                        </p:attrNameLst>
                                      </p:cBhvr>
                                      <p:to>
                                        <p:strVal val="hidden"/>
                                      </p:to>
                                    </p:set>
                                  </p:childTnLst>
                                </p:cTn>
                              </p:par>
                              <p:par>
                                <p:cTn id="683" presetID="2" presetClass="exit" presetSubtype="1" fill="hold" grpId="1" nodeType="withEffect">
                                  <p:stCondLst>
                                    <p:cond delay="6700"/>
                                  </p:stCondLst>
                                  <p:childTnLst>
                                    <p:anim calcmode="lin" valueType="num">
                                      <p:cBhvr additive="base">
                                        <p:cTn id="684" dur="759"/>
                                        <p:tgtEl>
                                          <p:spTgt spid="86"/>
                                        </p:tgtEl>
                                        <p:attrNameLst>
                                          <p:attrName>ppt_x</p:attrName>
                                        </p:attrNameLst>
                                      </p:cBhvr>
                                      <p:tavLst>
                                        <p:tav tm="0">
                                          <p:val>
                                            <p:strVal val="ppt_x"/>
                                          </p:val>
                                        </p:tav>
                                        <p:tav tm="100000">
                                          <p:val>
                                            <p:strVal val="ppt_x"/>
                                          </p:val>
                                        </p:tav>
                                      </p:tavLst>
                                    </p:anim>
                                    <p:anim calcmode="lin" valueType="num">
                                      <p:cBhvr additive="base">
                                        <p:cTn id="685" dur="759"/>
                                        <p:tgtEl>
                                          <p:spTgt spid="86"/>
                                        </p:tgtEl>
                                        <p:attrNameLst>
                                          <p:attrName>ppt_y</p:attrName>
                                        </p:attrNameLst>
                                      </p:cBhvr>
                                      <p:tavLst>
                                        <p:tav tm="0">
                                          <p:val>
                                            <p:strVal val="ppt_y"/>
                                          </p:val>
                                        </p:tav>
                                        <p:tav tm="100000">
                                          <p:val>
                                            <p:strVal val="0-ppt_h/2"/>
                                          </p:val>
                                        </p:tav>
                                      </p:tavLst>
                                    </p:anim>
                                    <p:set>
                                      <p:cBhvr>
                                        <p:cTn id="686" dur="1" fill="hold">
                                          <p:stCondLst>
                                            <p:cond delay="758"/>
                                          </p:stCondLst>
                                        </p:cTn>
                                        <p:tgtEl>
                                          <p:spTgt spid="86"/>
                                        </p:tgtEl>
                                        <p:attrNameLst>
                                          <p:attrName>style.visibility</p:attrName>
                                        </p:attrNameLst>
                                      </p:cBhvr>
                                      <p:to>
                                        <p:strVal val="hidden"/>
                                      </p:to>
                                    </p:set>
                                  </p:childTnLst>
                                </p:cTn>
                              </p:par>
                              <p:par>
                                <p:cTn id="687" presetID="2" presetClass="exit" presetSubtype="1" fill="hold" grpId="1" nodeType="withEffect">
                                  <p:stCondLst>
                                    <p:cond delay="6700"/>
                                  </p:stCondLst>
                                  <p:childTnLst>
                                    <p:anim calcmode="lin" valueType="num">
                                      <p:cBhvr additive="base">
                                        <p:cTn id="688" dur="844"/>
                                        <p:tgtEl>
                                          <p:spTgt spid="90"/>
                                        </p:tgtEl>
                                        <p:attrNameLst>
                                          <p:attrName>ppt_x</p:attrName>
                                        </p:attrNameLst>
                                      </p:cBhvr>
                                      <p:tavLst>
                                        <p:tav tm="0">
                                          <p:val>
                                            <p:strVal val="ppt_x"/>
                                          </p:val>
                                        </p:tav>
                                        <p:tav tm="100000">
                                          <p:val>
                                            <p:strVal val="ppt_x"/>
                                          </p:val>
                                        </p:tav>
                                      </p:tavLst>
                                    </p:anim>
                                    <p:anim calcmode="lin" valueType="num">
                                      <p:cBhvr additive="base">
                                        <p:cTn id="689" dur="844"/>
                                        <p:tgtEl>
                                          <p:spTgt spid="90"/>
                                        </p:tgtEl>
                                        <p:attrNameLst>
                                          <p:attrName>ppt_y</p:attrName>
                                        </p:attrNameLst>
                                      </p:cBhvr>
                                      <p:tavLst>
                                        <p:tav tm="0">
                                          <p:val>
                                            <p:strVal val="ppt_y"/>
                                          </p:val>
                                        </p:tav>
                                        <p:tav tm="100000">
                                          <p:val>
                                            <p:strVal val="0-ppt_h/2"/>
                                          </p:val>
                                        </p:tav>
                                      </p:tavLst>
                                    </p:anim>
                                    <p:set>
                                      <p:cBhvr>
                                        <p:cTn id="690" dur="1" fill="hold">
                                          <p:stCondLst>
                                            <p:cond delay="843"/>
                                          </p:stCondLst>
                                        </p:cTn>
                                        <p:tgtEl>
                                          <p:spTgt spid="90"/>
                                        </p:tgtEl>
                                        <p:attrNameLst>
                                          <p:attrName>style.visibility</p:attrName>
                                        </p:attrNameLst>
                                      </p:cBhvr>
                                      <p:to>
                                        <p:strVal val="hidden"/>
                                      </p:to>
                                    </p:set>
                                  </p:childTnLst>
                                </p:cTn>
                              </p:par>
                              <p:par>
                                <p:cTn id="691" presetID="2" presetClass="exit" presetSubtype="1" fill="hold" grpId="1" nodeType="withEffect">
                                  <p:stCondLst>
                                    <p:cond delay="6700"/>
                                  </p:stCondLst>
                                  <p:childTnLst>
                                    <p:anim calcmode="lin" valueType="num">
                                      <p:cBhvr additive="base">
                                        <p:cTn id="692" dur="464"/>
                                        <p:tgtEl>
                                          <p:spTgt spid="91"/>
                                        </p:tgtEl>
                                        <p:attrNameLst>
                                          <p:attrName>ppt_x</p:attrName>
                                        </p:attrNameLst>
                                      </p:cBhvr>
                                      <p:tavLst>
                                        <p:tav tm="0">
                                          <p:val>
                                            <p:strVal val="ppt_x"/>
                                          </p:val>
                                        </p:tav>
                                        <p:tav tm="100000">
                                          <p:val>
                                            <p:strVal val="ppt_x"/>
                                          </p:val>
                                        </p:tav>
                                      </p:tavLst>
                                    </p:anim>
                                    <p:anim calcmode="lin" valueType="num">
                                      <p:cBhvr additive="base">
                                        <p:cTn id="693" dur="464"/>
                                        <p:tgtEl>
                                          <p:spTgt spid="91"/>
                                        </p:tgtEl>
                                        <p:attrNameLst>
                                          <p:attrName>ppt_y</p:attrName>
                                        </p:attrNameLst>
                                      </p:cBhvr>
                                      <p:tavLst>
                                        <p:tav tm="0">
                                          <p:val>
                                            <p:strVal val="ppt_y"/>
                                          </p:val>
                                        </p:tav>
                                        <p:tav tm="100000">
                                          <p:val>
                                            <p:strVal val="0-ppt_h/2"/>
                                          </p:val>
                                        </p:tav>
                                      </p:tavLst>
                                    </p:anim>
                                    <p:set>
                                      <p:cBhvr>
                                        <p:cTn id="694" dur="1" fill="hold">
                                          <p:stCondLst>
                                            <p:cond delay="463"/>
                                          </p:stCondLst>
                                        </p:cTn>
                                        <p:tgtEl>
                                          <p:spTgt spid="91"/>
                                        </p:tgtEl>
                                        <p:attrNameLst>
                                          <p:attrName>style.visibility</p:attrName>
                                        </p:attrNameLst>
                                      </p:cBhvr>
                                      <p:to>
                                        <p:strVal val="hidden"/>
                                      </p:to>
                                    </p:set>
                                  </p:childTnLst>
                                </p:cTn>
                              </p:par>
                              <p:par>
                                <p:cTn id="695" presetID="2" presetClass="exit" presetSubtype="1" fill="hold" grpId="1" nodeType="withEffect">
                                  <p:stCondLst>
                                    <p:cond delay="6700"/>
                                  </p:stCondLst>
                                  <p:childTnLst>
                                    <p:anim calcmode="lin" valueType="num">
                                      <p:cBhvr additive="base">
                                        <p:cTn id="696" dur="548"/>
                                        <p:tgtEl>
                                          <p:spTgt spid="92"/>
                                        </p:tgtEl>
                                        <p:attrNameLst>
                                          <p:attrName>ppt_x</p:attrName>
                                        </p:attrNameLst>
                                      </p:cBhvr>
                                      <p:tavLst>
                                        <p:tav tm="0">
                                          <p:val>
                                            <p:strVal val="ppt_x"/>
                                          </p:val>
                                        </p:tav>
                                        <p:tav tm="100000">
                                          <p:val>
                                            <p:strVal val="ppt_x"/>
                                          </p:val>
                                        </p:tav>
                                      </p:tavLst>
                                    </p:anim>
                                    <p:anim calcmode="lin" valueType="num">
                                      <p:cBhvr additive="base">
                                        <p:cTn id="697" dur="548"/>
                                        <p:tgtEl>
                                          <p:spTgt spid="92"/>
                                        </p:tgtEl>
                                        <p:attrNameLst>
                                          <p:attrName>ppt_y</p:attrName>
                                        </p:attrNameLst>
                                      </p:cBhvr>
                                      <p:tavLst>
                                        <p:tav tm="0">
                                          <p:val>
                                            <p:strVal val="ppt_y"/>
                                          </p:val>
                                        </p:tav>
                                        <p:tav tm="100000">
                                          <p:val>
                                            <p:strVal val="0-ppt_h/2"/>
                                          </p:val>
                                        </p:tav>
                                      </p:tavLst>
                                    </p:anim>
                                    <p:set>
                                      <p:cBhvr>
                                        <p:cTn id="698" dur="1" fill="hold">
                                          <p:stCondLst>
                                            <p:cond delay="547"/>
                                          </p:stCondLst>
                                        </p:cTn>
                                        <p:tgtEl>
                                          <p:spTgt spid="92"/>
                                        </p:tgtEl>
                                        <p:attrNameLst>
                                          <p:attrName>style.visibility</p:attrName>
                                        </p:attrNameLst>
                                      </p:cBhvr>
                                      <p:to>
                                        <p:strVal val="hidden"/>
                                      </p:to>
                                    </p:set>
                                  </p:childTnLst>
                                </p:cTn>
                              </p:par>
                              <p:par>
                                <p:cTn id="699" presetID="2" presetClass="exit" presetSubtype="1" fill="hold" grpId="1" nodeType="withEffect">
                                  <p:stCondLst>
                                    <p:cond delay="6700"/>
                                  </p:stCondLst>
                                  <p:childTnLst>
                                    <p:anim calcmode="lin" valueType="num">
                                      <p:cBhvr additive="base">
                                        <p:cTn id="700" dur="591"/>
                                        <p:tgtEl>
                                          <p:spTgt spid="93"/>
                                        </p:tgtEl>
                                        <p:attrNameLst>
                                          <p:attrName>ppt_x</p:attrName>
                                        </p:attrNameLst>
                                      </p:cBhvr>
                                      <p:tavLst>
                                        <p:tav tm="0">
                                          <p:val>
                                            <p:strVal val="ppt_x"/>
                                          </p:val>
                                        </p:tav>
                                        <p:tav tm="100000">
                                          <p:val>
                                            <p:strVal val="ppt_x"/>
                                          </p:val>
                                        </p:tav>
                                      </p:tavLst>
                                    </p:anim>
                                    <p:anim calcmode="lin" valueType="num">
                                      <p:cBhvr additive="base">
                                        <p:cTn id="701" dur="591"/>
                                        <p:tgtEl>
                                          <p:spTgt spid="93"/>
                                        </p:tgtEl>
                                        <p:attrNameLst>
                                          <p:attrName>ppt_y</p:attrName>
                                        </p:attrNameLst>
                                      </p:cBhvr>
                                      <p:tavLst>
                                        <p:tav tm="0">
                                          <p:val>
                                            <p:strVal val="ppt_y"/>
                                          </p:val>
                                        </p:tav>
                                        <p:tav tm="100000">
                                          <p:val>
                                            <p:strVal val="0-ppt_h/2"/>
                                          </p:val>
                                        </p:tav>
                                      </p:tavLst>
                                    </p:anim>
                                    <p:set>
                                      <p:cBhvr>
                                        <p:cTn id="702" dur="1" fill="hold">
                                          <p:stCondLst>
                                            <p:cond delay="590"/>
                                          </p:stCondLst>
                                        </p:cTn>
                                        <p:tgtEl>
                                          <p:spTgt spid="93"/>
                                        </p:tgtEl>
                                        <p:attrNameLst>
                                          <p:attrName>style.visibility</p:attrName>
                                        </p:attrNameLst>
                                      </p:cBhvr>
                                      <p:to>
                                        <p:strVal val="hidden"/>
                                      </p:to>
                                    </p:set>
                                  </p:childTnLst>
                                </p:cTn>
                              </p:par>
                              <p:par>
                                <p:cTn id="703" presetID="2" presetClass="exit" presetSubtype="1" fill="hold" grpId="1" nodeType="withEffect">
                                  <p:stCondLst>
                                    <p:cond delay="6700"/>
                                  </p:stCondLst>
                                  <p:childTnLst>
                                    <p:anim calcmode="lin" valueType="num">
                                      <p:cBhvr additive="base">
                                        <p:cTn id="704" dur="633"/>
                                        <p:tgtEl>
                                          <p:spTgt spid="94"/>
                                        </p:tgtEl>
                                        <p:attrNameLst>
                                          <p:attrName>ppt_x</p:attrName>
                                        </p:attrNameLst>
                                      </p:cBhvr>
                                      <p:tavLst>
                                        <p:tav tm="0">
                                          <p:val>
                                            <p:strVal val="ppt_x"/>
                                          </p:val>
                                        </p:tav>
                                        <p:tav tm="100000">
                                          <p:val>
                                            <p:strVal val="ppt_x"/>
                                          </p:val>
                                        </p:tav>
                                      </p:tavLst>
                                    </p:anim>
                                    <p:anim calcmode="lin" valueType="num">
                                      <p:cBhvr additive="base">
                                        <p:cTn id="705" dur="633"/>
                                        <p:tgtEl>
                                          <p:spTgt spid="94"/>
                                        </p:tgtEl>
                                        <p:attrNameLst>
                                          <p:attrName>ppt_y</p:attrName>
                                        </p:attrNameLst>
                                      </p:cBhvr>
                                      <p:tavLst>
                                        <p:tav tm="0">
                                          <p:val>
                                            <p:strVal val="ppt_y"/>
                                          </p:val>
                                        </p:tav>
                                        <p:tav tm="100000">
                                          <p:val>
                                            <p:strVal val="0-ppt_h/2"/>
                                          </p:val>
                                        </p:tav>
                                      </p:tavLst>
                                    </p:anim>
                                    <p:set>
                                      <p:cBhvr>
                                        <p:cTn id="706" dur="1" fill="hold">
                                          <p:stCondLst>
                                            <p:cond delay="632"/>
                                          </p:stCondLst>
                                        </p:cTn>
                                        <p:tgtEl>
                                          <p:spTgt spid="94"/>
                                        </p:tgtEl>
                                        <p:attrNameLst>
                                          <p:attrName>style.visibility</p:attrName>
                                        </p:attrNameLst>
                                      </p:cBhvr>
                                      <p:to>
                                        <p:strVal val="hidden"/>
                                      </p:to>
                                    </p:set>
                                  </p:childTnLst>
                                </p:cTn>
                              </p:par>
                              <p:par>
                                <p:cTn id="707" presetID="2" presetClass="exit" presetSubtype="1" fill="hold" grpId="1" nodeType="withEffect">
                                  <p:stCondLst>
                                    <p:cond delay="6700"/>
                                  </p:stCondLst>
                                  <p:childTnLst>
                                    <p:anim calcmode="lin" valueType="num">
                                      <p:cBhvr additive="base">
                                        <p:cTn id="708" dur="675"/>
                                        <p:tgtEl>
                                          <p:spTgt spid="95"/>
                                        </p:tgtEl>
                                        <p:attrNameLst>
                                          <p:attrName>ppt_x</p:attrName>
                                        </p:attrNameLst>
                                      </p:cBhvr>
                                      <p:tavLst>
                                        <p:tav tm="0">
                                          <p:val>
                                            <p:strVal val="ppt_x"/>
                                          </p:val>
                                        </p:tav>
                                        <p:tav tm="100000">
                                          <p:val>
                                            <p:strVal val="ppt_x"/>
                                          </p:val>
                                        </p:tav>
                                      </p:tavLst>
                                    </p:anim>
                                    <p:anim calcmode="lin" valueType="num">
                                      <p:cBhvr additive="base">
                                        <p:cTn id="709" dur="675"/>
                                        <p:tgtEl>
                                          <p:spTgt spid="95"/>
                                        </p:tgtEl>
                                        <p:attrNameLst>
                                          <p:attrName>ppt_y</p:attrName>
                                        </p:attrNameLst>
                                      </p:cBhvr>
                                      <p:tavLst>
                                        <p:tav tm="0">
                                          <p:val>
                                            <p:strVal val="ppt_y"/>
                                          </p:val>
                                        </p:tav>
                                        <p:tav tm="100000">
                                          <p:val>
                                            <p:strVal val="0-ppt_h/2"/>
                                          </p:val>
                                        </p:tav>
                                      </p:tavLst>
                                    </p:anim>
                                    <p:set>
                                      <p:cBhvr>
                                        <p:cTn id="710" dur="1" fill="hold">
                                          <p:stCondLst>
                                            <p:cond delay="674"/>
                                          </p:stCondLst>
                                        </p:cTn>
                                        <p:tgtEl>
                                          <p:spTgt spid="95"/>
                                        </p:tgtEl>
                                        <p:attrNameLst>
                                          <p:attrName>style.visibility</p:attrName>
                                        </p:attrNameLst>
                                      </p:cBhvr>
                                      <p:to>
                                        <p:strVal val="hidden"/>
                                      </p:to>
                                    </p:set>
                                  </p:childTnLst>
                                </p:cTn>
                              </p:par>
                              <p:par>
                                <p:cTn id="711" presetID="2" presetClass="exit" presetSubtype="1" fill="hold" grpId="1" nodeType="withEffect">
                                  <p:stCondLst>
                                    <p:cond delay="6700"/>
                                  </p:stCondLst>
                                  <p:childTnLst>
                                    <p:anim calcmode="lin" valueType="num">
                                      <p:cBhvr additive="base">
                                        <p:cTn id="712" dur="759"/>
                                        <p:tgtEl>
                                          <p:spTgt spid="96"/>
                                        </p:tgtEl>
                                        <p:attrNameLst>
                                          <p:attrName>ppt_x</p:attrName>
                                        </p:attrNameLst>
                                      </p:cBhvr>
                                      <p:tavLst>
                                        <p:tav tm="0">
                                          <p:val>
                                            <p:strVal val="ppt_x"/>
                                          </p:val>
                                        </p:tav>
                                        <p:tav tm="100000">
                                          <p:val>
                                            <p:strVal val="ppt_x"/>
                                          </p:val>
                                        </p:tav>
                                      </p:tavLst>
                                    </p:anim>
                                    <p:anim calcmode="lin" valueType="num">
                                      <p:cBhvr additive="base">
                                        <p:cTn id="713" dur="759"/>
                                        <p:tgtEl>
                                          <p:spTgt spid="96"/>
                                        </p:tgtEl>
                                        <p:attrNameLst>
                                          <p:attrName>ppt_y</p:attrName>
                                        </p:attrNameLst>
                                      </p:cBhvr>
                                      <p:tavLst>
                                        <p:tav tm="0">
                                          <p:val>
                                            <p:strVal val="ppt_y"/>
                                          </p:val>
                                        </p:tav>
                                        <p:tav tm="100000">
                                          <p:val>
                                            <p:strVal val="0-ppt_h/2"/>
                                          </p:val>
                                        </p:tav>
                                      </p:tavLst>
                                    </p:anim>
                                    <p:set>
                                      <p:cBhvr>
                                        <p:cTn id="714" dur="1" fill="hold">
                                          <p:stCondLst>
                                            <p:cond delay="758"/>
                                          </p:stCondLst>
                                        </p:cTn>
                                        <p:tgtEl>
                                          <p:spTgt spid="96"/>
                                        </p:tgtEl>
                                        <p:attrNameLst>
                                          <p:attrName>style.visibility</p:attrName>
                                        </p:attrNameLst>
                                      </p:cBhvr>
                                      <p:to>
                                        <p:strVal val="hidden"/>
                                      </p:to>
                                    </p:set>
                                  </p:childTnLst>
                                </p:cTn>
                              </p:par>
                              <p:par>
                                <p:cTn id="715" presetID="2" presetClass="exit" presetSubtype="1" fill="hold" grpId="1" nodeType="withEffect">
                                  <p:stCondLst>
                                    <p:cond delay="6700"/>
                                  </p:stCondLst>
                                  <p:childTnLst>
                                    <p:anim calcmode="lin" valueType="num">
                                      <p:cBhvr additive="base">
                                        <p:cTn id="716" dur="802"/>
                                        <p:tgtEl>
                                          <p:spTgt spid="99"/>
                                        </p:tgtEl>
                                        <p:attrNameLst>
                                          <p:attrName>ppt_x</p:attrName>
                                        </p:attrNameLst>
                                      </p:cBhvr>
                                      <p:tavLst>
                                        <p:tav tm="0">
                                          <p:val>
                                            <p:strVal val="ppt_x"/>
                                          </p:val>
                                        </p:tav>
                                        <p:tav tm="100000">
                                          <p:val>
                                            <p:strVal val="ppt_x"/>
                                          </p:val>
                                        </p:tav>
                                      </p:tavLst>
                                    </p:anim>
                                    <p:anim calcmode="lin" valueType="num">
                                      <p:cBhvr additive="base">
                                        <p:cTn id="717" dur="802"/>
                                        <p:tgtEl>
                                          <p:spTgt spid="99"/>
                                        </p:tgtEl>
                                        <p:attrNameLst>
                                          <p:attrName>ppt_y</p:attrName>
                                        </p:attrNameLst>
                                      </p:cBhvr>
                                      <p:tavLst>
                                        <p:tav tm="0">
                                          <p:val>
                                            <p:strVal val="ppt_y"/>
                                          </p:val>
                                        </p:tav>
                                        <p:tav tm="100000">
                                          <p:val>
                                            <p:strVal val="0-ppt_h/2"/>
                                          </p:val>
                                        </p:tav>
                                      </p:tavLst>
                                    </p:anim>
                                    <p:set>
                                      <p:cBhvr>
                                        <p:cTn id="718" dur="1" fill="hold">
                                          <p:stCondLst>
                                            <p:cond delay="801"/>
                                          </p:stCondLst>
                                        </p:cTn>
                                        <p:tgtEl>
                                          <p:spTgt spid="99"/>
                                        </p:tgtEl>
                                        <p:attrNameLst>
                                          <p:attrName>style.visibility</p:attrName>
                                        </p:attrNameLst>
                                      </p:cBhvr>
                                      <p:to>
                                        <p:strVal val="hidden"/>
                                      </p:to>
                                    </p:set>
                                  </p:childTnLst>
                                </p:cTn>
                              </p:par>
                              <p:par>
                                <p:cTn id="719" presetID="2" presetClass="exit" presetSubtype="1" fill="hold" grpId="1" nodeType="withEffect">
                                  <p:stCondLst>
                                    <p:cond delay="6700"/>
                                  </p:stCondLst>
                                  <p:childTnLst>
                                    <p:anim calcmode="lin" valueType="num">
                                      <p:cBhvr additive="base">
                                        <p:cTn id="720" dur="844"/>
                                        <p:tgtEl>
                                          <p:spTgt spid="100"/>
                                        </p:tgtEl>
                                        <p:attrNameLst>
                                          <p:attrName>ppt_x</p:attrName>
                                        </p:attrNameLst>
                                      </p:cBhvr>
                                      <p:tavLst>
                                        <p:tav tm="0">
                                          <p:val>
                                            <p:strVal val="ppt_x"/>
                                          </p:val>
                                        </p:tav>
                                        <p:tav tm="100000">
                                          <p:val>
                                            <p:strVal val="ppt_x"/>
                                          </p:val>
                                        </p:tav>
                                      </p:tavLst>
                                    </p:anim>
                                    <p:anim calcmode="lin" valueType="num">
                                      <p:cBhvr additive="base">
                                        <p:cTn id="721" dur="844"/>
                                        <p:tgtEl>
                                          <p:spTgt spid="100"/>
                                        </p:tgtEl>
                                        <p:attrNameLst>
                                          <p:attrName>ppt_y</p:attrName>
                                        </p:attrNameLst>
                                      </p:cBhvr>
                                      <p:tavLst>
                                        <p:tav tm="0">
                                          <p:val>
                                            <p:strVal val="ppt_y"/>
                                          </p:val>
                                        </p:tav>
                                        <p:tav tm="100000">
                                          <p:val>
                                            <p:strVal val="0-ppt_h/2"/>
                                          </p:val>
                                        </p:tav>
                                      </p:tavLst>
                                    </p:anim>
                                    <p:set>
                                      <p:cBhvr>
                                        <p:cTn id="722" dur="1" fill="hold">
                                          <p:stCondLst>
                                            <p:cond delay="843"/>
                                          </p:stCondLst>
                                        </p:cTn>
                                        <p:tgtEl>
                                          <p:spTgt spid="100"/>
                                        </p:tgtEl>
                                        <p:attrNameLst>
                                          <p:attrName>style.visibility</p:attrName>
                                        </p:attrNameLst>
                                      </p:cBhvr>
                                      <p:to>
                                        <p:strVal val="hidden"/>
                                      </p:to>
                                    </p:set>
                                  </p:childTnLst>
                                </p:cTn>
                              </p:par>
                              <p:par>
                                <p:cTn id="723" presetID="2" presetClass="exit" presetSubtype="1" fill="hold" grpId="1" nodeType="withEffect">
                                  <p:stCondLst>
                                    <p:cond delay="6700"/>
                                  </p:stCondLst>
                                  <p:childTnLst>
                                    <p:anim calcmode="lin" valueType="num">
                                      <p:cBhvr additive="base">
                                        <p:cTn id="724" dur="886"/>
                                        <p:tgtEl>
                                          <p:spTgt spid="101"/>
                                        </p:tgtEl>
                                        <p:attrNameLst>
                                          <p:attrName>ppt_x</p:attrName>
                                        </p:attrNameLst>
                                      </p:cBhvr>
                                      <p:tavLst>
                                        <p:tav tm="0">
                                          <p:val>
                                            <p:strVal val="ppt_x"/>
                                          </p:val>
                                        </p:tav>
                                        <p:tav tm="100000">
                                          <p:val>
                                            <p:strVal val="ppt_x"/>
                                          </p:val>
                                        </p:tav>
                                      </p:tavLst>
                                    </p:anim>
                                    <p:anim calcmode="lin" valueType="num">
                                      <p:cBhvr additive="base">
                                        <p:cTn id="725" dur="886"/>
                                        <p:tgtEl>
                                          <p:spTgt spid="101"/>
                                        </p:tgtEl>
                                        <p:attrNameLst>
                                          <p:attrName>ppt_y</p:attrName>
                                        </p:attrNameLst>
                                      </p:cBhvr>
                                      <p:tavLst>
                                        <p:tav tm="0">
                                          <p:val>
                                            <p:strVal val="ppt_y"/>
                                          </p:val>
                                        </p:tav>
                                        <p:tav tm="100000">
                                          <p:val>
                                            <p:strVal val="0-ppt_h/2"/>
                                          </p:val>
                                        </p:tav>
                                      </p:tavLst>
                                    </p:anim>
                                    <p:set>
                                      <p:cBhvr>
                                        <p:cTn id="726" dur="1" fill="hold">
                                          <p:stCondLst>
                                            <p:cond delay="885"/>
                                          </p:stCondLst>
                                        </p:cTn>
                                        <p:tgtEl>
                                          <p:spTgt spid="101"/>
                                        </p:tgtEl>
                                        <p:attrNameLst>
                                          <p:attrName>style.visibility</p:attrName>
                                        </p:attrNameLst>
                                      </p:cBhvr>
                                      <p:to>
                                        <p:strVal val="hidden"/>
                                      </p:to>
                                    </p:set>
                                  </p:childTnLst>
                                </p:cTn>
                              </p:par>
                              <p:par>
                                <p:cTn id="727" presetID="2" presetClass="exit" presetSubtype="1" fill="hold" grpId="1" nodeType="withEffect">
                                  <p:stCondLst>
                                    <p:cond delay="6700"/>
                                  </p:stCondLst>
                                  <p:childTnLst>
                                    <p:anim calcmode="lin" valueType="num">
                                      <p:cBhvr additive="base">
                                        <p:cTn id="728" dur="928"/>
                                        <p:tgtEl>
                                          <p:spTgt spid="109"/>
                                        </p:tgtEl>
                                        <p:attrNameLst>
                                          <p:attrName>ppt_x</p:attrName>
                                        </p:attrNameLst>
                                      </p:cBhvr>
                                      <p:tavLst>
                                        <p:tav tm="0">
                                          <p:val>
                                            <p:strVal val="ppt_x"/>
                                          </p:val>
                                        </p:tav>
                                        <p:tav tm="100000">
                                          <p:val>
                                            <p:strVal val="ppt_x"/>
                                          </p:val>
                                        </p:tav>
                                      </p:tavLst>
                                    </p:anim>
                                    <p:anim calcmode="lin" valueType="num">
                                      <p:cBhvr additive="base">
                                        <p:cTn id="729" dur="928"/>
                                        <p:tgtEl>
                                          <p:spTgt spid="109"/>
                                        </p:tgtEl>
                                        <p:attrNameLst>
                                          <p:attrName>ppt_y</p:attrName>
                                        </p:attrNameLst>
                                      </p:cBhvr>
                                      <p:tavLst>
                                        <p:tav tm="0">
                                          <p:val>
                                            <p:strVal val="ppt_y"/>
                                          </p:val>
                                        </p:tav>
                                        <p:tav tm="100000">
                                          <p:val>
                                            <p:strVal val="0-ppt_h/2"/>
                                          </p:val>
                                        </p:tav>
                                      </p:tavLst>
                                    </p:anim>
                                    <p:set>
                                      <p:cBhvr>
                                        <p:cTn id="730" dur="1" fill="hold">
                                          <p:stCondLst>
                                            <p:cond delay="927"/>
                                          </p:stCondLst>
                                        </p:cTn>
                                        <p:tgtEl>
                                          <p:spTgt spid="109"/>
                                        </p:tgtEl>
                                        <p:attrNameLst>
                                          <p:attrName>style.visibility</p:attrName>
                                        </p:attrNameLst>
                                      </p:cBhvr>
                                      <p:to>
                                        <p:strVal val="hidden"/>
                                      </p:to>
                                    </p:set>
                                  </p:childTnLst>
                                </p:cTn>
                              </p:par>
                              <p:par>
                                <p:cTn id="731" presetID="2" presetClass="exit" presetSubtype="1" fill="hold" grpId="1" nodeType="withEffect">
                                  <p:stCondLst>
                                    <p:cond delay="6700"/>
                                  </p:stCondLst>
                                  <p:childTnLst>
                                    <p:anim calcmode="lin" valueType="num">
                                      <p:cBhvr additive="base">
                                        <p:cTn id="732" dur="557"/>
                                        <p:tgtEl>
                                          <p:spTgt spid="110"/>
                                        </p:tgtEl>
                                        <p:attrNameLst>
                                          <p:attrName>ppt_x</p:attrName>
                                        </p:attrNameLst>
                                      </p:cBhvr>
                                      <p:tavLst>
                                        <p:tav tm="0">
                                          <p:val>
                                            <p:strVal val="ppt_x"/>
                                          </p:val>
                                        </p:tav>
                                        <p:tav tm="100000">
                                          <p:val>
                                            <p:strVal val="ppt_x"/>
                                          </p:val>
                                        </p:tav>
                                      </p:tavLst>
                                    </p:anim>
                                    <p:anim calcmode="lin" valueType="num">
                                      <p:cBhvr additive="base">
                                        <p:cTn id="733" dur="557"/>
                                        <p:tgtEl>
                                          <p:spTgt spid="110"/>
                                        </p:tgtEl>
                                        <p:attrNameLst>
                                          <p:attrName>ppt_y</p:attrName>
                                        </p:attrNameLst>
                                      </p:cBhvr>
                                      <p:tavLst>
                                        <p:tav tm="0">
                                          <p:val>
                                            <p:strVal val="ppt_y"/>
                                          </p:val>
                                        </p:tav>
                                        <p:tav tm="100000">
                                          <p:val>
                                            <p:strVal val="0-ppt_h/2"/>
                                          </p:val>
                                        </p:tav>
                                      </p:tavLst>
                                    </p:anim>
                                    <p:set>
                                      <p:cBhvr>
                                        <p:cTn id="734" dur="1" fill="hold">
                                          <p:stCondLst>
                                            <p:cond delay="556"/>
                                          </p:stCondLst>
                                        </p:cTn>
                                        <p:tgtEl>
                                          <p:spTgt spid="110"/>
                                        </p:tgtEl>
                                        <p:attrNameLst>
                                          <p:attrName>style.visibility</p:attrName>
                                        </p:attrNameLst>
                                      </p:cBhvr>
                                      <p:to>
                                        <p:strVal val="hidden"/>
                                      </p:to>
                                    </p:set>
                                  </p:childTnLst>
                                </p:cTn>
                              </p:par>
                              <p:par>
                                <p:cTn id="735" presetID="2" presetClass="exit" presetSubtype="1" fill="hold" grpId="1" nodeType="withEffect">
                                  <p:stCondLst>
                                    <p:cond delay="6700"/>
                                  </p:stCondLst>
                                  <p:childTnLst>
                                    <p:anim calcmode="lin" valueType="num">
                                      <p:cBhvr additive="base">
                                        <p:cTn id="736" dur="422"/>
                                        <p:tgtEl>
                                          <p:spTgt spid="111"/>
                                        </p:tgtEl>
                                        <p:attrNameLst>
                                          <p:attrName>ppt_x</p:attrName>
                                        </p:attrNameLst>
                                      </p:cBhvr>
                                      <p:tavLst>
                                        <p:tav tm="0">
                                          <p:val>
                                            <p:strVal val="ppt_x"/>
                                          </p:val>
                                        </p:tav>
                                        <p:tav tm="100000">
                                          <p:val>
                                            <p:strVal val="ppt_x"/>
                                          </p:val>
                                        </p:tav>
                                      </p:tavLst>
                                    </p:anim>
                                    <p:anim calcmode="lin" valueType="num">
                                      <p:cBhvr additive="base">
                                        <p:cTn id="737" dur="422"/>
                                        <p:tgtEl>
                                          <p:spTgt spid="111"/>
                                        </p:tgtEl>
                                        <p:attrNameLst>
                                          <p:attrName>ppt_y</p:attrName>
                                        </p:attrNameLst>
                                      </p:cBhvr>
                                      <p:tavLst>
                                        <p:tav tm="0">
                                          <p:val>
                                            <p:strVal val="ppt_y"/>
                                          </p:val>
                                        </p:tav>
                                        <p:tav tm="100000">
                                          <p:val>
                                            <p:strVal val="0-ppt_h/2"/>
                                          </p:val>
                                        </p:tav>
                                      </p:tavLst>
                                    </p:anim>
                                    <p:set>
                                      <p:cBhvr>
                                        <p:cTn id="738" dur="1" fill="hold">
                                          <p:stCondLst>
                                            <p:cond delay="421"/>
                                          </p:stCondLst>
                                        </p:cTn>
                                        <p:tgtEl>
                                          <p:spTgt spid="111"/>
                                        </p:tgtEl>
                                        <p:attrNameLst>
                                          <p:attrName>style.visibility</p:attrName>
                                        </p:attrNameLst>
                                      </p:cBhvr>
                                      <p:to>
                                        <p:strVal val="hidden"/>
                                      </p:to>
                                    </p:set>
                                  </p:childTnLst>
                                </p:cTn>
                              </p:par>
                              <p:par>
                                <p:cTn id="739" presetID="2" presetClass="exit" presetSubtype="1" fill="hold" grpId="1" nodeType="withEffect">
                                  <p:stCondLst>
                                    <p:cond delay="6700"/>
                                  </p:stCondLst>
                                  <p:childTnLst>
                                    <p:anim calcmode="lin" valueType="num">
                                      <p:cBhvr additive="base">
                                        <p:cTn id="740" dur="528"/>
                                        <p:tgtEl>
                                          <p:spTgt spid="112"/>
                                        </p:tgtEl>
                                        <p:attrNameLst>
                                          <p:attrName>ppt_x</p:attrName>
                                        </p:attrNameLst>
                                      </p:cBhvr>
                                      <p:tavLst>
                                        <p:tav tm="0">
                                          <p:val>
                                            <p:strVal val="ppt_x"/>
                                          </p:val>
                                        </p:tav>
                                        <p:tav tm="100000">
                                          <p:val>
                                            <p:strVal val="ppt_x"/>
                                          </p:val>
                                        </p:tav>
                                      </p:tavLst>
                                    </p:anim>
                                    <p:anim calcmode="lin" valueType="num">
                                      <p:cBhvr additive="base">
                                        <p:cTn id="741" dur="528"/>
                                        <p:tgtEl>
                                          <p:spTgt spid="112"/>
                                        </p:tgtEl>
                                        <p:attrNameLst>
                                          <p:attrName>ppt_y</p:attrName>
                                        </p:attrNameLst>
                                      </p:cBhvr>
                                      <p:tavLst>
                                        <p:tav tm="0">
                                          <p:val>
                                            <p:strVal val="ppt_y"/>
                                          </p:val>
                                        </p:tav>
                                        <p:tav tm="100000">
                                          <p:val>
                                            <p:strVal val="0-ppt_h/2"/>
                                          </p:val>
                                        </p:tav>
                                      </p:tavLst>
                                    </p:anim>
                                    <p:set>
                                      <p:cBhvr>
                                        <p:cTn id="742" dur="1" fill="hold">
                                          <p:stCondLst>
                                            <p:cond delay="527"/>
                                          </p:stCondLst>
                                        </p:cTn>
                                        <p:tgtEl>
                                          <p:spTgt spid="112"/>
                                        </p:tgtEl>
                                        <p:attrNameLst>
                                          <p:attrName>style.visibility</p:attrName>
                                        </p:attrNameLst>
                                      </p:cBhvr>
                                      <p:to>
                                        <p:strVal val="hidden"/>
                                      </p:to>
                                    </p:set>
                                  </p:childTnLst>
                                </p:cTn>
                              </p:par>
                              <p:par>
                                <p:cTn id="743" presetID="2" presetClass="exit" presetSubtype="1" fill="hold" grpId="1" nodeType="withEffect">
                                  <p:stCondLst>
                                    <p:cond delay="6700"/>
                                  </p:stCondLst>
                                  <p:childTnLst>
                                    <p:anim calcmode="lin" valueType="num">
                                      <p:cBhvr additive="base">
                                        <p:cTn id="744" dur="633"/>
                                        <p:tgtEl>
                                          <p:spTgt spid="113"/>
                                        </p:tgtEl>
                                        <p:attrNameLst>
                                          <p:attrName>ppt_x</p:attrName>
                                        </p:attrNameLst>
                                      </p:cBhvr>
                                      <p:tavLst>
                                        <p:tav tm="0">
                                          <p:val>
                                            <p:strVal val="ppt_x"/>
                                          </p:val>
                                        </p:tav>
                                        <p:tav tm="100000">
                                          <p:val>
                                            <p:strVal val="ppt_x"/>
                                          </p:val>
                                        </p:tav>
                                      </p:tavLst>
                                    </p:anim>
                                    <p:anim calcmode="lin" valueType="num">
                                      <p:cBhvr additive="base">
                                        <p:cTn id="745" dur="633"/>
                                        <p:tgtEl>
                                          <p:spTgt spid="113"/>
                                        </p:tgtEl>
                                        <p:attrNameLst>
                                          <p:attrName>ppt_y</p:attrName>
                                        </p:attrNameLst>
                                      </p:cBhvr>
                                      <p:tavLst>
                                        <p:tav tm="0">
                                          <p:val>
                                            <p:strVal val="ppt_y"/>
                                          </p:val>
                                        </p:tav>
                                        <p:tav tm="100000">
                                          <p:val>
                                            <p:strVal val="0-ppt_h/2"/>
                                          </p:val>
                                        </p:tav>
                                      </p:tavLst>
                                    </p:anim>
                                    <p:set>
                                      <p:cBhvr>
                                        <p:cTn id="746" dur="1" fill="hold">
                                          <p:stCondLst>
                                            <p:cond delay="632"/>
                                          </p:stCondLst>
                                        </p:cTn>
                                        <p:tgtEl>
                                          <p:spTgt spid="113"/>
                                        </p:tgtEl>
                                        <p:attrNameLst>
                                          <p:attrName>style.visibility</p:attrName>
                                        </p:attrNameLst>
                                      </p:cBhvr>
                                      <p:to>
                                        <p:strVal val="hidden"/>
                                      </p:to>
                                    </p:set>
                                  </p:childTnLst>
                                </p:cTn>
                              </p:par>
                              <p:par>
                                <p:cTn id="747" presetID="2" presetClass="exit" presetSubtype="1" fill="hold" grpId="1" nodeType="withEffect">
                                  <p:stCondLst>
                                    <p:cond delay="6700"/>
                                  </p:stCondLst>
                                  <p:childTnLst>
                                    <p:anim calcmode="lin" valueType="num">
                                      <p:cBhvr additive="base">
                                        <p:cTn id="748" dur="570"/>
                                        <p:tgtEl>
                                          <p:spTgt spid="114"/>
                                        </p:tgtEl>
                                        <p:attrNameLst>
                                          <p:attrName>ppt_x</p:attrName>
                                        </p:attrNameLst>
                                      </p:cBhvr>
                                      <p:tavLst>
                                        <p:tav tm="0">
                                          <p:val>
                                            <p:strVal val="ppt_x"/>
                                          </p:val>
                                        </p:tav>
                                        <p:tav tm="100000">
                                          <p:val>
                                            <p:strVal val="ppt_x"/>
                                          </p:val>
                                        </p:tav>
                                      </p:tavLst>
                                    </p:anim>
                                    <p:anim calcmode="lin" valueType="num">
                                      <p:cBhvr additive="base">
                                        <p:cTn id="749" dur="570"/>
                                        <p:tgtEl>
                                          <p:spTgt spid="114"/>
                                        </p:tgtEl>
                                        <p:attrNameLst>
                                          <p:attrName>ppt_y</p:attrName>
                                        </p:attrNameLst>
                                      </p:cBhvr>
                                      <p:tavLst>
                                        <p:tav tm="0">
                                          <p:val>
                                            <p:strVal val="ppt_y"/>
                                          </p:val>
                                        </p:tav>
                                        <p:tav tm="100000">
                                          <p:val>
                                            <p:strVal val="0-ppt_h/2"/>
                                          </p:val>
                                        </p:tav>
                                      </p:tavLst>
                                    </p:anim>
                                    <p:set>
                                      <p:cBhvr>
                                        <p:cTn id="750" dur="1" fill="hold">
                                          <p:stCondLst>
                                            <p:cond delay="569"/>
                                          </p:stCondLst>
                                        </p:cTn>
                                        <p:tgtEl>
                                          <p:spTgt spid="114"/>
                                        </p:tgtEl>
                                        <p:attrNameLst>
                                          <p:attrName>style.visibility</p:attrName>
                                        </p:attrNameLst>
                                      </p:cBhvr>
                                      <p:to>
                                        <p:strVal val="hidden"/>
                                      </p:to>
                                    </p:set>
                                  </p:childTnLst>
                                </p:cTn>
                              </p:par>
                              <p:par>
                                <p:cTn id="751" presetID="2" presetClass="exit" presetSubtype="1" fill="hold" grpId="1" nodeType="withEffect">
                                  <p:stCondLst>
                                    <p:cond delay="6700"/>
                                  </p:stCondLst>
                                  <p:childTnLst>
                                    <p:anim calcmode="lin" valueType="num">
                                      <p:cBhvr additive="base">
                                        <p:cTn id="752" dur="612"/>
                                        <p:tgtEl>
                                          <p:spTgt spid="115"/>
                                        </p:tgtEl>
                                        <p:attrNameLst>
                                          <p:attrName>ppt_x</p:attrName>
                                        </p:attrNameLst>
                                      </p:cBhvr>
                                      <p:tavLst>
                                        <p:tav tm="0">
                                          <p:val>
                                            <p:strVal val="ppt_x"/>
                                          </p:val>
                                        </p:tav>
                                        <p:tav tm="100000">
                                          <p:val>
                                            <p:strVal val="ppt_x"/>
                                          </p:val>
                                        </p:tav>
                                      </p:tavLst>
                                    </p:anim>
                                    <p:anim calcmode="lin" valueType="num">
                                      <p:cBhvr additive="base">
                                        <p:cTn id="753" dur="612"/>
                                        <p:tgtEl>
                                          <p:spTgt spid="115"/>
                                        </p:tgtEl>
                                        <p:attrNameLst>
                                          <p:attrName>ppt_y</p:attrName>
                                        </p:attrNameLst>
                                      </p:cBhvr>
                                      <p:tavLst>
                                        <p:tav tm="0">
                                          <p:val>
                                            <p:strVal val="ppt_y"/>
                                          </p:val>
                                        </p:tav>
                                        <p:tav tm="100000">
                                          <p:val>
                                            <p:strVal val="0-ppt_h/2"/>
                                          </p:val>
                                        </p:tav>
                                      </p:tavLst>
                                    </p:anim>
                                    <p:set>
                                      <p:cBhvr>
                                        <p:cTn id="754" dur="1" fill="hold">
                                          <p:stCondLst>
                                            <p:cond delay="611"/>
                                          </p:stCondLst>
                                        </p:cTn>
                                        <p:tgtEl>
                                          <p:spTgt spid="115"/>
                                        </p:tgtEl>
                                        <p:attrNameLst>
                                          <p:attrName>style.visibility</p:attrName>
                                        </p:attrNameLst>
                                      </p:cBhvr>
                                      <p:to>
                                        <p:strVal val="hidden"/>
                                      </p:to>
                                    </p:set>
                                  </p:childTnLst>
                                </p:cTn>
                              </p:par>
                              <p:par>
                                <p:cTn id="755" presetID="2" presetClass="exit" presetSubtype="1" fill="hold" grpId="1" nodeType="withEffect">
                                  <p:stCondLst>
                                    <p:cond delay="6700"/>
                                  </p:stCondLst>
                                  <p:childTnLst>
                                    <p:anim calcmode="lin" valueType="num">
                                      <p:cBhvr additive="base">
                                        <p:cTn id="756" dur="654"/>
                                        <p:tgtEl>
                                          <p:spTgt spid="116"/>
                                        </p:tgtEl>
                                        <p:attrNameLst>
                                          <p:attrName>ppt_x</p:attrName>
                                        </p:attrNameLst>
                                      </p:cBhvr>
                                      <p:tavLst>
                                        <p:tav tm="0">
                                          <p:val>
                                            <p:strVal val="ppt_x"/>
                                          </p:val>
                                        </p:tav>
                                        <p:tav tm="100000">
                                          <p:val>
                                            <p:strVal val="ppt_x"/>
                                          </p:val>
                                        </p:tav>
                                      </p:tavLst>
                                    </p:anim>
                                    <p:anim calcmode="lin" valueType="num">
                                      <p:cBhvr additive="base">
                                        <p:cTn id="757" dur="654"/>
                                        <p:tgtEl>
                                          <p:spTgt spid="116"/>
                                        </p:tgtEl>
                                        <p:attrNameLst>
                                          <p:attrName>ppt_y</p:attrName>
                                        </p:attrNameLst>
                                      </p:cBhvr>
                                      <p:tavLst>
                                        <p:tav tm="0">
                                          <p:val>
                                            <p:strVal val="ppt_y"/>
                                          </p:val>
                                        </p:tav>
                                        <p:tav tm="100000">
                                          <p:val>
                                            <p:strVal val="0-ppt_h/2"/>
                                          </p:val>
                                        </p:tav>
                                      </p:tavLst>
                                    </p:anim>
                                    <p:set>
                                      <p:cBhvr>
                                        <p:cTn id="758" dur="1" fill="hold">
                                          <p:stCondLst>
                                            <p:cond delay="653"/>
                                          </p:stCondLst>
                                        </p:cTn>
                                        <p:tgtEl>
                                          <p:spTgt spid="116"/>
                                        </p:tgtEl>
                                        <p:attrNameLst>
                                          <p:attrName>style.visibility</p:attrName>
                                        </p:attrNameLst>
                                      </p:cBhvr>
                                      <p:to>
                                        <p:strVal val="hidden"/>
                                      </p:to>
                                    </p:set>
                                  </p:childTnLst>
                                </p:cTn>
                              </p:par>
                              <p:par>
                                <p:cTn id="759" presetID="2" presetClass="exit" presetSubtype="1" fill="hold" grpId="1" nodeType="withEffect">
                                  <p:stCondLst>
                                    <p:cond delay="6700"/>
                                  </p:stCondLst>
                                  <p:childTnLst>
                                    <p:anim calcmode="lin" valueType="num">
                                      <p:cBhvr additive="base">
                                        <p:cTn id="760" dur="696"/>
                                        <p:tgtEl>
                                          <p:spTgt spid="117"/>
                                        </p:tgtEl>
                                        <p:attrNameLst>
                                          <p:attrName>ppt_x</p:attrName>
                                        </p:attrNameLst>
                                      </p:cBhvr>
                                      <p:tavLst>
                                        <p:tav tm="0">
                                          <p:val>
                                            <p:strVal val="ppt_x"/>
                                          </p:val>
                                        </p:tav>
                                        <p:tav tm="100000">
                                          <p:val>
                                            <p:strVal val="ppt_x"/>
                                          </p:val>
                                        </p:tav>
                                      </p:tavLst>
                                    </p:anim>
                                    <p:anim calcmode="lin" valueType="num">
                                      <p:cBhvr additive="base">
                                        <p:cTn id="761" dur="696"/>
                                        <p:tgtEl>
                                          <p:spTgt spid="117"/>
                                        </p:tgtEl>
                                        <p:attrNameLst>
                                          <p:attrName>ppt_y</p:attrName>
                                        </p:attrNameLst>
                                      </p:cBhvr>
                                      <p:tavLst>
                                        <p:tav tm="0">
                                          <p:val>
                                            <p:strVal val="ppt_y"/>
                                          </p:val>
                                        </p:tav>
                                        <p:tav tm="100000">
                                          <p:val>
                                            <p:strVal val="0-ppt_h/2"/>
                                          </p:val>
                                        </p:tav>
                                      </p:tavLst>
                                    </p:anim>
                                    <p:set>
                                      <p:cBhvr>
                                        <p:cTn id="762" dur="1" fill="hold">
                                          <p:stCondLst>
                                            <p:cond delay="695"/>
                                          </p:stCondLst>
                                        </p:cTn>
                                        <p:tgtEl>
                                          <p:spTgt spid="117"/>
                                        </p:tgtEl>
                                        <p:attrNameLst>
                                          <p:attrName>style.visibility</p:attrName>
                                        </p:attrNameLst>
                                      </p:cBhvr>
                                      <p:to>
                                        <p:strVal val="hidden"/>
                                      </p:to>
                                    </p:set>
                                  </p:childTnLst>
                                </p:cTn>
                              </p:par>
                              <p:par>
                                <p:cTn id="763" presetID="2" presetClass="exit" presetSubtype="1" fill="hold" grpId="1" nodeType="withEffect">
                                  <p:stCondLst>
                                    <p:cond delay="6700"/>
                                  </p:stCondLst>
                                  <p:childTnLst>
                                    <p:anim calcmode="lin" valueType="num">
                                      <p:cBhvr additive="base">
                                        <p:cTn id="764" dur="739"/>
                                        <p:tgtEl>
                                          <p:spTgt spid="118"/>
                                        </p:tgtEl>
                                        <p:attrNameLst>
                                          <p:attrName>ppt_x</p:attrName>
                                        </p:attrNameLst>
                                      </p:cBhvr>
                                      <p:tavLst>
                                        <p:tav tm="0">
                                          <p:val>
                                            <p:strVal val="ppt_x"/>
                                          </p:val>
                                        </p:tav>
                                        <p:tav tm="100000">
                                          <p:val>
                                            <p:strVal val="ppt_x"/>
                                          </p:val>
                                        </p:tav>
                                      </p:tavLst>
                                    </p:anim>
                                    <p:anim calcmode="lin" valueType="num">
                                      <p:cBhvr additive="base">
                                        <p:cTn id="765" dur="739"/>
                                        <p:tgtEl>
                                          <p:spTgt spid="118"/>
                                        </p:tgtEl>
                                        <p:attrNameLst>
                                          <p:attrName>ppt_y</p:attrName>
                                        </p:attrNameLst>
                                      </p:cBhvr>
                                      <p:tavLst>
                                        <p:tav tm="0">
                                          <p:val>
                                            <p:strVal val="ppt_y"/>
                                          </p:val>
                                        </p:tav>
                                        <p:tav tm="100000">
                                          <p:val>
                                            <p:strVal val="0-ppt_h/2"/>
                                          </p:val>
                                        </p:tav>
                                      </p:tavLst>
                                    </p:anim>
                                    <p:set>
                                      <p:cBhvr>
                                        <p:cTn id="766" dur="1" fill="hold">
                                          <p:stCondLst>
                                            <p:cond delay="738"/>
                                          </p:stCondLst>
                                        </p:cTn>
                                        <p:tgtEl>
                                          <p:spTgt spid="118"/>
                                        </p:tgtEl>
                                        <p:attrNameLst>
                                          <p:attrName>style.visibility</p:attrName>
                                        </p:attrNameLst>
                                      </p:cBhvr>
                                      <p:to>
                                        <p:strVal val="hidden"/>
                                      </p:to>
                                    </p:set>
                                  </p:childTnLst>
                                </p:cTn>
                              </p:par>
                              <p:par>
                                <p:cTn id="767" presetID="2" presetClass="exit" presetSubtype="1" fill="hold" grpId="1" nodeType="withEffect">
                                  <p:stCondLst>
                                    <p:cond delay="6700"/>
                                  </p:stCondLst>
                                  <p:childTnLst>
                                    <p:anim calcmode="lin" valueType="num">
                                      <p:cBhvr additive="base">
                                        <p:cTn id="768" dur="844"/>
                                        <p:tgtEl>
                                          <p:spTgt spid="119"/>
                                        </p:tgtEl>
                                        <p:attrNameLst>
                                          <p:attrName>ppt_x</p:attrName>
                                        </p:attrNameLst>
                                      </p:cBhvr>
                                      <p:tavLst>
                                        <p:tav tm="0">
                                          <p:val>
                                            <p:strVal val="ppt_x"/>
                                          </p:val>
                                        </p:tav>
                                        <p:tav tm="100000">
                                          <p:val>
                                            <p:strVal val="ppt_x"/>
                                          </p:val>
                                        </p:tav>
                                      </p:tavLst>
                                    </p:anim>
                                    <p:anim calcmode="lin" valueType="num">
                                      <p:cBhvr additive="base">
                                        <p:cTn id="769" dur="844"/>
                                        <p:tgtEl>
                                          <p:spTgt spid="119"/>
                                        </p:tgtEl>
                                        <p:attrNameLst>
                                          <p:attrName>ppt_y</p:attrName>
                                        </p:attrNameLst>
                                      </p:cBhvr>
                                      <p:tavLst>
                                        <p:tav tm="0">
                                          <p:val>
                                            <p:strVal val="ppt_y"/>
                                          </p:val>
                                        </p:tav>
                                        <p:tav tm="100000">
                                          <p:val>
                                            <p:strVal val="0-ppt_h/2"/>
                                          </p:val>
                                        </p:tav>
                                      </p:tavLst>
                                    </p:anim>
                                    <p:set>
                                      <p:cBhvr>
                                        <p:cTn id="770" dur="1" fill="hold">
                                          <p:stCondLst>
                                            <p:cond delay="843"/>
                                          </p:stCondLst>
                                        </p:cTn>
                                        <p:tgtEl>
                                          <p:spTgt spid="119"/>
                                        </p:tgtEl>
                                        <p:attrNameLst>
                                          <p:attrName>style.visibility</p:attrName>
                                        </p:attrNameLst>
                                      </p:cBhvr>
                                      <p:to>
                                        <p:strVal val="hidden"/>
                                      </p:to>
                                    </p:set>
                                  </p:childTnLst>
                                </p:cTn>
                              </p:par>
                              <p:par>
                                <p:cTn id="771" presetID="2" presetClass="exit" presetSubtype="1" fill="hold" grpId="1" nodeType="withEffect">
                                  <p:stCondLst>
                                    <p:cond delay="6700"/>
                                  </p:stCondLst>
                                  <p:childTnLst>
                                    <p:anim calcmode="lin" valueType="num">
                                      <p:cBhvr additive="base">
                                        <p:cTn id="772" dur="886"/>
                                        <p:tgtEl>
                                          <p:spTgt spid="120"/>
                                        </p:tgtEl>
                                        <p:attrNameLst>
                                          <p:attrName>ppt_x</p:attrName>
                                        </p:attrNameLst>
                                      </p:cBhvr>
                                      <p:tavLst>
                                        <p:tav tm="0">
                                          <p:val>
                                            <p:strVal val="ppt_x"/>
                                          </p:val>
                                        </p:tav>
                                        <p:tav tm="100000">
                                          <p:val>
                                            <p:strVal val="ppt_x"/>
                                          </p:val>
                                        </p:tav>
                                      </p:tavLst>
                                    </p:anim>
                                    <p:anim calcmode="lin" valueType="num">
                                      <p:cBhvr additive="base">
                                        <p:cTn id="773" dur="886"/>
                                        <p:tgtEl>
                                          <p:spTgt spid="120"/>
                                        </p:tgtEl>
                                        <p:attrNameLst>
                                          <p:attrName>ppt_y</p:attrName>
                                        </p:attrNameLst>
                                      </p:cBhvr>
                                      <p:tavLst>
                                        <p:tav tm="0">
                                          <p:val>
                                            <p:strVal val="ppt_y"/>
                                          </p:val>
                                        </p:tav>
                                        <p:tav tm="100000">
                                          <p:val>
                                            <p:strVal val="0-ppt_h/2"/>
                                          </p:val>
                                        </p:tav>
                                      </p:tavLst>
                                    </p:anim>
                                    <p:set>
                                      <p:cBhvr>
                                        <p:cTn id="774" dur="1" fill="hold">
                                          <p:stCondLst>
                                            <p:cond delay="885"/>
                                          </p:stCondLst>
                                        </p:cTn>
                                        <p:tgtEl>
                                          <p:spTgt spid="120"/>
                                        </p:tgtEl>
                                        <p:attrNameLst>
                                          <p:attrName>style.visibility</p:attrName>
                                        </p:attrNameLst>
                                      </p:cBhvr>
                                      <p:to>
                                        <p:strVal val="hidden"/>
                                      </p:to>
                                    </p:set>
                                  </p:childTnLst>
                                </p:cTn>
                              </p:par>
                              <p:par>
                                <p:cTn id="775" presetID="2" presetClass="exit" presetSubtype="1" fill="hold" grpId="1" nodeType="withEffect">
                                  <p:stCondLst>
                                    <p:cond delay="6700"/>
                                  </p:stCondLst>
                                  <p:childTnLst>
                                    <p:anim calcmode="lin" valueType="num">
                                      <p:cBhvr additive="base">
                                        <p:cTn id="776" dur="675"/>
                                        <p:tgtEl>
                                          <p:spTgt spid="121"/>
                                        </p:tgtEl>
                                        <p:attrNameLst>
                                          <p:attrName>ppt_x</p:attrName>
                                        </p:attrNameLst>
                                      </p:cBhvr>
                                      <p:tavLst>
                                        <p:tav tm="0">
                                          <p:val>
                                            <p:strVal val="ppt_x"/>
                                          </p:val>
                                        </p:tav>
                                        <p:tav tm="100000">
                                          <p:val>
                                            <p:strVal val="ppt_x"/>
                                          </p:val>
                                        </p:tav>
                                      </p:tavLst>
                                    </p:anim>
                                    <p:anim calcmode="lin" valueType="num">
                                      <p:cBhvr additive="base">
                                        <p:cTn id="777" dur="675"/>
                                        <p:tgtEl>
                                          <p:spTgt spid="121"/>
                                        </p:tgtEl>
                                        <p:attrNameLst>
                                          <p:attrName>ppt_y</p:attrName>
                                        </p:attrNameLst>
                                      </p:cBhvr>
                                      <p:tavLst>
                                        <p:tav tm="0">
                                          <p:val>
                                            <p:strVal val="ppt_y"/>
                                          </p:val>
                                        </p:tav>
                                        <p:tav tm="100000">
                                          <p:val>
                                            <p:strVal val="0-ppt_h/2"/>
                                          </p:val>
                                        </p:tav>
                                      </p:tavLst>
                                    </p:anim>
                                    <p:set>
                                      <p:cBhvr>
                                        <p:cTn id="778" dur="1" fill="hold">
                                          <p:stCondLst>
                                            <p:cond delay="674"/>
                                          </p:stCondLst>
                                        </p:cTn>
                                        <p:tgtEl>
                                          <p:spTgt spid="121"/>
                                        </p:tgtEl>
                                        <p:attrNameLst>
                                          <p:attrName>style.visibility</p:attrName>
                                        </p:attrNameLst>
                                      </p:cBhvr>
                                      <p:to>
                                        <p:strVal val="hidden"/>
                                      </p:to>
                                    </p:set>
                                  </p:childTnLst>
                                </p:cTn>
                              </p:par>
                              <p:par>
                                <p:cTn id="779" presetID="1" presetClass="entr" presetSubtype="0" fill="hold" grpId="0" nodeType="withEffect">
                                  <p:stCondLst>
                                    <p:cond delay="6500"/>
                                  </p:stCondLst>
                                  <p:childTnLst>
                                    <p:set>
                                      <p:cBhvr>
                                        <p:cTn id="780" dur="1" fill="hold">
                                          <p:stCondLst>
                                            <p:cond delay="0"/>
                                          </p:stCondLst>
                                        </p:cTn>
                                        <p:tgtEl>
                                          <p:spTgt spid="237"/>
                                        </p:tgtEl>
                                        <p:attrNameLst>
                                          <p:attrName>style.visibility</p:attrName>
                                        </p:attrNameLst>
                                      </p:cBhvr>
                                      <p:to>
                                        <p:strVal val="visible"/>
                                      </p:to>
                                    </p:set>
                                  </p:childTnLst>
                                </p:cTn>
                              </p:par>
                              <p:par>
                                <p:cTn id="781" presetID="42" presetClass="path" presetSubtype="0" decel="100000" fill="hold" grpId="1" nodeType="withEffect">
                                  <p:stCondLst>
                                    <p:cond delay="6500"/>
                                  </p:stCondLst>
                                  <p:childTnLst>
                                    <p:animMotion origin="layout" path="M -1.45833E-6 1.85185E-6 L 0.00013 0.51204 " pathEditMode="relative" rAng="0" ptsTypes="AA">
                                      <p:cBhvr>
                                        <p:cTn id="782" dur="625" fill="hold"/>
                                        <p:tgtEl>
                                          <p:spTgt spid="237"/>
                                        </p:tgtEl>
                                        <p:attrNameLst>
                                          <p:attrName>ppt_x</p:attrName>
                                          <p:attrName>ppt_y</p:attrName>
                                        </p:attrNameLst>
                                      </p:cBhvr>
                                      <p:rCtr x="0" y="25602"/>
                                    </p:animMotion>
                                  </p:childTnLst>
                                </p:cTn>
                              </p:par>
                              <p:par>
                                <p:cTn id="783" presetID="42" presetClass="path" presetSubtype="0" decel="100000" fill="hold" grpId="2" nodeType="withEffect">
                                  <p:stCondLst>
                                    <p:cond delay="7125"/>
                                  </p:stCondLst>
                                  <p:childTnLst>
                                    <p:animMotion origin="layout" path="M 0.00013 0.51204 L 0.00013 0.41412 " pathEditMode="relative" rAng="0" ptsTypes="AA">
                                      <p:cBhvr>
                                        <p:cTn id="784" dur="1563" fill="hold"/>
                                        <p:tgtEl>
                                          <p:spTgt spid="237"/>
                                        </p:tgtEl>
                                        <p:attrNameLst>
                                          <p:attrName>ppt_x</p:attrName>
                                          <p:attrName>ppt_y</p:attrName>
                                        </p:attrNameLst>
                                      </p:cBhvr>
                                      <p:rCtr x="0" y="-4907"/>
                                    </p:animMotion>
                                  </p:childTnLst>
                                </p:cTn>
                              </p:par>
                              <p:par>
                                <p:cTn id="785" presetID="1" presetClass="entr" presetSubtype="0" fill="hold" grpId="0" nodeType="withEffect">
                                  <p:stCondLst>
                                    <p:cond delay="6500"/>
                                  </p:stCondLst>
                                  <p:childTnLst>
                                    <p:set>
                                      <p:cBhvr>
                                        <p:cTn id="786" dur="1" fill="hold">
                                          <p:stCondLst>
                                            <p:cond delay="0"/>
                                          </p:stCondLst>
                                        </p:cTn>
                                        <p:tgtEl>
                                          <p:spTgt spid="240"/>
                                        </p:tgtEl>
                                        <p:attrNameLst>
                                          <p:attrName>style.visibility</p:attrName>
                                        </p:attrNameLst>
                                      </p:cBhvr>
                                      <p:to>
                                        <p:strVal val="visible"/>
                                      </p:to>
                                    </p:set>
                                  </p:childTnLst>
                                </p:cTn>
                              </p:par>
                              <p:par>
                                <p:cTn id="787" presetID="42" presetClass="path" presetSubtype="0" decel="100000" fill="hold" grpId="1" nodeType="withEffect">
                                  <p:stCondLst>
                                    <p:cond delay="6500"/>
                                  </p:stCondLst>
                                  <p:childTnLst>
                                    <p:animMotion origin="layout" path="M -1.45833E-6 1.85185E-6 L 0.00013 0.51204 " pathEditMode="relative" rAng="0" ptsTypes="AA">
                                      <p:cBhvr>
                                        <p:cTn id="788" dur="313" fill="hold"/>
                                        <p:tgtEl>
                                          <p:spTgt spid="240"/>
                                        </p:tgtEl>
                                        <p:attrNameLst>
                                          <p:attrName>ppt_x</p:attrName>
                                          <p:attrName>ppt_y</p:attrName>
                                        </p:attrNameLst>
                                      </p:cBhvr>
                                      <p:rCtr x="0" y="25602"/>
                                    </p:animMotion>
                                  </p:childTnLst>
                                </p:cTn>
                              </p:par>
                              <p:par>
                                <p:cTn id="789" presetID="42" presetClass="path" presetSubtype="0" decel="100000" fill="hold" grpId="2" nodeType="withEffect">
                                  <p:stCondLst>
                                    <p:cond delay="6813"/>
                                  </p:stCondLst>
                                  <p:childTnLst>
                                    <p:animMotion origin="layout" path="M 0.00013 0.51204 L 0.00209 0.4081 " pathEditMode="relative" rAng="0" ptsTypes="AA">
                                      <p:cBhvr>
                                        <p:cTn id="790" dur="1875" fill="hold"/>
                                        <p:tgtEl>
                                          <p:spTgt spid="240"/>
                                        </p:tgtEl>
                                        <p:attrNameLst>
                                          <p:attrName>ppt_x</p:attrName>
                                          <p:attrName>ppt_y</p:attrName>
                                        </p:attrNameLst>
                                      </p:cBhvr>
                                      <p:rCtr x="91" y="-5208"/>
                                    </p:animMotion>
                                  </p:childTnLst>
                                </p:cTn>
                              </p:par>
                              <p:par>
                                <p:cTn id="791" presetID="10" presetClass="exit" presetSubtype="0" fill="hold" grpId="3" nodeType="withEffect">
                                  <p:stCondLst>
                                    <p:cond delay="7750"/>
                                  </p:stCondLst>
                                  <p:childTnLst>
                                    <p:animEffect transition="out" filter="fade">
                                      <p:cBhvr>
                                        <p:cTn id="792" dur="938"/>
                                        <p:tgtEl>
                                          <p:spTgt spid="240"/>
                                        </p:tgtEl>
                                      </p:cBhvr>
                                    </p:animEffect>
                                    <p:set>
                                      <p:cBhvr>
                                        <p:cTn id="793" dur="1" fill="hold">
                                          <p:stCondLst>
                                            <p:cond delay="937"/>
                                          </p:stCondLst>
                                        </p:cTn>
                                        <p:tgtEl>
                                          <p:spTgt spid="240"/>
                                        </p:tgtEl>
                                        <p:attrNameLst>
                                          <p:attrName>style.visibility</p:attrName>
                                        </p:attrNameLst>
                                      </p:cBhvr>
                                      <p:to>
                                        <p:strVal val="hidden"/>
                                      </p:to>
                                    </p:set>
                                  </p:childTnLst>
                                </p:cTn>
                              </p:par>
                              <p:par>
                                <p:cTn id="794" presetID="1" presetClass="entr" presetSubtype="0" fill="hold" grpId="0" nodeType="withEffect">
                                  <p:stCondLst>
                                    <p:cond delay="6500"/>
                                  </p:stCondLst>
                                  <p:childTnLst>
                                    <p:set>
                                      <p:cBhvr>
                                        <p:cTn id="795" dur="1" fill="hold">
                                          <p:stCondLst>
                                            <p:cond delay="0"/>
                                          </p:stCondLst>
                                        </p:cTn>
                                        <p:tgtEl>
                                          <p:spTgt spid="288"/>
                                        </p:tgtEl>
                                        <p:attrNameLst>
                                          <p:attrName>style.visibility</p:attrName>
                                        </p:attrNameLst>
                                      </p:cBhvr>
                                      <p:to>
                                        <p:strVal val="visible"/>
                                      </p:to>
                                    </p:set>
                                  </p:childTnLst>
                                </p:cTn>
                              </p:par>
                              <p:par>
                                <p:cTn id="796" presetID="42" presetClass="path" presetSubtype="0" decel="100000" fill="hold" grpId="1" nodeType="withEffect">
                                  <p:stCondLst>
                                    <p:cond delay="6500"/>
                                  </p:stCondLst>
                                  <p:childTnLst>
                                    <p:animMotion origin="layout" path="M -1.45833E-6 1.85185E-6 L 0.00013 0.51204 " pathEditMode="relative" rAng="0" ptsTypes="AA">
                                      <p:cBhvr>
                                        <p:cTn id="797" dur="313" fill="hold"/>
                                        <p:tgtEl>
                                          <p:spTgt spid="288"/>
                                        </p:tgtEl>
                                        <p:attrNameLst>
                                          <p:attrName>ppt_x</p:attrName>
                                          <p:attrName>ppt_y</p:attrName>
                                        </p:attrNameLst>
                                      </p:cBhvr>
                                      <p:rCtr x="0" y="25602"/>
                                    </p:animMotion>
                                  </p:childTnLst>
                                </p:cTn>
                              </p:par>
                              <p:par>
                                <p:cTn id="798" presetID="0" presetClass="path" presetSubtype="0" decel="100000" fill="hold" grpId="3" nodeType="withEffect">
                                  <p:stCondLst>
                                    <p:cond delay="6813"/>
                                  </p:stCondLst>
                                  <p:childTnLst>
                                    <p:animMotion origin="layout" path="M 0.00013 0.51204 C -0.00091 0.42593 -0.00117 0.43727 -0.01068 0.39329 C -0.01979 0.35139 -0.03893 0.33727 -0.04805 0.3051 C -0.05716 0.27223 -0.05352 0.24051 -0.0375 0.19537 " pathEditMode="relative" rAng="0" ptsTypes="AAAA">
                                      <p:cBhvr>
                                        <p:cTn id="799" dur="3125" fill="hold"/>
                                        <p:tgtEl>
                                          <p:spTgt spid="288"/>
                                        </p:tgtEl>
                                        <p:attrNameLst>
                                          <p:attrName>ppt_x</p:attrName>
                                          <p:attrName>ppt_y</p:attrName>
                                        </p:attrNameLst>
                                      </p:cBhvr>
                                      <p:rCtr x="-2656" y="-15833"/>
                                    </p:animMotion>
                                  </p:childTnLst>
                                </p:cTn>
                              </p:par>
                              <p:par>
                                <p:cTn id="800" presetID="10" presetClass="exit" presetSubtype="0" fill="hold" grpId="2" nodeType="withEffect">
                                  <p:stCondLst>
                                    <p:cond delay="8375"/>
                                  </p:stCondLst>
                                  <p:childTnLst>
                                    <p:animEffect transition="out" filter="fade">
                                      <p:cBhvr>
                                        <p:cTn id="801" dur="1250"/>
                                        <p:tgtEl>
                                          <p:spTgt spid="288"/>
                                        </p:tgtEl>
                                      </p:cBhvr>
                                    </p:animEffect>
                                    <p:set>
                                      <p:cBhvr>
                                        <p:cTn id="802" dur="1" fill="hold">
                                          <p:stCondLst>
                                            <p:cond delay="1249"/>
                                          </p:stCondLst>
                                        </p:cTn>
                                        <p:tgtEl>
                                          <p:spTgt spid="288"/>
                                        </p:tgtEl>
                                        <p:attrNameLst>
                                          <p:attrName>style.visibility</p:attrName>
                                        </p:attrNameLst>
                                      </p:cBhvr>
                                      <p:to>
                                        <p:strVal val="hidden"/>
                                      </p:to>
                                    </p:set>
                                  </p:childTnLst>
                                </p:cTn>
                              </p:par>
                              <p:par>
                                <p:cTn id="803" presetID="1" presetClass="entr" presetSubtype="0" fill="hold" grpId="0" nodeType="withEffect">
                                  <p:stCondLst>
                                    <p:cond delay="6500"/>
                                  </p:stCondLst>
                                  <p:childTnLst>
                                    <p:set>
                                      <p:cBhvr>
                                        <p:cTn id="804" dur="1" fill="hold">
                                          <p:stCondLst>
                                            <p:cond delay="0"/>
                                          </p:stCondLst>
                                        </p:cTn>
                                        <p:tgtEl>
                                          <p:spTgt spid="268"/>
                                        </p:tgtEl>
                                        <p:attrNameLst>
                                          <p:attrName>style.visibility</p:attrName>
                                        </p:attrNameLst>
                                      </p:cBhvr>
                                      <p:to>
                                        <p:strVal val="visible"/>
                                      </p:to>
                                    </p:set>
                                  </p:childTnLst>
                                </p:cTn>
                              </p:par>
                              <p:par>
                                <p:cTn id="805" presetID="64" presetClass="path" presetSubtype="0" decel="100000" fill="hold" grpId="1" nodeType="withEffect">
                                  <p:stCondLst>
                                    <p:cond delay="6500"/>
                                  </p:stCondLst>
                                  <p:childTnLst>
                                    <p:animMotion origin="layout" path="M -6.25E-7 7.40741E-7 L 0.00247 -0.65139 " pathEditMode="relative" rAng="0" ptsTypes="AA">
                                      <p:cBhvr>
                                        <p:cTn id="806" dur="1875" fill="hold"/>
                                        <p:tgtEl>
                                          <p:spTgt spid="268"/>
                                        </p:tgtEl>
                                        <p:attrNameLst>
                                          <p:attrName>ppt_x</p:attrName>
                                          <p:attrName>ppt_y</p:attrName>
                                        </p:attrNameLst>
                                      </p:cBhvr>
                                      <p:rCtr x="117" y="-32569"/>
                                    </p:animMotion>
                                  </p:childTnLst>
                                </p:cTn>
                              </p:par>
                              <p:par>
                                <p:cTn id="807" presetID="10" presetClass="exit" presetSubtype="0" fill="hold" grpId="2" nodeType="withEffect">
                                  <p:stCondLst>
                                    <p:cond delay="7438"/>
                                  </p:stCondLst>
                                  <p:childTnLst>
                                    <p:animEffect transition="out" filter="fade">
                                      <p:cBhvr>
                                        <p:cTn id="808" dur="938"/>
                                        <p:tgtEl>
                                          <p:spTgt spid="268"/>
                                        </p:tgtEl>
                                      </p:cBhvr>
                                    </p:animEffect>
                                    <p:set>
                                      <p:cBhvr>
                                        <p:cTn id="809" dur="1" fill="hold">
                                          <p:stCondLst>
                                            <p:cond delay="937"/>
                                          </p:stCondLst>
                                        </p:cTn>
                                        <p:tgtEl>
                                          <p:spTgt spid="268"/>
                                        </p:tgtEl>
                                        <p:attrNameLst>
                                          <p:attrName>style.visibility</p:attrName>
                                        </p:attrNameLst>
                                      </p:cBhvr>
                                      <p:to>
                                        <p:strVal val="hidden"/>
                                      </p:to>
                                    </p:set>
                                  </p:childTnLst>
                                </p:cTn>
                              </p:par>
                              <p:par>
                                <p:cTn id="810" presetID="1" presetClass="entr" presetSubtype="0" fill="hold" grpId="0" nodeType="withEffect">
                                  <p:stCondLst>
                                    <p:cond delay="6500"/>
                                  </p:stCondLst>
                                  <p:childTnLst>
                                    <p:set>
                                      <p:cBhvr>
                                        <p:cTn id="811" dur="1" fill="hold">
                                          <p:stCondLst>
                                            <p:cond delay="0"/>
                                          </p:stCondLst>
                                        </p:cTn>
                                        <p:tgtEl>
                                          <p:spTgt spid="233"/>
                                        </p:tgtEl>
                                        <p:attrNameLst>
                                          <p:attrName>style.visibility</p:attrName>
                                        </p:attrNameLst>
                                      </p:cBhvr>
                                      <p:to>
                                        <p:strVal val="visible"/>
                                      </p:to>
                                    </p:set>
                                  </p:childTnLst>
                                </p:cTn>
                              </p:par>
                              <p:par>
                                <p:cTn id="812" presetID="42" presetClass="path" presetSubtype="0" decel="100000" fill="hold" grpId="1" nodeType="withEffect">
                                  <p:stCondLst>
                                    <p:cond delay="6500"/>
                                  </p:stCondLst>
                                  <p:childTnLst>
                                    <p:animMotion origin="layout" path="M -1.45833E-6 1.85185E-6 L 0.00013 0.51204 " pathEditMode="relative" rAng="0" ptsTypes="AA">
                                      <p:cBhvr>
                                        <p:cTn id="813" dur="625" fill="hold"/>
                                        <p:tgtEl>
                                          <p:spTgt spid="233"/>
                                        </p:tgtEl>
                                        <p:attrNameLst>
                                          <p:attrName>ppt_x</p:attrName>
                                          <p:attrName>ppt_y</p:attrName>
                                        </p:attrNameLst>
                                      </p:cBhvr>
                                      <p:rCtr x="0" y="25602"/>
                                    </p:animMotion>
                                  </p:childTnLst>
                                </p:cTn>
                              </p:par>
                              <p:par>
                                <p:cTn id="814" presetID="42" presetClass="path" presetSubtype="0" decel="100000" fill="hold" grpId="2" nodeType="withEffect">
                                  <p:stCondLst>
                                    <p:cond delay="7125"/>
                                  </p:stCondLst>
                                  <p:childTnLst>
                                    <p:animMotion origin="layout" path="M 0.00013 0.51204 L 0.02656 0.29745 " pathEditMode="relative" rAng="0" ptsTypes="AA">
                                      <p:cBhvr>
                                        <p:cTn id="815" dur="2813" fill="hold"/>
                                        <p:tgtEl>
                                          <p:spTgt spid="233"/>
                                        </p:tgtEl>
                                        <p:attrNameLst>
                                          <p:attrName>ppt_x</p:attrName>
                                          <p:attrName>ppt_y</p:attrName>
                                        </p:attrNameLst>
                                      </p:cBhvr>
                                      <p:rCtr x="1315" y="-10741"/>
                                    </p:animMotion>
                                  </p:childTnLst>
                                </p:cTn>
                              </p:par>
                              <p:par>
                                <p:cTn id="816" presetID="1" presetClass="entr" presetSubtype="0" fill="hold" grpId="0" nodeType="withEffect">
                                  <p:stCondLst>
                                    <p:cond delay="6500"/>
                                  </p:stCondLst>
                                  <p:childTnLst>
                                    <p:set>
                                      <p:cBhvr>
                                        <p:cTn id="817" dur="1" fill="hold">
                                          <p:stCondLst>
                                            <p:cond delay="0"/>
                                          </p:stCondLst>
                                        </p:cTn>
                                        <p:tgtEl>
                                          <p:spTgt spid="296"/>
                                        </p:tgtEl>
                                        <p:attrNameLst>
                                          <p:attrName>style.visibility</p:attrName>
                                        </p:attrNameLst>
                                      </p:cBhvr>
                                      <p:to>
                                        <p:strVal val="visible"/>
                                      </p:to>
                                    </p:set>
                                  </p:childTnLst>
                                </p:cTn>
                              </p:par>
                              <p:par>
                                <p:cTn id="818" presetID="42" presetClass="path" presetSubtype="0" decel="100000" fill="hold" grpId="1" nodeType="withEffect">
                                  <p:stCondLst>
                                    <p:cond delay="6500"/>
                                  </p:stCondLst>
                                  <p:childTnLst>
                                    <p:animMotion origin="layout" path="M -6.25E-7 1.48148E-6 L 0.0026 0.71805 " pathEditMode="relative" rAng="0" ptsTypes="AA">
                                      <p:cBhvr>
                                        <p:cTn id="819" dur="625" fill="hold"/>
                                        <p:tgtEl>
                                          <p:spTgt spid="296"/>
                                        </p:tgtEl>
                                        <p:attrNameLst>
                                          <p:attrName>ppt_x</p:attrName>
                                          <p:attrName>ppt_y</p:attrName>
                                        </p:attrNameLst>
                                      </p:cBhvr>
                                      <p:rCtr x="130" y="35903"/>
                                    </p:animMotion>
                                  </p:childTnLst>
                                </p:cTn>
                              </p:par>
                              <p:par>
                                <p:cTn id="820" presetID="42" presetClass="path" presetSubtype="0" decel="100000" fill="hold" grpId="2" nodeType="withEffect">
                                  <p:stCondLst>
                                    <p:cond delay="7125"/>
                                  </p:stCondLst>
                                  <p:childTnLst>
                                    <p:animMotion origin="layout" path="M 0.0026 0.71805 L -0.01823 0.46597 " pathEditMode="relative" rAng="0" ptsTypes="AA">
                                      <p:cBhvr>
                                        <p:cTn id="821" dur="2813" fill="hold"/>
                                        <p:tgtEl>
                                          <p:spTgt spid="296"/>
                                        </p:tgtEl>
                                        <p:attrNameLst>
                                          <p:attrName>ppt_x</p:attrName>
                                          <p:attrName>ppt_y</p:attrName>
                                        </p:attrNameLst>
                                      </p:cBhvr>
                                      <p:rCtr x="-1042" y="-12616"/>
                                    </p:animMotion>
                                  </p:childTnLst>
                                </p:cTn>
                              </p:par>
                              <p:par>
                                <p:cTn id="822" presetID="1" presetClass="entr" presetSubtype="0" fill="hold" grpId="0" nodeType="withEffect">
                                  <p:stCondLst>
                                    <p:cond delay="6500"/>
                                  </p:stCondLst>
                                  <p:childTnLst>
                                    <p:set>
                                      <p:cBhvr>
                                        <p:cTn id="823" dur="1" fill="hold">
                                          <p:stCondLst>
                                            <p:cond delay="0"/>
                                          </p:stCondLst>
                                        </p:cTn>
                                        <p:tgtEl>
                                          <p:spTgt spid="235"/>
                                        </p:tgtEl>
                                        <p:attrNameLst>
                                          <p:attrName>style.visibility</p:attrName>
                                        </p:attrNameLst>
                                      </p:cBhvr>
                                      <p:to>
                                        <p:strVal val="visible"/>
                                      </p:to>
                                    </p:set>
                                  </p:childTnLst>
                                </p:cTn>
                              </p:par>
                              <p:par>
                                <p:cTn id="824" presetID="42" presetClass="path" presetSubtype="0" decel="100000" fill="hold" grpId="1" nodeType="withEffect">
                                  <p:stCondLst>
                                    <p:cond delay="6500"/>
                                  </p:stCondLst>
                                  <p:childTnLst>
                                    <p:animMotion origin="layout" path="M -1.45833E-6 1.85185E-6 L 0.00013 0.51204 " pathEditMode="relative" rAng="0" ptsTypes="AA">
                                      <p:cBhvr>
                                        <p:cTn id="825" dur="625" fill="hold"/>
                                        <p:tgtEl>
                                          <p:spTgt spid="235"/>
                                        </p:tgtEl>
                                        <p:attrNameLst>
                                          <p:attrName>ppt_x</p:attrName>
                                          <p:attrName>ppt_y</p:attrName>
                                        </p:attrNameLst>
                                      </p:cBhvr>
                                      <p:rCtr x="0" y="25602"/>
                                    </p:animMotion>
                                  </p:childTnLst>
                                </p:cTn>
                              </p:par>
                              <p:par>
                                <p:cTn id="826" presetID="42" presetClass="path" presetSubtype="0" decel="100000" fill="hold" grpId="2" nodeType="withEffect">
                                  <p:stCondLst>
                                    <p:cond delay="7125"/>
                                  </p:stCondLst>
                                  <p:childTnLst>
                                    <p:animMotion origin="layout" path="M 0.00013 0.51204 L 0.02656 0.29745 " pathEditMode="relative" rAng="0" ptsTypes="AA">
                                      <p:cBhvr>
                                        <p:cTn id="827" dur="2813" fill="hold"/>
                                        <p:tgtEl>
                                          <p:spTgt spid="235"/>
                                        </p:tgtEl>
                                        <p:attrNameLst>
                                          <p:attrName>ppt_x</p:attrName>
                                          <p:attrName>ppt_y</p:attrName>
                                        </p:attrNameLst>
                                      </p:cBhvr>
                                      <p:rCtr x="1315" y="-10741"/>
                                    </p:animMotion>
                                  </p:childTnLst>
                                </p:cTn>
                              </p:par>
                              <p:par>
                                <p:cTn id="828" presetID="1" presetClass="entr" presetSubtype="0" fill="hold" grpId="0" nodeType="withEffect">
                                  <p:stCondLst>
                                    <p:cond delay="6500"/>
                                  </p:stCondLst>
                                  <p:childTnLst>
                                    <p:set>
                                      <p:cBhvr>
                                        <p:cTn id="829" dur="1" fill="hold">
                                          <p:stCondLst>
                                            <p:cond delay="0"/>
                                          </p:stCondLst>
                                        </p:cTn>
                                        <p:tgtEl>
                                          <p:spTgt spid="257"/>
                                        </p:tgtEl>
                                        <p:attrNameLst>
                                          <p:attrName>style.visibility</p:attrName>
                                        </p:attrNameLst>
                                      </p:cBhvr>
                                      <p:to>
                                        <p:strVal val="visible"/>
                                      </p:to>
                                    </p:set>
                                  </p:childTnLst>
                                </p:cTn>
                              </p:par>
                              <p:par>
                                <p:cTn id="830" presetID="42" presetClass="path" presetSubtype="0" decel="100000" fill="hold" grpId="1" nodeType="withEffect">
                                  <p:stCondLst>
                                    <p:cond delay="6500"/>
                                  </p:stCondLst>
                                  <p:childTnLst>
                                    <p:animMotion origin="layout" path="M -6.25E-7 1.11111E-6 L 0.0026 0.60995 " pathEditMode="relative" rAng="0" ptsTypes="AA">
                                      <p:cBhvr>
                                        <p:cTn id="831" dur="313" fill="hold"/>
                                        <p:tgtEl>
                                          <p:spTgt spid="257"/>
                                        </p:tgtEl>
                                        <p:attrNameLst>
                                          <p:attrName>ppt_x</p:attrName>
                                          <p:attrName>ppt_y</p:attrName>
                                        </p:attrNameLst>
                                      </p:cBhvr>
                                      <p:rCtr x="130" y="30486"/>
                                    </p:animMotion>
                                  </p:childTnLst>
                                </p:cTn>
                              </p:par>
                              <p:par>
                                <p:cTn id="832" presetID="0" presetClass="path" presetSubtype="0" decel="100000" fill="hold" grpId="2" nodeType="withEffect">
                                  <p:stCondLst>
                                    <p:cond delay="6813"/>
                                  </p:stCondLst>
                                  <p:childTnLst>
                                    <p:animMotion origin="layout" path="M 0.0026 0.60995 C 0.00208 0.50277 0.00195 0.51689 -0.00287 0.46226 C -0.00743 0.41018 -0.01693 0.39259 -0.02149 0.35254 C -0.02591 0.31157 -0.02409 0.27222 -0.01615 0.2162 " pathEditMode="relative" rAng="0" ptsTypes="AAAA">
                                      <p:cBhvr>
                                        <p:cTn id="833" dur="3125" fill="hold"/>
                                        <p:tgtEl>
                                          <p:spTgt spid="257"/>
                                        </p:tgtEl>
                                        <p:attrNameLst>
                                          <p:attrName>ppt_x</p:attrName>
                                          <p:attrName>ppt_y</p:attrName>
                                        </p:attrNameLst>
                                      </p:cBhvr>
                                      <p:rCtr x="-1328" y="-19699"/>
                                    </p:animMotion>
                                  </p:childTnLst>
                                </p:cTn>
                              </p:par>
                              <p:par>
                                <p:cTn id="834" presetID="10" presetClass="exit" presetSubtype="0" fill="hold" grpId="3" nodeType="withEffect">
                                  <p:stCondLst>
                                    <p:cond delay="8375"/>
                                  </p:stCondLst>
                                  <p:childTnLst>
                                    <p:animEffect transition="out" filter="fade">
                                      <p:cBhvr>
                                        <p:cTn id="835" dur="1250"/>
                                        <p:tgtEl>
                                          <p:spTgt spid="257"/>
                                        </p:tgtEl>
                                      </p:cBhvr>
                                    </p:animEffect>
                                    <p:set>
                                      <p:cBhvr>
                                        <p:cTn id="836" dur="1" fill="hold">
                                          <p:stCondLst>
                                            <p:cond delay="1249"/>
                                          </p:stCondLst>
                                        </p:cTn>
                                        <p:tgtEl>
                                          <p:spTgt spid="257"/>
                                        </p:tgtEl>
                                        <p:attrNameLst>
                                          <p:attrName>style.visibility</p:attrName>
                                        </p:attrNameLst>
                                      </p:cBhvr>
                                      <p:to>
                                        <p:strVal val="hidden"/>
                                      </p:to>
                                    </p:set>
                                  </p:childTnLst>
                                </p:cTn>
                              </p:par>
                              <p:par>
                                <p:cTn id="837" presetID="10" presetClass="entr" presetSubtype="0" fill="hold" grpId="0" nodeType="withEffect">
                                  <p:stCondLst>
                                    <p:cond delay="6500"/>
                                  </p:stCondLst>
                                  <p:childTnLst>
                                    <p:set>
                                      <p:cBhvr>
                                        <p:cTn id="838" dur="1" fill="hold">
                                          <p:stCondLst>
                                            <p:cond delay="0"/>
                                          </p:stCondLst>
                                        </p:cTn>
                                        <p:tgtEl>
                                          <p:spTgt spid="239"/>
                                        </p:tgtEl>
                                        <p:attrNameLst>
                                          <p:attrName>style.visibility</p:attrName>
                                        </p:attrNameLst>
                                      </p:cBhvr>
                                      <p:to>
                                        <p:strVal val="visible"/>
                                      </p:to>
                                    </p:set>
                                    <p:animEffect transition="in" filter="fade">
                                      <p:cBhvr>
                                        <p:cTn id="839" dur="625"/>
                                        <p:tgtEl>
                                          <p:spTgt spid="239"/>
                                        </p:tgtEl>
                                      </p:cBhvr>
                                    </p:animEffect>
                                  </p:childTnLst>
                                </p:cTn>
                              </p:par>
                              <p:par>
                                <p:cTn id="840" presetID="0" presetClass="path" presetSubtype="0" accel="50000" decel="50000" fill="hold" grpId="1" nodeType="withEffect">
                                  <p:stCondLst>
                                    <p:cond delay="6500"/>
                                  </p:stCondLst>
                                  <p:childTnLst>
                                    <p:animMotion origin="layout" path="M 2.70833E-6 3.7037E-7 C 0.02018 -0.00162 0.04557 -0.00579 0.05677 -0.01389 C 0.06758 -0.02245 0.07057 -0.03495 0.07265 -0.04676 " pathEditMode="relative" rAng="0" ptsTypes="AAA">
                                      <p:cBhvr>
                                        <p:cTn id="841" dur="2500" fill="hold"/>
                                        <p:tgtEl>
                                          <p:spTgt spid="239"/>
                                        </p:tgtEl>
                                        <p:attrNameLst>
                                          <p:attrName>ppt_x</p:attrName>
                                          <p:attrName>ppt_y</p:attrName>
                                        </p:attrNameLst>
                                      </p:cBhvr>
                                      <p:rCtr x="3633" y="-2338"/>
                                    </p:animMotion>
                                  </p:childTnLst>
                                </p:cTn>
                              </p:par>
                              <p:par>
                                <p:cTn id="842" presetID="1" presetClass="entr" presetSubtype="0" fill="hold" grpId="0" nodeType="withEffect">
                                  <p:stCondLst>
                                    <p:cond delay="6500"/>
                                  </p:stCondLst>
                                  <p:childTnLst>
                                    <p:set>
                                      <p:cBhvr>
                                        <p:cTn id="843" dur="1" fill="hold">
                                          <p:stCondLst>
                                            <p:cond delay="0"/>
                                          </p:stCondLst>
                                        </p:cTn>
                                        <p:tgtEl>
                                          <p:spTgt spid="230"/>
                                        </p:tgtEl>
                                        <p:attrNameLst>
                                          <p:attrName>style.visibility</p:attrName>
                                        </p:attrNameLst>
                                      </p:cBhvr>
                                      <p:to>
                                        <p:strVal val="visible"/>
                                      </p:to>
                                    </p:set>
                                  </p:childTnLst>
                                </p:cTn>
                              </p:par>
                              <p:par>
                                <p:cTn id="844" presetID="0" presetClass="path" presetSubtype="0" decel="100000" fill="hold" grpId="1" nodeType="withEffect">
                                  <p:stCondLst>
                                    <p:cond delay="6500"/>
                                  </p:stCondLst>
                                  <p:childTnLst>
                                    <p:animMotion origin="layout" path="M -0.03841 -0.02222 C -0.03099 -0.00902 -0.01679 0.00417 -0.01133 0.00903 C -0.00586 0.0132 0.0043 0.00764 0.01237 0.01343 C 0.02032 0.01852 0.0267 0.03056 0.03321 0.04213 " pathEditMode="relative" rAng="19620000" ptsTypes="AAAA">
                                      <p:cBhvr>
                                        <p:cTn id="845" dur="3438" fill="hold"/>
                                        <p:tgtEl>
                                          <p:spTgt spid="230"/>
                                        </p:tgtEl>
                                        <p:attrNameLst>
                                          <p:attrName>ppt_x</p:attrName>
                                          <p:attrName>ppt_y</p:attrName>
                                        </p:attrNameLst>
                                      </p:cBhvr>
                                      <p:rCtr x="3581" y="3218"/>
                                    </p:animMotion>
                                  </p:childTnLst>
                                </p:cTn>
                              </p:par>
                              <p:par>
                                <p:cTn id="846" presetID="1" presetClass="entr" presetSubtype="0" fill="hold" grpId="1" nodeType="withEffect">
                                  <p:stCondLst>
                                    <p:cond delay="6500"/>
                                  </p:stCondLst>
                                  <p:childTnLst>
                                    <p:set>
                                      <p:cBhvr>
                                        <p:cTn id="847" dur="1" fill="hold">
                                          <p:stCondLst>
                                            <p:cond delay="0"/>
                                          </p:stCondLst>
                                        </p:cTn>
                                        <p:tgtEl>
                                          <p:spTgt spid="275"/>
                                        </p:tgtEl>
                                        <p:attrNameLst>
                                          <p:attrName>style.visibility</p:attrName>
                                        </p:attrNameLst>
                                      </p:cBhvr>
                                      <p:to>
                                        <p:strVal val="visible"/>
                                      </p:to>
                                    </p:set>
                                  </p:childTnLst>
                                </p:cTn>
                              </p:par>
                              <p:par>
                                <p:cTn id="848" presetID="0" presetClass="path" presetSubtype="0" decel="100000" fill="hold" grpId="0" nodeType="withEffect">
                                  <p:stCondLst>
                                    <p:cond delay="6500"/>
                                  </p:stCondLst>
                                  <p:childTnLst>
                                    <p:animMotion origin="layout" path="M -2.29167E-6 3.7037E-6 C -0.01276 -0.02084 -0.03125 -0.05463 -0.03828 -0.0838 C -0.04557 -0.11366 -0.0526 -0.18334 -0.0526 -0.23195 " pathEditMode="relative" rAng="0" ptsTypes="AAA">
                                      <p:cBhvr>
                                        <p:cTn id="849" dur="3438" fill="hold"/>
                                        <p:tgtEl>
                                          <p:spTgt spid="275"/>
                                        </p:tgtEl>
                                        <p:attrNameLst>
                                          <p:attrName>ppt_x</p:attrName>
                                          <p:attrName>ppt_y</p:attrName>
                                        </p:attrNameLst>
                                      </p:cBhvr>
                                      <p:rCtr x="-2630" y="-11597"/>
                                    </p:animMotion>
                                  </p:childTnLst>
                                </p:cTn>
                              </p:par>
                              <p:par>
                                <p:cTn id="850" presetID="1" presetClass="entr" presetSubtype="0" fill="hold" grpId="0" nodeType="withEffect">
                                  <p:stCondLst>
                                    <p:cond delay="6500"/>
                                  </p:stCondLst>
                                  <p:childTnLst>
                                    <p:set>
                                      <p:cBhvr>
                                        <p:cTn id="851" dur="1" fill="hold">
                                          <p:stCondLst>
                                            <p:cond delay="0"/>
                                          </p:stCondLst>
                                        </p:cTn>
                                        <p:tgtEl>
                                          <p:spTgt spid="299"/>
                                        </p:tgtEl>
                                        <p:attrNameLst>
                                          <p:attrName>style.visibility</p:attrName>
                                        </p:attrNameLst>
                                      </p:cBhvr>
                                      <p:to>
                                        <p:strVal val="visible"/>
                                      </p:to>
                                    </p:set>
                                  </p:childTnLst>
                                </p:cTn>
                              </p:par>
                              <p:par>
                                <p:cTn id="852" presetID="0" presetClass="path" presetSubtype="0" decel="100000" fill="hold" grpId="1" nodeType="withEffect">
                                  <p:stCondLst>
                                    <p:cond delay="6500"/>
                                  </p:stCondLst>
                                  <p:childTnLst>
                                    <p:animMotion origin="layout" path="M 5.55112E-17 -7.40741E-7 C -0.01706 -0.02477 -0.04167 -0.06458 -0.05104 -0.09907 C -0.06081 -0.13426 -0.07005 -0.21643 -0.07005 -0.27361 " pathEditMode="relative" rAng="0" ptsTypes="AAA">
                                      <p:cBhvr>
                                        <p:cTn id="853" dur="3438" fill="hold"/>
                                        <p:tgtEl>
                                          <p:spTgt spid="299"/>
                                        </p:tgtEl>
                                        <p:attrNameLst>
                                          <p:attrName>ppt_x</p:attrName>
                                          <p:attrName>ppt_y</p:attrName>
                                        </p:attrNameLst>
                                      </p:cBhvr>
                                      <p:rCtr x="-3503" y="-13681"/>
                                    </p:animMotion>
                                  </p:childTnLst>
                                </p:cTn>
                              </p:par>
                              <p:par>
                                <p:cTn id="854" presetID="1" presetClass="entr" presetSubtype="0" fill="hold" grpId="0" nodeType="withEffect">
                                  <p:stCondLst>
                                    <p:cond delay="6500"/>
                                  </p:stCondLst>
                                  <p:childTnLst>
                                    <p:set>
                                      <p:cBhvr>
                                        <p:cTn id="855" dur="1" fill="hold">
                                          <p:stCondLst>
                                            <p:cond delay="0"/>
                                          </p:stCondLst>
                                        </p:cTn>
                                        <p:tgtEl>
                                          <p:spTgt spid="247"/>
                                        </p:tgtEl>
                                        <p:attrNameLst>
                                          <p:attrName>style.visibility</p:attrName>
                                        </p:attrNameLst>
                                      </p:cBhvr>
                                      <p:to>
                                        <p:strVal val="visible"/>
                                      </p:to>
                                    </p:set>
                                  </p:childTnLst>
                                </p:cTn>
                              </p:par>
                              <p:par>
                                <p:cTn id="856" presetID="0" presetClass="path" presetSubtype="0" decel="100000" fill="hold" grpId="1" nodeType="withEffect">
                                  <p:stCondLst>
                                    <p:cond delay="6500"/>
                                  </p:stCondLst>
                                  <p:childTnLst>
                                    <p:animMotion origin="layout" path="M 3.54167E-6 1.11111E-6 C -0.01862 -0.03565 -0.04532 -0.09259 -0.05547 -0.14213 C -0.06602 -0.19259 -0.07605 -0.31042 -0.07605 -0.39213 " pathEditMode="relative" rAng="0" ptsTypes="AAA">
                                      <p:cBhvr>
                                        <p:cTn id="857" dur="4375" fill="hold"/>
                                        <p:tgtEl>
                                          <p:spTgt spid="247"/>
                                        </p:tgtEl>
                                        <p:attrNameLst>
                                          <p:attrName>ppt_x</p:attrName>
                                          <p:attrName>ppt_y</p:attrName>
                                        </p:attrNameLst>
                                      </p:cBhvr>
                                      <p:rCtr x="-3802" y="-19606"/>
                                    </p:animMotion>
                                  </p:childTnLst>
                                </p:cTn>
                              </p:par>
                              <p:par>
                                <p:cTn id="858" presetID="1" presetClass="entr" presetSubtype="0" fill="hold" grpId="0" nodeType="withEffect">
                                  <p:stCondLst>
                                    <p:cond delay="6500"/>
                                  </p:stCondLst>
                                  <p:childTnLst>
                                    <p:set>
                                      <p:cBhvr>
                                        <p:cTn id="859" dur="1" fill="hold">
                                          <p:stCondLst>
                                            <p:cond delay="0"/>
                                          </p:stCondLst>
                                        </p:cTn>
                                        <p:tgtEl>
                                          <p:spTgt spid="264"/>
                                        </p:tgtEl>
                                        <p:attrNameLst>
                                          <p:attrName>style.visibility</p:attrName>
                                        </p:attrNameLst>
                                      </p:cBhvr>
                                      <p:to>
                                        <p:strVal val="visible"/>
                                      </p:to>
                                    </p:set>
                                  </p:childTnLst>
                                </p:cTn>
                              </p:par>
                              <p:par>
                                <p:cTn id="860" presetID="0" presetClass="path" presetSubtype="0" decel="100000" fill="hold" grpId="1" nodeType="withEffect">
                                  <p:stCondLst>
                                    <p:cond delay="6500"/>
                                  </p:stCondLst>
                                  <p:childTnLst>
                                    <p:animMotion origin="layout" path="M -3.95833E-6 -1.85185E-6 C -0.0052 -0.02361 -0.01276 -0.06134 -0.01549 -0.09398 C -0.01849 -0.12754 -0.02122 -0.20532 -0.02122 -0.25926 " pathEditMode="relative" rAng="0" ptsTypes="AAA">
                                      <p:cBhvr>
                                        <p:cTn id="861" dur="4375" fill="hold"/>
                                        <p:tgtEl>
                                          <p:spTgt spid="264"/>
                                        </p:tgtEl>
                                        <p:attrNameLst>
                                          <p:attrName>ppt_x</p:attrName>
                                          <p:attrName>ppt_y</p:attrName>
                                        </p:attrNameLst>
                                      </p:cBhvr>
                                      <p:rCtr x="-1068" y="-12963"/>
                                    </p:animMotion>
                                  </p:childTnLst>
                                </p:cTn>
                              </p:par>
                              <p:par>
                                <p:cTn id="862" presetID="1" presetClass="entr" presetSubtype="0" fill="hold" grpId="0" nodeType="withEffect">
                                  <p:stCondLst>
                                    <p:cond delay="6500"/>
                                  </p:stCondLst>
                                  <p:childTnLst>
                                    <p:set>
                                      <p:cBhvr>
                                        <p:cTn id="863" dur="1" fill="hold">
                                          <p:stCondLst>
                                            <p:cond delay="0"/>
                                          </p:stCondLst>
                                        </p:cTn>
                                        <p:tgtEl>
                                          <p:spTgt spid="242"/>
                                        </p:tgtEl>
                                        <p:attrNameLst>
                                          <p:attrName>style.visibility</p:attrName>
                                        </p:attrNameLst>
                                      </p:cBhvr>
                                      <p:to>
                                        <p:strVal val="visible"/>
                                      </p:to>
                                    </p:set>
                                  </p:childTnLst>
                                </p:cTn>
                              </p:par>
                              <p:par>
                                <p:cTn id="864" presetID="0" presetClass="path" presetSubtype="0" decel="100000" fill="hold" grpId="1" nodeType="withEffect">
                                  <p:stCondLst>
                                    <p:cond delay="6500"/>
                                  </p:stCondLst>
                                  <p:childTnLst>
                                    <p:animMotion origin="layout" path="M 1.875E-6 -4.07407E-6 C -0.05326 -0.03472 -0.12956 -0.08981 -0.1586 -0.13773 C -0.18867 -0.18634 -0.21719 -0.3 -0.21719 -0.3787 " pathEditMode="relative" rAng="0" ptsTypes="AAA">
                                      <p:cBhvr>
                                        <p:cTn id="865" dur="5000" fill="hold"/>
                                        <p:tgtEl>
                                          <p:spTgt spid="242"/>
                                        </p:tgtEl>
                                        <p:attrNameLst>
                                          <p:attrName>ppt_x</p:attrName>
                                          <p:attrName>ppt_y</p:attrName>
                                        </p:attrNameLst>
                                      </p:cBhvr>
                                      <p:rCtr x="-10859" y="-18935"/>
                                    </p:animMotion>
                                  </p:childTnLst>
                                </p:cTn>
                              </p:par>
                              <p:par>
                                <p:cTn id="866" presetID="1" presetClass="entr" presetSubtype="0" fill="hold" grpId="0" nodeType="withEffect">
                                  <p:stCondLst>
                                    <p:cond delay="6500"/>
                                  </p:stCondLst>
                                  <p:childTnLst>
                                    <p:set>
                                      <p:cBhvr>
                                        <p:cTn id="867" dur="1" fill="hold">
                                          <p:stCondLst>
                                            <p:cond delay="0"/>
                                          </p:stCondLst>
                                        </p:cTn>
                                        <p:tgtEl>
                                          <p:spTgt spid="277"/>
                                        </p:tgtEl>
                                        <p:attrNameLst>
                                          <p:attrName>style.visibility</p:attrName>
                                        </p:attrNameLst>
                                      </p:cBhvr>
                                      <p:to>
                                        <p:strVal val="visible"/>
                                      </p:to>
                                    </p:set>
                                  </p:childTnLst>
                                </p:cTn>
                              </p:par>
                              <p:par>
                                <p:cTn id="868" presetID="0" presetClass="path" presetSubtype="0" decel="100000" fill="hold" grpId="1" nodeType="withEffect">
                                  <p:stCondLst>
                                    <p:cond delay="6500"/>
                                  </p:stCondLst>
                                  <p:childTnLst>
                                    <p:animMotion origin="layout" path="M 0.02852 0.01713 C 0.05143 -0.01852 0.08425 -0.07547 0.09675 -0.125 C 0.10977 -0.17547 0.12214 -0.29329 0.12214 -0.375 " pathEditMode="relative" rAng="0" ptsTypes="AAA">
                                      <p:cBhvr>
                                        <p:cTn id="869" dur="4375" fill="hold"/>
                                        <p:tgtEl>
                                          <p:spTgt spid="277"/>
                                        </p:tgtEl>
                                        <p:attrNameLst>
                                          <p:attrName>ppt_x</p:attrName>
                                          <p:attrName>ppt_y</p:attrName>
                                        </p:attrNameLst>
                                      </p:cBhvr>
                                      <p:rCtr x="4674" y="-19606"/>
                                    </p:animMotion>
                                  </p:childTnLst>
                                </p:cTn>
                              </p:par>
                              <p:par>
                                <p:cTn id="870" presetID="1" presetClass="entr" presetSubtype="0" fill="hold" grpId="0" nodeType="withEffect">
                                  <p:stCondLst>
                                    <p:cond delay="6500"/>
                                  </p:stCondLst>
                                  <p:childTnLst>
                                    <p:set>
                                      <p:cBhvr>
                                        <p:cTn id="871" dur="1" fill="hold">
                                          <p:stCondLst>
                                            <p:cond delay="0"/>
                                          </p:stCondLst>
                                        </p:cTn>
                                        <p:tgtEl>
                                          <p:spTgt spid="265"/>
                                        </p:tgtEl>
                                        <p:attrNameLst>
                                          <p:attrName>style.visibility</p:attrName>
                                        </p:attrNameLst>
                                      </p:cBhvr>
                                      <p:to>
                                        <p:strVal val="visible"/>
                                      </p:to>
                                    </p:set>
                                  </p:childTnLst>
                                </p:cTn>
                              </p:par>
                              <p:par>
                                <p:cTn id="872" presetID="0" presetClass="path" presetSubtype="0" decel="100000" fill="hold" grpId="1" nodeType="withEffect">
                                  <p:stCondLst>
                                    <p:cond delay="6500"/>
                                  </p:stCondLst>
                                  <p:childTnLst>
                                    <p:animMotion origin="layout" path="M 4.375E-6 8.32667E-17 C 0.02291 -0.03565 0.05572 -0.09259 0.06822 -0.14213 C 0.08125 -0.19259 0.09362 -0.31042 0.09362 -0.39213 " pathEditMode="relative" rAng="0" ptsTypes="AAA">
                                      <p:cBhvr>
                                        <p:cTn id="873" dur="4375" fill="hold"/>
                                        <p:tgtEl>
                                          <p:spTgt spid="265"/>
                                        </p:tgtEl>
                                        <p:attrNameLst>
                                          <p:attrName>ppt_x</p:attrName>
                                          <p:attrName>ppt_y</p:attrName>
                                        </p:attrNameLst>
                                      </p:cBhvr>
                                      <p:rCtr x="4674" y="-19606"/>
                                    </p:animMotion>
                                  </p:childTnLst>
                                </p:cTn>
                              </p:par>
                              <p:par>
                                <p:cTn id="874" presetID="1" presetClass="entr" presetSubtype="0" fill="hold" grpId="0" nodeType="withEffect">
                                  <p:stCondLst>
                                    <p:cond delay="6500"/>
                                  </p:stCondLst>
                                  <p:childTnLst>
                                    <p:set>
                                      <p:cBhvr>
                                        <p:cTn id="875" dur="1" fill="hold">
                                          <p:stCondLst>
                                            <p:cond delay="0"/>
                                          </p:stCondLst>
                                        </p:cTn>
                                        <p:tgtEl>
                                          <p:spTgt spid="276"/>
                                        </p:tgtEl>
                                        <p:attrNameLst>
                                          <p:attrName>style.visibility</p:attrName>
                                        </p:attrNameLst>
                                      </p:cBhvr>
                                      <p:to>
                                        <p:strVal val="visible"/>
                                      </p:to>
                                    </p:set>
                                  </p:childTnLst>
                                </p:cTn>
                              </p:par>
                              <p:par>
                                <p:cTn id="876" presetID="0" presetClass="path" presetSubtype="0" decel="100000" fill="hold" grpId="1" nodeType="withEffect">
                                  <p:stCondLst>
                                    <p:cond delay="6500"/>
                                  </p:stCondLst>
                                  <p:childTnLst>
                                    <p:animMotion origin="layout" path="M 1.04167E-6 -1.11111E-6 C 0.02292 -0.03565 0.05573 -0.09259 0.06823 -0.14213 C 0.08125 -0.19259 0.09362 -0.31042 0.09362 -0.39213 " pathEditMode="relative" rAng="0" ptsTypes="AAA">
                                      <p:cBhvr>
                                        <p:cTn id="877" dur="4375" fill="hold"/>
                                        <p:tgtEl>
                                          <p:spTgt spid="276"/>
                                        </p:tgtEl>
                                        <p:attrNameLst>
                                          <p:attrName>ppt_x</p:attrName>
                                          <p:attrName>ppt_y</p:attrName>
                                        </p:attrNameLst>
                                      </p:cBhvr>
                                      <p:rCtr x="4674" y="-19606"/>
                                    </p:animMotion>
                                  </p:childTnLst>
                                </p:cTn>
                              </p:par>
                              <p:par>
                                <p:cTn id="878" presetID="1" presetClass="entr" presetSubtype="0" fill="hold" grpId="0" nodeType="withEffect">
                                  <p:stCondLst>
                                    <p:cond delay="6500"/>
                                  </p:stCondLst>
                                  <p:childTnLst>
                                    <p:set>
                                      <p:cBhvr>
                                        <p:cTn id="879" dur="1" fill="hold">
                                          <p:stCondLst>
                                            <p:cond delay="0"/>
                                          </p:stCondLst>
                                        </p:cTn>
                                        <p:tgtEl>
                                          <p:spTgt spid="262"/>
                                        </p:tgtEl>
                                        <p:attrNameLst>
                                          <p:attrName>style.visibility</p:attrName>
                                        </p:attrNameLst>
                                      </p:cBhvr>
                                      <p:to>
                                        <p:strVal val="visible"/>
                                      </p:to>
                                    </p:set>
                                  </p:childTnLst>
                                </p:cTn>
                              </p:par>
                              <p:par>
                                <p:cTn id="880" presetID="0" presetClass="path" presetSubtype="0" decel="100000" fill="hold" grpId="1" nodeType="withEffect">
                                  <p:stCondLst>
                                    <p:cond delay="6500"/>
                                  </p:stCondLst>
                                  <p:childTnLst>
                                    <p:animMotion origin="layout" path="M -1.66667E-6 4.07407E-6 C 0.01445 -0.01922 0.03529 -0.04977 0.04323 -0.07616 C 0.05143 -0.10324 0.05938 -0.16621 0.05938 -0.20996 " pathEditMode="relative" rAng="0" ptsTypes="AAA">
                                      <p:cBhvr>
                                        <p:cTn id="881" dur="4375" fill="hold"/>
                                        <p:tgtEl>
                                          <p:spTgt spid="262"/>
                                        </p:tgtEl>
                                        <p:attrNameLst>
                                          <p:attrName>ppt_x</p:attrName>
                                          <p:attrName>ppt_y</p:attrName>
                                        </p:attrNameLst>
                                      </p:cBhvr>
                                      <p:rCtr x="2969" y="-10509"/>
                                    </p:animMotion>
                                  </p:childTnLst>
                                </p:cTn>
                              </p:par>
                              <p:par>
                                <p:cTn id="882" presetID="1" presetClass="entr" presetSubtype="0" fill="hold" grpId="0" nodeType="withEffect">
                                  <p:stCondLst>
                                    <p:cond delay="6500"/>
                                  </p:stCondLst>
                                  <p:childTnLst>
                                    <p:set>
                                      <p:cBhvr>
                                        <p:cTn id="883" dur="1" fill="hold">
                                          <p:stCondLst>
                                            <p:cond delay="0"/>
                                          </p:stCondLst>
                                        </p:cTn>
                                        <p:tgtEl>
                                          <p:spTgt spid="263"/>
                                        </p:tgtEl>
                                        <p:attrNameLst>
                                          <p:attrName>style.visibility</p:attrName>
                                        </p:attrNameLst>
                                      </p:cBhvr>
                                      <p:to>
                                        <p:strVal val="visible"/>
                                      </p:to>
                                    </p:set>
                                  </p:childTnLst>
                                </p:cTn>
                              </p:par>
                              <p:par>
                                <p:cTn id="884" presetID="0" presetClass="path" presetSubtype="0" decel="100000" fill="hold" grpId="1" nodeType="withEffect">
                                  <p:stCondLst>
                                    <p:cond delay="6500"/>
                                  </p:stCondLst>
                                  <p:childTnLst>
                                    <p:animMotion origin="layout" path="M 2.5E-6 -3.33333E-6 C 0.01666 -0.03773 0.04062 -0.09768 0.04974 -0.14953 C 0.05924 -0.20254 0.06849 -0.32615 0.06849 -0.4118 " pathEditMode="relative" rAng="0" ptsTypes="AAA">
                                      <p:cBhvr>
                                        <p:cTn id="885" dur="4375" fill="hold"/>
                                        <p:tgtEl>
                                          <p:spTgt spid="263"/>
                                        </p:tgtEl>
                                        <p:attrNameLst>
                                          <p:attrName>ppt_x</p:attrName>
                                          <p:attrName>ppt_y</p:attrName>
                                        </p:attrNameLst>
                                      </p:cBhvr>
                                      <p:rCtr x="3424" y="-20602"/>
                                    </p:animMotion>
                                  </p:childTnLst>
                                </p:cTn>
                              </p:par>
                              <p:par>
                                <p:cTn id="886" presetID="1" presetClass="entr" presetSubtype="0" fill="hold" grpId="0" nodeType="withEffect">
                                  <p:stCondLst>
                                    <p:cond delay="6500"/>
                                  </p:stCondLst>
                                  <p:childTnLst>
                                    <p:set>
                                      <p:cBhvr>
                                        <p:cTn id="887" dur="1" fill="hold">
                                          <p:stCondLst>
                                            <p:cond delay="0"/>
                                          </p:stCondLst>
                                        </p:cTn>
                                        <p:tgtEl>
                                          <p:spTgt spid="274"/>
                                        </p:tgtEl>
                                        <p:attrNameLst>
                                          <p:attrName>style.visibility</p:attrName>
                                        </p:attrNameLst>
                                      </p:cBhvr>
                                      <p:to>
                                        <p:strVal val="visible"/>
                                      </p:to>
                                    </p:set>
                                  </p:childTnLst>
                                </p:cTn>
                              </p:par>
                              <p:par>
                                <p:cTn id="888" presetID="0" presetClass="path" presetSubtype="0" decel="100000" fill="hold" grpId="1" nodeType="withEffect">
                                  <p:stCondLst>
                                    <p:cond delay="6500"/>
                                  </p:stCondLst>
                                  <p:childTnLst>
                                    <p:animMotion origin="layout" path="M -3.54167E-6 -2.96296E-6 C -0.03737 -0.03472 -0.09075 -0.08981 -0.11106 -0.13773 C -0.13203 -0.18634 -0.15195 -0.3 -0.15195 -0.3787 " pathEditMode="relative" rAng="0" ptsTypes="AAA">
                                      <p:cBhvr>
                                        <p:cTn id="889" dur="5000" fill="hold"/>
                                        <p:tgtEl>
                                          <p:spTgt spid="274"/>
                                        </p:tgtEl>
                                        <p:attrNameLst>
                                          <p:attrName>ppt_x</p:attrName>
                                          <p:attrName>ppt_y</p:attrName>
                                        </p:attrNameLst>
                                      </p:cBhvr>
                                      <p:rCtr x="-7604" y="-18935"/>
                                    </p:animMotion>
                                  </p:childTnLst>
                                </p:cTn>
                              </p:par>
                              <p:par>
                                <p:cTn id="890" presetID="1" presetClass="entr" presetSubtype="0" fill="hold" grpId="0" nodeType="withEffect">
                                  <p:stCondLst>
                                    <p:cond delay="6500"/>
                                  </p:stCondLst>
                                  <p:childTnLst>
                                    <p:set>
                                      <p:cBhvr>
                                        <p:cTn id="891" dur="1" fill="hold">
                                          <p:stCondLst>
                                            <p:cond delay="0"/>
                                          </p:stCondLst>
                                        </p:cTn>
                                        <p:tgtEl>
                                          <p:spTgt spid="273"/>
                                        </p:tgtEl>
                                        <p:attrNameLst>
                                          <p:attrName>style.visibility</p:attrName>
                                        </p:attrNameLst>
                                      </p:cBhvr>
                                      <p:to>
                                        <p:strVal val="visible"/>
                                      </p:to>
                                    </p:set>
                                  </p:childTnLst>
                                </p:cTn>
                              </p:par>
                              <p:par>
                                <p:cTn id="892" presetID="0" presetClass="path" presetSubtype="0" decel="100000" fill="hold" grpId="1" nodeType="withEffect">
                                  <p:stCondLst>
                                    <p:cond delay="6500"/>
                                  </p:stCondLst>
                                  <p:childTnLst>
                                    <p:animMotion origin="layout" path="M 1.04167E-6 -1.11111E-6 C 0.02292 -0.03565 0.05573 -0.09259 0.06823 -0.14213 C 0.08125 -0.19259 0.09362 -0.31042 0.09362 -0.39213 " pathEditMode="relative" rAng="0" ptsTypes="AAA">
                                      <p:cBhvr>
                                        <p:cTn id="893" dur="4375" fill="hold"/>
                                        <p:tgtEl>
                                          <p:spTgt spid="273"/>
                                        </p:tgtEl>
                                        <p:attrNameLst>
                                          <p:attrName>ppt_x</p:attrName>
                                          <p:attrName>ppt_y</p:attrName>
                                        </p:attrNameLst>
                                      </p:cBhvr>
                                      <p:rCtr x="4674" y="-19606"/>
                                    </p:animMotion>
                                  </p:childTnLst>
                                </p:cTn>
                              </p:par>
                              <p:par>
                                <p:cTn id="894" presetID="1" presetClass="entr" presetSubtype="0" fill="hold" grpId="0" nodeType="withEffect">
                                  <p:stCondLst>
                                    <p:cond delay="6500"/>
                                  </p:stCondLst>
                                  <p:childTnLst>
                                    <p:set>
                                      <p:cBhvr>
                                        <p:cTn id="895" dur="1" fill="hold">
                                          <p:stCondLst>
                                            <p:cond delay="0"/>
                                          </p:stCondLst>
                                        </p:cTn>
                                        <p:tgtEl>
                                          <p:spTgt spid="259"/>
                                        </p:tgtEl>
                                        <p:attrNameLst>
                                          <p:attrName>style.visibility</p:attrName>
                                        </p:attrNameLst>
                                      </p:cBhvr>
                                      <p:to>
                                        <p:strVal val="visible"/>
                                      </p:to>
                                    </p:set>
                                  </p:childTnLst>
                                </p:cTn>
                              </p:par>
                              <p:par>
                                <p:cTn id="896" presetID="64" presetClass="path" presetSubtype="0" decel="100000" fill="hold" grpId="1" nodeType="withEffect">
                                  <p:stCondLst>
                                    <p:cond delay="6500"/>
                                  </p:stCondLst>
                                  <p:childTnLst>
                                    <p:animMotion origin="layout" path="M 4.79167E-6 2.22222E-6 L 0.00911 -0.19445 " pathEditMode="relative" rAng="0" ptsTypes="AA">
                                      <p:cBhvr>
                                        <p:cTn id="897" dur="1875" fill="hold"/>
                                        <p:tgtEl>
                                          <p:spTgt spid="259"/>
                                        </p:tgtEl>
                                        <p:attrNameLst>
                                          <p:attrName>ppt_x</p:attrName>
                                          <p:attrName>ppt_y</p:attrName>
                                        </p:attrNameLst>
                                      </p:cBhvr>
                                      <p:rCtr x="456" y="-9722"/>
                                    </p:animMotion>
                                  </p:childTnLst>
                                </p:cTn>
                              </p:par>
                              <p:par>
                                <p:cTn id="898" presetID="10" presetClass="exit" presetSubtype="0" fill="hold" grpId="2" nodeType="withEffect">
                                  <p:stCondLst>
                                    <p:cond delay="7438"/>
                                  </p:stCondLst>
                                  <p:childTnLst>
                                    <p:animEffect transition="out" filter="fade">
                                      <p:cBhvr>
                                        <p:cTn id="899" dur="938"/>
                                        <p:tgtEl>
                                          <p:spTgt spid="259"/>
                                        </p:tgtEl>
                                      </p:cBhvr>
                                    </p:animEffect>
                                    <p:set>
                                      <p:cBhvr>
                                        <p:cTn id="900" dur="1" fill="hold">
                                          <p:stCondLst>
                                            <p:cond delay="937"/>
                                          </p:stCondLst>
                                        </p:cTn>
                                        <p:tgtEl>
                                          <p:spTgt spid="259"/>
                                        </p:tgtEl>
                                        <p:attrNameLst>
                                          <p:attrName>style.visibility</p:attrName>
                                        </p:attrNameLst>
                                      </p:cBhvr>
                                      <p:to>
                                        <p:strVal val="hidden"/>
                                      </p:to>
                                    </p:set>
                                  </p:childTnLst>
                                </p:cTn>
                              </p:par>
                              <p:par>
                                <p:cTn id="901" presetID="1" presetClass="entr" presetSubtype="0" fill="hold" grpId="0" nodeType="withEffect">
                                  <p:stCondLst>
                                    <p:cond delay="6500"/>
                                  </p:stCondLst>
                                  <p:childTnLst>
                                    <p:set>
                                      <p:cBhvr>
                                        <p:cTn id="902" dur="1" fill="hold">
                                          <p:stCondLst>
                                            <p:cond delay="0"/>
                                          </p:stCondLst>
                                        </p:cTn>
                                        <p:tgtEl>
                                          <p:spTgt spid="254"/>
                                        </p:tgtEl>
                                        <p:attrNameLst>
                                          <p:attrName>style.visibility</p:attrName>
                                        </p:attrNameLst>
                                      </p:cBhvr>
                                      <p:to>
                                        <p:strVal val="visible"/>
                                      </p:to>
                                    </p:set>
                                  </p:childTnLst>
                                </p:cTn>
                              </p:par>
                              <p:par>
                                <p:cTn id="903" presetID="0" presetClass="path" presetSubtype="0" decel="100000" fill="hold" grpId="1" nodeType="withEffect">
                                  <p:stCondLst>
                                    <p:cond delay="6500"/>
                                  </p:stCondLst>
                                  <p:childTnLst>
                                    <p:animMotion origin="layout" path="M -0.00039 3.7037E-6 C 0.00886 -0.00903 0.02839 -0.02153 0.02617 -0.06274 C 0.02396 -0.10324 -0.03086 -0.14028 -0.06823 -0.0801 " pathEditMode="relative" rAng="0" ptsTypes="AAA">
                                      <p:cBhvr>
                                        <p:cTn id="904" dur="4375" fill="hold"/>
                                        <p:tgtEl>
                                          <p:spTgt spid="254"/>
                                        </p:tgtEl>
                                        <p:attrNameLst>
                                          <p:attrName>ppt_x</p:attrName>
                                          <p:attrName>ppt_y</p:attrName>
                                        </p:attrNameLst>
                                      </p:cBhvr>
                                      <p:rCtr x="-2057" y="-5579"/>
                                    </p:animMotion>
                                  </p:childTnLst>
                                </p:cTn>
                              </p:par>
                              <p:par>
                                <p:cTn id="905" presetID="1" presetClass="entr" presetSubtype="0" fill="hold" grpId="0" nodeType="withEffect">
                                  <p:stCondLst>
                                    <p:cond delay="6500"/>
                                  </p:stCondLst>
                                  <p:childTnLst>
                                    <p:set>
                                      <p:cBhvr>
                                        <p:cTn id="906" dur="1" fill="hold">
                                          <p:stCondLst>
                                            <p:cond delay="0"/>
                                          </p:stCondLst>
                                        </p:cTn>
                                        <p:tgtEl>
                                          <p:spTgt spid="252"/>
                                        </p:tgtEl>
                                        <p:attrNameLst>
                                          <p:attrName>style.visibility</p:attrName>
                                        </p:attrNameLst>
                                      </p:cBhvr>
                                      <p:to>
                                        <p:strVal val="visible"/>
                                      </p:to>
                                    </p:set>
                                  </p:childTnLst>
                                </p:cTn>
                              </p:par>
                              <p:par>
                                <p:cTn id="907" presetID="0" presetClass="path" presetSubtype="0" decel="100000" fill="hold" grpId="1" nodeType="withEffect">
                                  <p:stCondLst>
                                    <p:cond delay="6500"/>
                                  </p:stCondLst>
                                  <p:childTnLst>
                                    <p:animMotion origin="layout" path="M -2.91667E-6 1.48148E-6 C 0.00638 0.00046 0.01628 0.00278 0.02357 0.00764 C 0.03086 0.0125 0.04584 0.02893 0.05508 0.0419 " pathEditMode="relative" rAng="7680000" ptsTypes="AAA">
                                      <p:cBhvr>
                                        <p:cTn id="908" dur="4375" fill="hold"/>
                                        <p:tgtEl>
                                          <p:spTgt spid="252"/>
                                        </p:tgtEl>
                                        <p:attrNameLst>
                                          <p:attrName>ppt_x</p:attrName>
                                          <p:attrName>ppt_y</p:attrName>
                                        </p:attrNameLst>
                                      </p:cBhvr>
                                      <p:rCtr x="2760" y="2106"/>
                                    </p:animMotion>
                                  </p:childTnLst>
                                </p:cTn>
                              </p:par>
                              <p:par>
                                <p:cTn id="909" presetID="1" presetClass="entr" presetSubtype="0" fill="hold" grpId="0" nodeType="withEffect">
                                  <p:stCondLst>
                                    <p:cond delay="6500"/>
                                  </p:stCondLst>
                                  <p:childTnLst>
                                    <p:set>
                                      <p:cBhvr>
                                        <p:cTn id="910" dur="1" fill="hold">
                                          <p:stCondLst>
                                            <p:cond delay="0"/>
                                          </p:stCondLst>
                                        </p:cTn>
                                        <p:tgtEl>
                                          <p:spTgt spid="251"/>
                                        </p:tgtEl>
                                        <p:attrNameLst>
                                          <p:attrName>style.visibility</p:attrName>
                                        </p:attrNameLst>
                                      </p:cBhvr>
                                      <p:to>
                                        <p:strVal val="visible"/>
                                      </p:to>
                                    </p:set>
                                  </p:childTnLst>
                                </p:cTn>
                              </p:par>
                              <p:par>
                                <p:cTn id="911" presetID="0" presetClass="path" presetSubtype="0" decel="100000" fill="hold" grpId="1" nodeType="withEffect">
                                  <p:stCondLst>
                                    <p:cond delay="6500"/>
                                  </p:stCondLst>
                                  <p:childTnLst>
                                    <p:animMotion origin="layout" path="M 5E-6 -1.11111E-6 C 0.00665 0.0007 0.0112 0.01042 0.01849 0.01551 C 0.02579 0.02037 0.01303 0.04051 0.02214 0.05324 " pathEditMode="relative" rAng="7680000" ptsTypes="AAA">
                                      <p:cBhvr>
                                        <p:cTn id="912" dur="4375" fill="hold"/>
                                        <p:tgtEl>
                                          <p:spTgt spid="251"/>
                                        </p:tgtEl>
                                        <p:attrNameLst>
                                          <p:attrName>ppt_x</p:attrName>
                                          <p:attrName>ppt_y</p:attrName>
                                        </p:attrNameLst>
                                      </p:cBhvr>
                                      <p:rCtr x="1250" y="2338"/>
                                    </p:animMotion>
                                  </p:childTnLst>
                                </p:cTn>
                              </p:par>
                              <p:par>
                                <p:cTn id="913" presetID="1" presetClass="entr" presetSubtype="0" fill="hold" grpId="0" nodeType="withEffect">
                                  <p:stCondLst>
                                    <p:cond delay="6500"/>
                                  </p:stCondLst>
                                  <p:childTnLst>
                                    <p:set>
                                      <p:cBhvr>
                                        <p:cTn id="914" dur="1" fill="hold">
                                          <p:stCondLst>
                                            <p:cond delay="0"/>
                                          </p:stCondLst>
                                        </p:cTn>
                                        <p:tgtEl>
                                          <p:spTgt spid="248"/>
                                        </p:tgtEl>
                                        <p:attrNameLst>
                                          <p:attrName>style.visibility</p:attrName>
                                        </p:attrNameLst>
                                      </p:cBhvr>
                                      <p:to>
                                        <p:strVal val="visible"/>
                                      </p:to>
                                    </p:set>
                                  </p:childTnLst>
                                </p:cTn>
                              </p:par>
                              <p:par>
                                <p:cTn id="915" presetID="0" presetClass="path" presetSubtype="0" decel="100000" fill="hold" grpId="1" nodeType="withEffect">
                                  <p:stCondLst>
                                    <p:cond delay="6500"/>
                                  </p:stCondLst>
                                  <p:childTnLst>
                                    <p:animMotion origin="layout" path="M 2.08333E-6 3.33333E-6 C 0.01041 -0.0051 0.00872 -0.01852 0.00872 -0.03357 C 0.00872 -0.04885 -0.00013 -0.07176 -0.01927 -0.07246 " pathEditMode="relative" rAng="7680000" ptsTypes="AAA">
                                      <p:cBhvr>
                                        <p:cTn id="916" dur="4375" fill="hold"/>
                                        <p:tgtEl>
                                          <p:spTgt spid="248"/>
                                        </p:tgtEl>
                                        <p:attrNameLst>
                                          <p:attrName>ppt_x</p:attrName>
                                          <p:attrName>ppt_y</p:attrName>
                                        </p:attrNameLst>
                                      </p:cBhvr>
                                      <p:rCtr x="-638" y="-3958"/>
                                    </p:animMotion>
                                  </p:childTnLst>
                                </p:cTn>
                              </p:par>
                              <p:par>
                                <p:cTn id="917" presetID="1" presetClass="entr" presetSubtype="0" fill="hold" grpId="0" nodeType="withEffect">
                                  <p:stCondLst>
                                    <p:cond delay="6500"/>
                                  </p:stCondLst>
                                  <p:childTnLst>
                                    <p:set>
                                      <p:cBhvr>
                                        <p:cTn id="918" dur="1" fill="hold">
                                          <p:stCondLst>
                                            <p:cond delay="0"/>
                                          </p:stCondLst>
                                        </p:cTn>
                                        <p:tgtEl>
                                          <p:spTgt spid="298"/>
                                        </p:tgtEl>
                                        <p:attrNameLst>
                                          <p:attrName>style.visibility</p:attrName>
                                        </p:attrNameLst>
                                      </p:cBhvr>
                                      <p:to>
                                        <p:strVal val="visible"/>
                                      </p:to>
                                    </p:set>
                                  </p:childTnLst>
                                </p:cTn>
                              </p:par>
                              <p:par>
                                <p:cTn id="919" presetID="0" presetClass="path" presetSubtype="0" decel="100000" fill="hold" grpId="1" nodeType="withEffect">
                                  <p:stCondLst>
                                    <p:cond delay="6500"/>
                                  </p:stCondLst>
                                  <p:childTnLst>
                                    <p:animMotion origin="layout" path="M 5E-6 -1.85185E-6 C -0.02943 0.03959 -0.04805 0.09398 -0.04921 0.1463 C -0.0504 0.19931 -0.03985 0.24607 -0.02527 0.28519 " pathEditMode="relative" rAng="0" ptsTypes="AAA">
                                      <p:cBhvr>
                                        <p:cTn id="920" dur="6250" fill="hold"/>
                                        <p:tgtEl>
                                          <p:spTgt spid="298"/>
                                        </p:tgtEl>
                                        <p:attrNameLst>
                                          <p:attrName>ppt_x</p:attrName>
                                          <p:attrName>ppt_y</p:attrName>
                                        </p:attrNameLst>
                                      </p:cBhvr>
                                      <p:rCtr x="-2461" y="14259"/>
                                    </p:animMotion>
                                  </p:childTnLst>
                                </p:cTn>
                              </p:par>
                              <p:par>
                                <p:cTn id="921" presetID="1" presetClass="entr" presetSubtype="0" fill="hold" grpId="0" nodeType="withEffect">
                                  <p:stCondLst>
                                    <p:cond delay="6500"/>
                                  </p:stCondLst>
                                  <p:childTnLst>
                                    <p:set>
                                      <p:cBhvr>
                                        <p:cTn id="922" dur="1" fill="hold">
                                          <p:stCondLst>
                                            <p:cond delay="0"/>
                                          </p:stCondLst>
                                        </p:cTn>
                                        <p:tgtEl>
                                          <p:spTgt spid="234"/>
                                        </p:tgtEl>
                                        <p:attrNameLst>
                                          <p:attrName>style.visibility</p:attrName>
                                        </p:attrNameLst>
                                      </p:cBhvr>
                                      <p:to>
                                        <p:strVal val="visible"/>
                                      </p:to>
                                    </p:set>
                                  </p:childTnLst>
                                </p:cTn>
                              </p:par>
                              <p:par>
                                <p:cTn id="923" presetID="0" presetClass="path" presetSubtype="0" decel="100000" fill="hold" grpId="1" nodeType="withEffect">
                                  <p:stCondLst>
                                    <p:cond delay="6500"/>
                                  </p:stCondLst>
                                  <p:childTnLst>
                                    <p:animMotion origin="layout" path="M -3.75E-6 0.00093 C 0.00443 0.02315 0.0086 0.03982 0.01315 0.0676 C 0.01758 0.09468 0.01888 0.11945 0.02188 0.14537 " pathEditMode="relative" rAng="0" ptsTypes="AAA">
                                      <p:cBhvr>
                                        <p:cTn id="924" dur="3750" fill="hold"/>
                                        <p:tgtEl>
                                          <p:spTgt spid="234"/>
                                        </p:tgtEl>
                                        <p:attrNameLst>
                                          <p:attrName>ppt_x</p:attrName>
                                          <p:attrName>ppt_y</p:attrName>
                                        </p:attrNameLst>
                                      </p:cBhvr>
                                      <p:rCtr x="1094" y="7222"/>
                                    </p:animMotion>
                                  </p:childTnLst>
                                </p:cTn>
                              </p:par>
                              <p:par>
                                <p:cTn id="925" presetID="1" presetClass="entr" presetSubtype="0" fill="hold" grpId="0" nodeType="withEffect">
                                  <p:stCondLst>
                                    <p:cond delay="6500"/>
                                  </p:stCondLst>
                                  <p:childTnLst>
                                    <p:set>
                                      <p:cBhvr>
                                        <p:cTn id="926" dur="1" fill="hold">
                                          <p:stCondLst>
                                            <p:cond delay="0"/>
                                          </p:stCondLst>
                                        </p:cTn>
                                        <p:tgtEl>
                                          <p:spTgt spid="236"/>
                                        </p:tgtEl>
                                        <p:attrNameLst>
                                          <p:attrName>style.visibility</p:attrName>
                                        </p:attrNameLst>
                                      </p:cBhvr>
                                      <p:to>
                                        <p:strVal val="visible"/>
                                      </p:to>
                                    </p:set>
                                  </p:childTnLst>
                                </p:cTn>
                              </p:par>
                              <p:par>
                                <p:cTn id="927" presetID="0" presetClass="path" presetSubtype="0" decel="100000" fill="hold" grpId="1" nodeType="withEffect">
                                  <p:stCondLst>
                                    <p:cond delay="6500"/>
                                  </p:stCondLst>
                                  <p:childTnLst>
                                    <p:animMotion origin="layout" path="M -2.29167E-6 -1.11111E-6 C -0.02942 0.01412 -0.04804 0.03357 -0.04922 0.05232 C -0.05039 0.0713 -0.03984 0.0882 -0.02526 0.10232 " pathEditMode="relative" rAng="0" ptsTypes="AAA">
                                      <p:cBhvr>
                                        <p:cTn id="928" dur="6250" fill="hold"/>
                                        <p:tgtEl>
                                          <p:spTgt spid="236"/>
                                        </p:tgtEl>
                                        <p:attrNameLst>
                                          <p:attrName>ppt_x</p:attrName>
                                          <p:attrName>ppt_y</p:attrName>
                                        </p:attrNameLst>
                                      </p:cBhvr>
                                      <p:rCtr x="-2474" y="5116"/>
                                    </p:animMotion>
                                  </p:childTnLst>
                                </p:cTn>
                              </p:par>
                              <p:par>
                                <p:cTn id="929" presetID="1" presetClass="entr" presetSubtype="0" fill="hold" grpId="0" nodeType="withEffect">
                                  <p:stCondLst>
                                    <p:cond delay="6500"/>
                                  </p:stCondLst>
                                  <p:childTnLst>
                                    <p:set>
                                      <p:cBhvr>
                                        <p:cTn id="930" dur="1" fill="hold">
                                          <p:stCondLst>
                                            <p:cond delay="0"/>
                                          </p:stCondLst>
                                        </p:cTn>
                                        <p:tgtEl>
                                          <p:spTgt spid="267"/>
                                        </p:tgtEl>
                                        <p:attrNameLst>
                                          <p:attrName>style.visibility</p:attrName>
                                        </p:attrNameLst>
                                      </p:cBhvr>
                                      <p:to>
                                        <p:strVal val="visible"/>
                                      </p:to>
                                    </p:set>
                                  </p:childTnLst>
                                </p:cTn>
                              </p:par>
                              <p:par>
                                <p:cTn id="931" presetID="0" presetClass="path" presetSubtype="0" decel="100000" fill="hold" grpId="1" nodeType="withEffect">
                                  <p:stCondLst>
                                    <p:cond delay="6500"/>
                                  </p:stCondLst>
                                  <p:childTnLst>
                                    <p:animMotion origin="layout" path="M 2.08333E-6 -1.11111E-6 C -0.02943 0.01389 -0.0513 0.08333 -0.05026 0.13565 " pathEditMode="relative" rAng="0" ptsTypes="AA">
                                      <p:cBhvr>
                                        <p:cTn id="932" dur="6250" fill="hold"/>
                                        <p:tgtEl>
                                          <p:spTgt spid="267"/>
                                        </p:tgtEl>
                                        <p:attrNameLst>
                                          <p:attrName>ppt_x</p:attrName>
                                          <p:attrName>ppt_y</p:attrName>
                                        </p:attrNameLst>
                                      </p:cBhvr>
                                      <p:rCtr x="-2526" y="6782"/>
                                    </p:animMotion>
                                  </p:childTnLst>
                                </p:cTn>
                              </p:par>
                              <p:par>
                                <p:cTn id="933" presetID="1" presetClass="entr" presetSubtype="0" fill="hold" grpId="0" nodeType="withEffect">
                                  <p:stCondLst>
                                    <p:cond delay="6500"/>
                                  </p:stCondLst>
                                  <p:childTnLst>
                                    <p:set>
                                      <p:cBhvr>
                                        <p:cTn id="934" dur="1" fill="hold">
                                          <p:stCondLst>
                                            <p:cond delay="0"/>
                                          </p:stCondLst>
                                        </p:cTn>
                                        <p:tgtEl>
                                          <p:spTgt spid="245"/>
                                        </p:tgtEl>
                                        <p:attrNameLst>
                                          <p:attrName>style.visibility</p:attrName>
                                        </p:attrNameLst>
                                      </p:cBhvr>
                                      <p:to>
                                        <p:strVal val="visible"/>
                                      </p:to>
                                    </p:set>
                                  </p:childTnLst>
                                </p:cTn>
                              </p:par>
                              <p:par>
                                <p:cTn id="935" presetID="0" presetClass="path" presetSubtype="0" decel="100000" fill="hold" grpId="1" nodeType="withEffect">
                                  <p:stCondLst>
                                    <p:cond delay="6500"/>
                                  </p:stCondLst>
                                  <p:childTnLst>
                                    <p:animMotion origin="layout" path="M 5E-6 -1.85185E-6 C -0.02943 0.03959 -0.04805 0.09398 -0.04921 0.1463 C -0.0504 0.19931 -0.03985 0.24607 -0.02527 0.28519 " pathEditMode="relative" rAng="0" ptsTypes="AAA">
                                      <p:cBhvr>
                                        <p:cTn id="936" dur="6250" fill="hold"/>
                                        <p:tgtEl>
                                          <p:spTgt spid="245"/>
                                        </p:tgtEl>
                                        <p:attrNameLst>
                                          <p:attrName>ppt_x</p:attrName>
                                          <p:attrName>ppt_y</p:attrName>
                                        </p:attrNameLst>
                                      </p:cBhvr>
                                      <p:rCtr x="-2461" y="14259"/>
                                    </p:animMotion>
                                  </p:childTnLst>
                                </p:cTn>
                              </p:par>
                              <p:par>
                                <p:cTn id="937" presetID="1" presetClass="entr" presetSubtype="0" fill="hold" grpId="0" nodeType="withEffect">
                                  <p:stCondLst>
                                    <p:cond delay="6500"/>
                                  </p:stCondLst>
                                  <p:childTnLst>
                                    <p:set>
                                      <p:cBhvr>
                                        <p:cTn id="938" dur="1" fill="hold">
                                          <p:stCondLst>
                                            <p:cond delay="0"/>
                                          </p:stCondLst>
                                        </p:cTn>
                                        <p:tgtEl>
                                          <p:spTgt spid="250"/>
                                        </p:tgtEl>
                                        <p:attrNameLst>
                                          <p:attrName>style.visibility</p:attrName>
                                        </p:attrNameLst>
                                      </p:cBhvr>
                                      <p:to>
                                        <p:strVal val="visible"/>
                                      </p:to>
                                    </p:set>
                                  </p:childTnLst>
                                </p:cTn>
                              </p:par>
                              <p:par>
                                <p:cTn id="939" presetID="0" presetClass="path" presetSubtype="0" decel="100000" fill="hold" grpId="1" nodeType="withEffect">
                                  <p:stCondLst>
                                    <p:cond delay="6500"/>
                                  </p:stCondLst>
                                  <p:childTnLst>
                                    <p:animMotion origin="layout" path="M 5.18249E-17 -3.33333E-6 C -0.04023 0.04885 -0.06576 0.11598 -0.06732 0.18056 C -0.06888 0.24584 -0.05456 0.30371 -0.03464 0.35209 " pathEditMode="relative" rAng="0" ptsTypes="AAA">
                                      <p:cBhvr>
                                        <p:cTn id="940" dur="6250" fill="hold"/>
                                        <p:tgtEl>
                                          <p:spTgt spid="250"/>
                                        </p:tgtEl>
                                        <p:attrNameLst>
                                          <p:attrName>ppt_x</p:attrName>
                                          <p:attrName>ppt_y</p:attrName>
                                        </p:attrNameLst>
                                      </p:cBhvr>
                                      <p:rCtr x="-3372" y="17593"/>
                                    </p:animMotion>
                                  </p:childTnLst>
                                </p:cTn>
                              </p:par>
                              <p:par>
                                <p:cTn id="941" presetID="1" presetClass="entr" presetSubtype="0" fill="hold" grpId="0" nodeType="withEffect">
                                  <p:stCondLst>
                                    <p:cond delay="6500"/>
                                  </p:stCondLst>
                                  <p:childTnLst>
                                    <p:set>
                                      <p:cBhvr>
                                        <p:cTn id="942" dur="1" fill="hold">
                                          <p:stCondLst>
                                            <p:cond delay="0"/>
                                          </p:stCondLst>
                                        </p:cTn>
                                        <p:tgtEl>
                                          <p:spTgt spid="272"/>
                                        </p:tgtEl>
                                        <p:attrNameLst>
                                          <p:attrName>style.visibility</p:attrName>
                                        </p:attrNameLst>
                                      </p:cBhvr>
                                      <p:to>
                                        <p:strVal val="visible"/>
                                      </p:to>
                                    </p:set>
                                  </p:childTnLst>
                                </p:cTn>
                              </p:par>
                              <p:par>
                                <p:cTn id="943" presetID="0" presetClass="path" presetSubtype="0" decel="100000" fill="hold" grpId="1" nodeType="withEffect">
                                  <p:stCondLst>
                                    <p:cond delay="6500"/>
                                  </p:stCondLst>
                                  <p:childTnLst>
                                    <p:animMotion origin="layout" path="M -1.04167E-6 3.7037E-6 C -0.00377 -0.00949 -0.00911 -0.02454 -0.0112 -0.0375 C -0.01341 -0.0507 -0.01536 -0.08172 -0.01536 -0.10301 " pathEditMode="relative" rAng="0" ptsTypes="AAA">
                                      <p:cBhvr>
                                        <p:cTn id="944" dur="4375" fill="hold"/>
                                        <p:tgtEl>
                                          <p:spTgt spid="272"/>
                                        </p:tgtEl>
                                        <p:attrNameLst>
                                          <p:attrName>ppt_x</p:attrName>
                                          <p:attrName>ppt_y</p:attrName>
                                        </p:attrNameLst>
                                      </p:cBhvr>
                                      <p:rCtr x="-768" y="-5162"/>
                                    </p:animMotion>
                                  </p:childTnLst>
                                </p:cTn>
                              </p:par>
                              <p:par>
                                <p:cTn id="945" presetID="1" presetClass="entr" presetSubtype="0" fill="hold" grpId="0" nodeType="withEffect">
                                  <p:stCondLst>
                                    <p:cond delay="6500"/>
                                  </p:stCondLst>
                                  <p:childTnLst>
                                    <p:set>
                                      <p:cBhvr>
                                        <p:cTn id="946" dur="1" fill="hold">
                                          <p:stCondLst>
                                            <p:cond delay="0"/>
                                          </p:stCondLst>
                                        </p:cTn>
                                        <p:tgtEl>
                                          <p:spTgt spid="269"/>
                                        </p:tgtEl>
                                        <p:attrNameLst>
                                          <p:attrName>style.visibility</p:attrName>
                                        </p:attrNameLst>
                                      </p:cBhvr>
                                      <p:to>
                                        <p:strVal val="visible"/>
                                      </p:to>
                                    </p:set>
                                  </p:childTnLst>
                                </p:cTn>
                              </p:par>
                              <p:par>
                                <p:cTn id="947" presetID="0" presetClass="path" presetSubtype="0" decel="100000" fill="hold" grpId="1" nodeType="withEffect">
                                  <p:stCondLst>
                                    <p:cond delay="6500"/>
                                  </p:stCondLst>
                                  <p:childTnLst>
                                    <p:animMotion origin="layout" path="M -2.29167E-6 -1.11111E-6 C -0.02942 0.01412 -0.04804 0.03357 -0.04922 0.05232 C -0.05039 0.0713 -0.03984 0.0882 -0.02526 0.10232 " pathEditMode="relative" rAng="0" ptsTypes="AAA">
                                      <p:cBhvr>
                                        <p:cTn id="948" dur="6250" fill="hold"/>
                                        <p:tgtEl>
                                          <p:spTgt spid="269"/>
                                        </p:tgtEl>
                                        <p:attrNameLst>
                                          <p:attrName>ppt_x</p:attrName>
                                          <p:attrName>ppt_y</p:attrName>
                                        </p:attrNameLst>
                                      </p:cBhvr>
                                      <p:rCtr x="-2474" y="5116"/>
                                    </p:animMotion>
                                  </p:childTnLst>
                                </p:cTn>
                              </p:par>
                              <p:par>
                                <p:cTn id="949" presetID="1" presetClass="entr" presetSubtype="0" fill="hold" grpId="0" nodeType="withEffect">
                                  <p:stCondLst>
                                    <p:cond delay="6500"/>
                                  </p:stCondLst>
                                  <p:childTnLst>
                                    <p:set>
                                      <p:cBhvr>
                                        <p:cTn id="950" dur="1" fill="hold">
                                          <p:stCondLst>
                                            <p:cond delay="0"/>
                                          </p:stCondLst>
                                        </p:cTn>
                                        <p:tgtEl>
                                          <p:spTgt spid="271"/>
                                        </p:tgtEl>
                                        <p:attrNameLst>
                                          <p:attrName>style.visibility</p:attrName>
                                        </p:attrNameLst>
                                      </p:cBhvr>
                                      <p:to>
                                        <p:strVal val="visible"/>
                                      </p:to>
                                    </p:set>
                                  </p:childTnLst>
                                </p:cTn>
                              </p:par>
                              <p:par>
                                <p:cTn id="951" presetID="0" presetClass="path" presetSubtype="0" decel="100000" fill="hold" grpId="1" nodeType="withEffect">
                                  <p:stCondLst>
                                    <p:cond delay="6500"/>
                                  </p:stCondLst>
                                  <p:childTnLst>
                                    <p:animMotion origin="layout" path="M 2.08333E-6 -1.11111E-6 C -0.02943 0.01389 -0.0513 0.08333 -0.05026 0.13565 " pathEditMode="relative" rAng="0" ptsTypes="AA">
                                      <p:cBhvr>
                                        <p:cTn id="952" dur="6250" fill="hold"/>
                                        <p:tgtEl>
                                          <p:spTgt spid="271"/>
                                        </p:tgtEl>
                                        <p:attrNameLst>
                                          <p:attrName>ppt_x</p:attrName>
                                          <p:attrName>ppt_y</p:attrName>
                                        </p:attrNameLst>
                                      </p:cBhvr>
                                      <p:rCtr x="-2513" y="6782"/>
                                    </p:animMotion>
                                  </p:childTnLst>
                                </p:cTn>
                              </p:par>
                              <p:par>
                                <p:cTn id="953" presetID="1" presetClass="entr" presetSubtype="0" fill="hold" grpId="0" nodeType="withEffect">
                                  <p:stCondLst>
                                    <p:cond delay="6500"/>
                                  </p:stCondLst>
                                  <p:childTnLst>
                                    <p:set>
                                      <p:cBhvr>
                                        <p:cTn id="954" dur="1" fill="hold">
                                          <p:stCondLst>
                                            <p:cond delay="0"/>
                                          </p:stCondLst>
                                        </p:cTn>
                                        <p:tgtEl>
                                          <p:spTgt spid="270"/>
                                        </p:tgtEl>
                                        <p:attrNameLst>
                                          <p:attrName>style.visibility</p:attrName>
                                        </p:attrNameLst>
                                      </p:cBhvr>
                                      <p:to>
                                        <p:strVal val="visible"/>
                                      </p:to>
                                    </p:set>
                                  </p:childTnLst>
                                </p:cTn>
                              </p:par>
                              <p:par>
                                <p:cTn id="955" presetID="0" presetClass="path" presetSubtype="0" decel="100000" fill="hold" grpId="1" nodeType="withEffect">
                                  <p:stCondLst>
                                    <p:cond delay="6500"/>
                                  </p:stCondLst>
                                  <p:childTnLst>
                                    <p:animMotion origin="layout" path="M 5.18249E-17 -3.33333E-6 C -0.04023 0.04885 -0.06576 0.11598 -0.06732 0.18056 C -0.06888 0.24584 -0.05456 0.30371 -0.03464 0.35209 " pathEditMode="relative" rAng="0" ptsTypes="AAA">
                                      <p:cBhvr>
                                        <p:cTn id="956" dur="6250" fill="hold"/>
                                        <p:tgtEl>
                                          <p:spTgt spid="270"/>
                                        </p:tgtEl>
                                        <p:attrNameLst>
                                          <p:attrName>ppt_x</p:attrName>
                                          <p:attrName>ppt_y</p:attrName>
                                        </p:attrNameLst>
                                      </p:cBhvr>
                                      <p:rCtr x="-3372" y="17593"/>
                                    </p:animMotion>
                                  </p:childTnLst>
                                </p:cTn>
                              </p:par>
                              <p:par>
                                <p:cTn id="957" presetID="1" presetClass="entr" presetSubtype="0" fill="hold" grpId="0" nodeType="withEffect">
                                  <p:stCondLst>
                                    <p:cond delay="6500"/>
                                  </p:stCondLst>
                                  <p:childTnLst>
                                    <p:set>
                                      <p:cBhvr>
                                        <p:cTn id="958" dur="1" fill="hold">
                                          <p:stCondLst>
                                            <p:cond delay="0"/>
                                          </p:stCondLst>
                                        </p:cTn>
                                        <p:tgtEl>
                                          <p:spTgt spid="232"/>
                                        </p:tgtEl>
                                        <p:attrNameLst>
                                          <p:attrName>style.visibility</p:attrName>
                                        </p:attrNameLst>
                                      </p:cBhvr>
                                      <p:to>
                                        <p:strVal val="visible"/>
                                      </p:to>
                                    </p:set>
                                  </p:childTnLst>
                                </p:cTn>
                              </p:par>
                              <p:par>
                                <p:cTn id="959" presetID="42" presetClass="path" presetSubtype="0" decel="100000" fill="hold" grpId="1" nodeType="withEffect">
                                  <p:stCondLst>
                                    <p:cond delay="6500"/>
                                  </p:stCondLst>
                                  <p:childTnLst>
                                    <p:animMotion origin="layout" path="M -3.54167E-6 4.81481E-6 L 0.00013 0.51203 " pathEditMode="relative" rAng="0" ptsTypes="AA">
                                      <p:cBhvr>
                                        <p:cTn id="960" dur="625" fill="hold"/>
                                        <p:tgtEl>
                                          <p:spTgt spid="232"/>
                                        </p:tgtEl>
                                        <p:attrNameLst>
                                          <p:attrName>ppt_x</p:attrName>
                                          <p:attrName>ppt_y</p:attrName>
                                        </p:attrNameLst>
                                      </p:cBhvr>
                                      <p:rCtr x="0" y="25602"/>
                                    </p:animMotion>
                                  </p:childTnLst>
                                </p:cTn>
                              </p:par>
                              <p:par>
                                <p:cTn id="961" presetID="42" presetClass="path" presetSubtype="0" decel="100000" fill="hold" grpId="2" nodeType="withEffect">
                                  <p:stCondLst>
                                    <p:cond delay="7125"/>
                                  </p:stCondLst>
                                  <p:childTnLst>
                                    <p:animMotion origin="layout" path="M 0.00013 0.51203 L 0.00026 0.47407 " pathEditMode="relative" rAng="0" ptsTypes="AA">
                                      <p:cBhvr>
                                        <p:cTn id="962" dur="1563" fill="hold"/>
                                        <p:tgtEl>
                                          <p:spTgt spid="232"/>
                                        </p:tgtEl>
                                        <p:attrNameLst>
                                          <p:attrName>ppt_x</p:attrName>
                                          <p:attrName>ppt_y</p:attrName>
                                        </p:attrNameLst>
                                      </p:cBhvr>
                                      <p:rCtr x="0" y="-1898"/>
                                    </p:animMotion>
                                  </p:childTnLst>
                                </p:cTn>
                              </p:par>
                              <p:par>
                                <p:cTn id="963" presetID="1" presetClass="entr" presetSubtype="0" fill="hold" grpId="0" nodeType="withEffect">
                                  <p:stCondLst>
                                    <p:cond delay="6500"/>
                                  </p:stCondLst>
                                  <p:childTnLst>
                                    <p:set>
                                      <p:cBhvr>
                                        <p:cTn id="964" dur="1" fill="hold">
                                          <p:stCondLst>
                                            <p:cond delay="0"/>
                                          </p:stCondLst>
                                        </p:cTn>
                                        <p:tgtEl>
                                          <p:spTgt spid="293"/>
                                        </p:tgtEl>
                                        <p:attrNameLst>
                                          <p:attrName>style.visibility</p:attrName>
                                        </p:attrNameLst>
                                      </p:cBhvr>
                                      <p:to>
                                        <p:strVal val="visible"/>
                                      </p:to>
                                    </p:set>
                                  </p:childTnLst>
                                </p:cTn>
                              </p:par>
                              <p:par>
                                <p:cTn id="965" presetID="0" presetClass="path" presetSubtype="0" decel="100000" fill="hold" grpId="1" nodeType="withEffect">
                                  <p:stCondLst>
                                    <p:cond delay="6500"/>
                                  </p:stCondLst>
                                  <p:childTnLst>
                                    <p:animMotion origin="layout" path="M 2.29167E-6 -4.07407E-6 C -0.01276 -0.02083 -0.03125 -0.05463 -0.03828 -0.08426 C -0.04558 -0.11365 -0.01719 -0.17801 0.04023 -0.18935 " pathEditMode="relative" rAng="0" ptsTypes="AAA">
                                      <p:cBhvr>
                                        <p:cTn id="966" dur="3438" fill="hold"/>
                                        <p:tgtEl>
                                          <p:spTgt spid="293"/>
                                        </p:tgtEl>
                                        <p:attrNameLst>
                                          <p:attrName>ppt_x</p:attrName>
                                          <p:attrName>ppt_y</p:attrName>
                                        </p:attrNameLst>
                                      </p:cBhvr>
                                      <p:rCtr x="39" y="-9468"/>
                                    </p:animMotion>
                                  </p:childTnLst>
                                </p:cTn>
                              </p:par>
                              <p:par>
                                <p:cTn id="967" presetID="1" presetClass="entr" presetSubtype="0" fill="hold" grpId="0" nodeType="withEffect">
                                  <p:stCondLst>
                                    <p:cond delay="6500"/>
                                  </p:stCondLst>
                                  <p:childTnLst>
                                    <p:set>
                                      <p:cBhvr>
                                        <p:cTn id="968" dur="1" fill="hold">
                                          <p:stCondLst>
                                            <p:cond delay="0"/>
                                          </p:stCondLst>
                                        </p:cTn>
                                        <p:tgtEl>
                                          <p:spTgt spid="231"/>
                                        </p:tgtEl>
                                        <p:attrNameLst>
                                          <p:attrName>style.visibility</p:attrName>
                                        </p:attrNameLst>
                                      </p:cBhvr>
                                      <p:to>
                                        <p:strVal val="visible"/>
                                      </p:to>
                                    </p:set>
                                  </p:childTnLst>
                                </p:cTn>
                              </p:par>
                              <p:par>
                                <p:cTn id="969" presetID="0" presetClass="path" presetSubtype="0" decel="100000" fill="hold" grpId="1" nodeType="withEffect">
                                  <p:stCondLst>
                                    <p:cond delay="6500"/>
                                  </p:stCondLst>
                                  <p:childTnLst>
                                    <p:animMotion origin="layout" path="M 4.58333E-6 -3.7037E-7 C 0.0095 0.01898 0.01549 0.04514 0.01588 0.07037 C 0.01627 0.09583 0.01289 0.11852 0.00807 0.13773 " pathEditMode="relative" rAng="0" ptsTypes="AAA">
                                      <p:cBhvr>
                                        <p:cTn id="970" dur="6250" fill="hold"/>
                                        <p:tgtEl>
                                          <p:spTgt spid="231"/>
                                        </p:tgtEl>
                                        <p:attrNameLst>
                                          <p:attrName>ppt_x</p:attrName>
                                          <p:attrName>ppt_y</p:attrName>
                                        </p:attrNameLst>
                                      </p:cBhvr>
                                      <p:rCtr x="794" y="6875"/>
                                    </p:animMotion>
                                  </p:childTnLst>
                                </p:cTn>
                              </p:par>
                              <p:par>
                                <p:cTn id="971" presetID="1" presetClass="entr" presetSubtype="0" fill="hold" grpId="0" nodeType="withEffect">
                                  <p:stCondLst>
                                    <p:cond delay="6500"/>
                                  </p:stCondLst>
                                  <p:childTnLst>
                                    <p:set>
                                      <p:cBhvr>
                                        <p:cTn id="972" dur="1" fill="hold">
                                          <p:stCondLst>
                                            <p:cond delay="0"/>
                                          </p:stCondLst>
                                        </p:cTn>
                                        <p:tgtEl>
                                          <p:spTgt spid="295"/>
                                        </p:tgtEl>
                                        <p:attrNameLst>
                                          <p:attrName>style.visibility</p:attrName>
                                        </p:attrNameLst>
                                      </p:cBhvr>
                                      <p:to>
                                        <p:strVal val="visible"/>
                                      </p:to>
                                    </p:set>
                                  </p:childTnLst>
                                </p:cTn>
                              </p:par>
                              <p:par>
                                <p:cTn id="973" presetID="0" presetClass="path" presetSubtype="0" decel="100000" fill="hold" grpId="1" nodeType="withEffect">
                                  <p:stCondLst>
                                    <p:cond delay="6500"/>
                                  </p:stCondLst>
                                  <p:childTnLst>
                                    <p:animMotion origin="layout" path="M 4.58333E-6 -3.7037E-7 C 0.0095 0.01898 0.01549 0.04514 0.01588 0.07037 C 0.01627 0.09583 0.01289 0.11852 0.00807 0.13773 " pathEditMode="relative" rAng="0" ptsTypes="AAA">
                                      <p:cBhvr>
                                        <p:cTn id="974" dur="6250" fill="hold"/>
                                        <p:tgtEl>
                                          <p:spTgt spid="295"/>
                                        </p:tgtEl>
                                        <p:attrNameLst>
                                          <p:attrName>ppt_x</p:attrName>
                                          <p:attrName>ppt_y</p:attrName>
                                        </p:attrNameLst>
                                      </p:cBhvr>
                                      <p:rCtr x="794" y="6875"/>
                                    </p:animMotion>
                                  </p:childTnLst>
                                </p:cTn>
                              </p:par>
                              <p:par>
                                <p:cTn id="975" presetID="1" presetClass="entr" presetSubtype="0" fill="hold" grpId="0" nodeType="withEffect">
                                  <p:stCondLst>
                                    <p:cond delay="6500"/>
                                  </p:stCondLst>
                                  <p:childTnLst>
                                    <p:set>
                                      <p:cBhvr>
                                        <p:cTn id="976" dur="1" fill="hold">
                                          <p:stCondLst>
                                            <p:cond delay="0"/>
                                          </p:stCondLst>
                                        </p:cTn>
                                        <p:tgtEl>
                                          <p:spTgt spid="255"/>
                                        </p:tgtEl>
                                        <p:attrNameLst>
                                          <p:attrName>style.visibility</p:attrName>
                                        </p:attrNameLst>
                                      </p:cBhvr>
                                      <p:to>
                                        <p:strVal val="visible"/>
                                      </p:to>
                                    </p:set>
                                  </p:childTnLst>
                                </p:cTn>
                              </p:par>
                              <p:par>
                                <p:cTn id="977" presetID="42" presetClass="path" presetSubtype="0" decel="100000" fill="hold" grpId="1" nodeType="withEffect">
                                  <p:stCondLst>
                                    <p:cond delay="6500"/>
                                  </p:stCondLst>
                                  <p:childTnLst>
                                    <p:animMotion origin="layout" path="M 3.54167E-6 7.40741E-7 L 0.0026 0.60995 " pathEditMode="relative" rAng="0" ptsTypes="AA">
                                      <p:cBhvr>
                                        <p:cTn id="978" dur="313" fill="hold"/>
                                        <p:tgtEl>
                                          <p:spTgt spid="255"/>
                                        </p:tgtEl>
                                        <p:attrNameLst>
                                          <p:attrName>ppt_x</p:attrName>
                                          <p:attrName>ppt_y</p:attrName>
                                        </p:attrNameLst>
                                      </p:cBhvr>
                                      <p:rCtr x="130" y="30486"/>
                                    </p:animMotion>
                                  </p:childTnLst>
                                </p:cTn>
                              </p:par>
                              <p:par>
                                <p:cTn id="979" presetID="0" presetClass="path" presetSubtype="0" decel="100000" fill="hold" grpId="2" nodeType="withEffect">
                                  <p:stCondLst>
                                    <p:cond delay="6813"/>
                                  </p:stCondLst>
                                  <p:childTnLst>
                                    <p:animMotion origin="layout" path="M 0.0026 0.60995 C 0.00208 0.50278 0.00195 0.5169 -0.00287 0.46227 C -0.00743 0.41018 -0.01693 0.39259 -0.02149 0.35255 C -0.02591 0.31157 -0.02409 0.27222 -0.01615 0.2162 " pathEditMode="relative" rAng="0" ptsTypes="AAAA">
                                      <p:cBhvr>
                                        <p:cTn id="980" dur="3125" fill="hold"/>
                                        <p:tgtEl>
                                          <p:spTgt spid="255"/>
                                        </p:tgtEl>
                                        <p:attrNameLst>
                                          <p:attrName>ppt_x</p:attrName>
                                          <p:attrName>ppt_y</p:attrName>
                                        </p:attrNameLst>
                                      </p:cBhvr>
                                      <p:rCtr x="-1328" y="-19699"/>
                                    </p:animMotion>
                                  </p:childTnLst>
                                </p:cTn>
                              </p:par>
                              <p:par>
                                <p:cTn id="981" presetID="10" presetClass="exit" presetSubtype="0" fill="hold" grpId="3" nodeType="withEffect">
                                  <p:stCondLst>
                                    <p:cond delay="8375"/>
                                  </p:stCondLst>
                                  <p:childTnLst>
                                    <p:animEffect transition="out" filter="fade">
                                      <p:cBhvr>
                                        <p:cTn id="982" dur="1250"/>
                                        <p:tgtEl>
                                          <p:spTgt spid="255"/>
                                        </p:tgtEl>
                                      </p:cBhvr>
                                    </p:animEffect>
                                    <p:set>
                                      <p:cBhvr>
                                        <p:cTn id="983" dur="1" fill="hold">
                                          <p:stCondLst>
                                            <p:cond delay="1249"/>
                                          </p:stCondLst>
                                        </p:cTn>
                                        <p:tgtEl>
                                          <p:spTgt spid="255"/>
                                        </p:tgtEl>
                                        <p:attrNameLst>
                                          <p:attrName>style.visibility</p:attrName>
                                        </p:attrNameLst>
                                      </p:cBhvr>
                                      <p:to>
                                        <p:strVal val="hidden"/>
                                      </p:to>
                                    </p:set>
                                  </p:childTnLst>
                                </p:cTn>
                              </p:par>
                              <p:par>
                                <p:cTn id="984" presetID="1" presetClass="entr" presetSubtype="0" fill="hold" grpId="0" nodeType="withEffect">
                                  <p:stCondLst>
                                    <p:cond delay="6500"/>
                                  </p:stCondLst>
                                  <p:childTnLst>
                                    <p:set>
                                      <p:cBhvr>
                                        <p:cTn id="985" dur="1" fill="hold">
                                          <p:stCondLst>
                                            <p:cond delay="0"/>
                                          </p:stCondLst>
                                        </p:cTn>
                                        <p:tgtEl>
                                          <p:spTgt spid="243"/>
                                        </p:tgtEl>
                                        <p:attrNameLst>
                                          <p:attrName>style.visibility</p:attrName>
                                        </p:attrNameLst>
                                      </p:cBhvr>
                                      <p:to>
                                        <p:strVal val="visible"/>
                                      </p:to>
                                    </p:set>
                                  </p:childTnLst>
                                </p:cTn>
                              </p:par>
                              <p:par>
                                <p:cTn id="986" presetID="42" presetClass="path" presetSubtype="0" decel="100000" fill="hold" grpId="1" nodeType="withEffect">
                                  <p:stCondLst>
                                    <p:cond delay="6500"/>
                                  </p:stCondLst>
                                  <p:childTnLst>
                                    <p:animMotion origin="layout" path="M -6.25E-7 -3.7037E-7 L 0.00013 0.51204 " pathEditMode="relative" rAng="0" ptsTypes="AA">
                                      <p:cBhvr>
                                        <p:cTn id="987" dur="313" fill="hold"/>
                                        <p:tgtEl>
                                          <p:spTgt spid="243"/>
                                        </p:tgtEl>
                                        <p:attrNameLst>
                                          <p:attrName>ppt_x</p:attrName>
                                          <p:attrName>ppt_y</p:attrName>
                                        </p:attrNameLst>
                                      </p:cBhvr>
                                      <p:rCtr x="0" y="25602"/>
                                    </p:animMotion>
                                  </p:childTnLst>
                                </p:cTn>
                              </p:par>
                              <p:par>
                                <p:cTn id="988" presetID="0" presetClass="path" presetSubtype="0" decel="100000" fill="hold" grpId="2" nodeType="withEffect">
                                  <p:stCondLst>
                                    <p:cond delay="6813"/>
                                  </p:stCondLst>
                                  <p:childTnLst>
                                    <p:animMotion origin="layout" path="M 0.00013 0.51204 C 0.00091 0.42593 0.00104 0.43727 0.0082 0.39329 C 0.01497 0.35139 0.02943 0.33727 0.0362 0.30509 C 0.0431 0.27222 0.04037 0.24051 0.02826 0.19537 " pathEditMode="relative" rAng="0" ptsTypes="AAAA">
                                      <p:cBhvr>
                                        <p:cTn id="989" dur="3125" fill="hold"/>
                                        <p:tgtEl>
                                          <p:spTgt spid="243"/>
                                        </p:tgtEl>
                                        <p:attrNameLst>
                                          <p:attrName>ppt_x</p:attrName>
                                          <p:attrName>ppt_y</p:attrName>
                                        </p:attrNameLst>
                                      </p:cBhvr>
                                      <p:rCtr x="1992" y="-15833"/>
                                    </p:animMotion>
                                  </p:childTnLst>
                                </p:cTn>
                              </p:par>
                              <p:par>
                                <p:cTn id="990" presetID="10" presetClass="exit" presetSubtype="0" fill="hold" grpId="3" nodeType="withEffect">
                                  <p:stCondLst>
                                    <p:cond delay="8375"/>
                                  </p:stCondLst>
                                  <p:childTnLst>
                                    <p:animEffect transition="out" filter="fade">
                                      <p:cBhvr>
                                        <p:cTn id="991" dur="1250"/>
                                        <p:tgtEl>
                                          <p:spTgt spid="243"/>
                                        </p:tgtEl>
                                      </p:cBhvr>
                                    </p:animEffect>
                                    <p:set>
                                      <p:cBhvr>
                                        <p:cTn id="992" dur="1" fill="hold">
                                          <p:stCondLst>
                                            <p:cond delay="1249"/>
                                          </p:stCondLst>
                                        </p:cTn>
                                        <p:tgtEl>
                                          <p:spTgt spid="243"/>
                                        </p:tgtEl>
                                        <p:attrNameLst>
                                          <p:attrName>style.visibility</p:attrName>
                                        </p:attrNameLst>
                                      </p:cBhvr>
                                      <p:to>
                                        <p:strVal val="hidden"/>
                                      </p:to>
                                    </p:set>
                                  </p:childTnLst>
                                </p:cTn>
                              </p:par>
                              <p:par>
                                <p:cTn id="993" presetID="1" presetClass="entr" presetSubtype="0" fill="hold" grpId="0" nodeType="withEffect">
                                  <p:stCondLst>
                                    <p:cond delay="6500"/>
                                  </p:stCondLst>
                                  <p:childTnLst>
                                    <p:set>
                                      <p:cBhvr>
                                        <p:cTn id="994" dur="1" fill="hold">
                                          <p:stCondLst>
                                            <p:cond delay="0"/>
                                          </p:stCondLst>
                                        </p:cTn>
                                        <p:tgtEl>
                                          <p:spTgt spid="261"/>
                                        </p:tgtEl>
                                        <p:attrNameLst>
                                          <p:attrName>style.visibility</p:attrName>
                                        </p:attrNameLst>
                                      </p:cBhvr>
                                      <p:to>
                                        <p:strVal val="visible"/>
                                      </p:to>
                                    </p:set>
                                  </p:childTnLst>
                                </p:cTn>
                              </p:par>
                              <p:par>
                                <p:cTn id="995" presetID="0" presetClass="path" presetSubtype="0" decel="100000" fill="hold" grpId="1" nodeType="withEffect">
                                  <p:stCondLst>
                                    <p:cond delay="6500"/>
                                  </p:stCondLst>
                                  <p:childTnLst>
                                    <p:animMotion origin="layout" path="M 2.08333E-6 -1.11111E-6 C -0.02943 0.01389 -0.0513 0.08333 -0.05026 0.13565 " pathEditMode="relative" rAng="0" ptsTypes="AA">
                                      <p:cBhvr>
                                        <p:cTn id="996" dur="6250" fill="hold"/>
                                        <p:tgtEl>
                                          <p:spTgt spid="261"/>
                                        </p:tgtEl>
                                        <p:attrNameLst>
                                          <p:attrName>ppt_x</p:attrName>
                                          <p:attrName>ppt_y</p:attrName>
                                        </p:attrNameLst>
                                      </p:cBhvr>
                                      <p:rCtr x="-2513" y="6782"/>
                                    </p:animMotion>
                                  </p:childTnLst>
                                </p:cTn>
                              </p:par>
                              <p:par>
                                <p:cTn id="997" presetID="1" presetClass="entr" presetSubtype="0" fill="hold" grpId="0" nodeType="withEffect">
                                  <p:stCondLst>
                                    <p:cond delay="6500"/>
                                  </p:stCondLst>
                                  <p:childTnLst>
                                    <p:set>
                                      <p:cBhvr>
                                        <p:cTn id="998" dur="1" fill="hold">
                                          <p:stCondLst>
                                            <p:cond delay="0"/>
                                          </p:stCondLst>
                                        </p:cTn>
                                        <p:tgtEl>
                                          <p:spTgt spid="260"/>
                                        </p:tgtEl>
                                        <p:attrNameLst>
                                          <p:attrName>style.visibility</p:attrName>
                                        </p:attrNameLst>
                                      </p:cBhvr>
                                      <p:to>
                                        <p:strVal val="visible"/>
                                      </p:to>
                                    </p:set>
                                  </p:childTnLst>
                                </p:cTn>
                              </p:par>
                              <p:par>
                                <p:cTn id="999" presetID="0" presetClass="path" presetSubtype="0" decel="100000" fill="hold" grpId="1" nodeType="withEffect">
                                  <p:stCondLst>
                                    <p:cond delay="6500"/>
                                  </p:stCondLst>
                                  <p:childTnLst>
                                    <p:animMotion origin="layout" path="M 5.18249E-17 -3.33333E-6 C -0.04023 0.04885 -0.06576 0.11598 -0.06732 0.18056 C -0.06888 0.24584 -0.05456 0.30371 -0.03464 0.35209 " pathEditMode="relative" rAng="0" ptsTypes="AAA">
                                      <p:cBhvr>
                                        <p:cTn id="1000" dur="6250" fill="hold"/>
                                        <p:tgtEl>
                                          <p:spTgt spid="260"/>
                                        </p:tgtEl>
                                        <p:attrNameLst>
                                          <p:attrName>ppt_x</p:attrName>
                                          <p:attrName>ppt_y</p:attrName>
                                        </p:attrNameLst>
                                      </p:cBhvr>
                                      <p:rCtr x="-3372" y="17593"/>
                                    </p:animMotion>
                                  </p:childTnLst>
                                </p:cTn>
                              </p:par>
                              <p:par>
                                <p:cTn id="1001" presetID="1" presetClass="entr" presetSubtype="0" fill="hold" grpId="0" nodeType="withEffect">
                                  <p:stCondLst>
                                    <p:cond delay="6500"/>
                                  </p:stCondLst>
                                  <p:childTnLst>
                                    <p:set>
                                      <p:cBhvr>
                                        <p:cTn id="1002" dur="1" fill="hold">
                                          <p:stCondLst>
                                            <p:cond delay="0"/>
                                          </p:stCondLst>
                                        </p:cTn>
                                        <p:tgtEl>
                                          <p:spTgt spid="258"/>
                                        </p:tgtEl>
                                        <p:attrNameLst>
                                          <p:attrName>style.visibility</p:attrName>
                                        </p:attrNameLst>
                                      </p:cBhvr>
                                      <p:to>
                                        <p:strVal val="visible"/>
                                      </p:to>
                                    </p:set>
                                  </p:childTnLst>
                                </p:cTn>
                              </p:par>
                              <p:par>
                                <p:cTn id="1003" presetID="0" presetClass="path" presetSubtype="0" decel="100000" fill="hold" grpId="1" nodeType="withEffect">
                                  <p:stCondLst>
                                    <p:cond delay="6500"/>
                                  </p:stCondLst>
                                  <p:childTnLst>
                                    <p:animMotion origin="layout" path="M 4.58333E-6 -3.7037E-7 C 0.0095 0.01898 0.01549 0.04514 0.01588 0.07037 C 0.01627 0.09583 0.01289 0.11852 0.00807 0.13773 " pathEditMode="relative" rAng="0" ptsTypes="AAA">
                                      <p:cBhvr>
                                        <p:cTn id="1004" dur="6250" fill="hold"/>
                                        <p:tgtEl>
                                          <p:spTgt spid="258"/>
                                        </p:tgtEl>
                                        <p:attrNameLst>
                                          <p:attrName>ppt_x</p:attrName>
                                          <p:attrName>ppt_y</p:attrName>
                                        </p:attrNameLst>
                                      </p:cBhvr>
                                      <p:rCtr x="794" y="6875"/>
                                    </p:animMotion>
                                  </p:childTnLst>
                                </p:cTn>
                              </p:par>
                              <p:par>
                                <p:cTn id="1005" presetID="1" presetClass="entr" presetSubtype="0" fill="hold" grpId="0" nodeType="withEffect">
                                  <p:stCondLst>
                                    <p:cond delay="6500"/>
                                  </p:stCondLst>
                                  <p:childTnLst>
                                    <p:set>
                                      <p:cBhvr>
                                        <p:cTn id="1006" dur="1" fill="hold">
                                          <p:stCondLst>
                                            <p:cond delay="0"/>
                                          </p:stCondLst>
                                        </p:cTn>
                                        <p:tgtEl>
                                          <p:spTgt spid="241"/>
                                        </p:tgtEl>
                                        <p:attrNameLst>
                                          <p:attrName>style.visibility</p:attrName>
                                        </p:attrNameLst>
                                      </p:cBhvr>
                                      <p:to>
                                        <p:strVal val="visible"/>
                                      </p:to>
                                    </p:set>
                                  </p:childTnLst>
                                </p:cTn>
                              </p:par>
                              <p:par>
                                <p:cTn id="1007" presetID="0" presetClass="path" presetSubtype="0" decel="100000" fill="hold" grpId="1" nodeType="withEffect">
                                  <p:stCondLst>
                                    <p:cond delay="6500"/>
                                  </p:stCondLst>
                                  <p:childTnLst>
                                    <p:animMotion origin="layout" path="M -8.33333E-7 -2.59259E-6 C 0.03229 0.01852 0.05638 0.11135 0.05521 0.18148 " pathEditMode="relative" rAng="0" ptsTypes="AA">
                                      <p:cBhvr>
                                        <p:cTn id="1008" dur="6250" fill="hold"/>
                                        <p:tgtEl>
                                          <p:spTgt spid="241"/>
                                        </p:tgtEl>
                                        <p:attrNameLst>
                                          <p:attrName>ppt_x</p:attrName>
                                          <p:attrName>ppt_y</p:attrName>
                                        </p:attrNameLst>
                                      </p:cBhvr>
                                      <p:rCtr x="2773" y="9074"/>
                                    </p:animMotion>
                                  </p:childTnLst>
                                </p:cTn>
                              </p:par>
                              <p:par>
                                <p:cTn id="1009" presetID="1" presetClass="entr" presetSubtype="0" fill="hold" grpId="0" nodeType="withEffect">
                                  <p:stCondLst>
                                    <p:cond delay="6500"/>
                                  </p:stCondLst>
                                  <p:childTnLst>
                                    <p:set>
                                      <p:cBhvr>
                                        <p:cTn id="1010" dur="1" fill="hold">
                                          <p:stCondLst>
                                            <p:cond delay="0"/>
                                          </p:stCondLst>
                                        </p:cTn>
                                        <p:tgtEl>
                                          <p:spTgt spid="249"/>
                                        </p:tgtEl>
                                        <p:attrNameLst>
                                          <p:attrName>style.visibility</p:attrName>
                                        </p:attrNameLst>
                                      </p:cBhvr>
                                      <p:to>
                                        <p:strVal val="visible"/>
                                      </p:to>
                                    </p:set>
                                  </p:childTnLst>
                                </p:cTn>
                              </p:par>
                              <p:par>
                                <p:cTn id="1011" presetID="0" presetClass="path" presetSubtype="0" decel="100000" fill="hold" grpId="1" nodeType="withEffect">
                                  <p:stCondLst>
                                    <p:cond delay="6500"/>
                                  </p:stCondLst>
                                  <p:childTnLst>
                                    <p:animMotion origin="layout" path="M 4.375E-6 -3.33333E-6 C -0.00222 -0.04051 -0.01745 -0.07477 -0.02982 -0.08819 C -0.12813 -0.13449 -0.12435 -0.06481 -0.11211 0.0007 " pathEditMode="relative" rAng="7680000" ptsTypes="AAA">
                                      <p:cBhvr>
                                        <p:cTn id="1012" dur="7500" fill="hold"/>
                                        <p:tgtEl>
                                          <p:spTgt spid="249"/>
                                        </p:tgtEl>
                                        <p:attrNameLst>
                                          <p:attrName>ppt_x</p:attrName>
                                          <p:attrName>ppt_y</p:attrName>
                                        </p:attrNameLst>
                                      </p:cBhvr>
                                      <p:rCtr x="-6146" y="-3079"/>
                                    </p:animMotion>
                                  </p:childTnLst>
                                </p:cTn>
                              </p:par>
                              <p:par>
                                <p:cTn id="1013" presetID="1" presetClass="entr" presetSubtype="0" fill="hold" grpId="0" nodeType="withEffect">
                                  <p:stCondLst>
                                    <p:cond delay="6500"/>
                                  </p:stCondLst>
                                  <p:childTnLst>
                                    <p:set>
                                      <p:cBhvr>
                                        <p:cTn id="1014" dur="1" fill="hold">
                                          <p:stCondLst>
                                            <p:cond delay="0"/>
                                          </p:stCondLst>
                                        </p:cTn>
                                        <p:tgtEl>
                                          <p:spTgt spid="256"/>
                                        </p:tgtEl>
                                        <p:attrNameLst>
                                          <p:attrName>style.visibility</p:attrName>
                                        </p:attrNameLst>
                                      </p:cBhvr>
                                      <p:to>
                                        <p:strVal val="visible"/>
                                      </p:to>
                                    </p:set>
                                  </p:childTnLst>
                                </p:cTn>
                              </p:par>
                              <p:par>
                                <p:cTn id="1015" presetID="0" presetClass="path" presetSubtype="0" decel="100000" fill="hold" grpId="1" nodeType="withEffect">
                                  <p:stCondLst>
                                    <p:cond delay="6500"/>
                                  </p:stCondLst>
                                  <p:childTnLst>
                                    <p:animMotion origin="layout" path="M -1.04167E-6 3.7037E-6 C -0.00377 -0.00949 -0.00911 -0.02454 -0.0112 -0.0375 C -0.01341 -0.0507 -0.01536 -0.08172 -0.01536 -0.10301 " pathEditMode="relative" rAng="0" ptsTypes="AAA">
                                      <p:cBhvr>
                                        <p:cTn id="1016" dur="4375" fill="hold"/>
                                        <p:tgtEl>
                                          <p:spTgt spid="256"/>
                                        </p:tgtEl>
                                        <p:attrNameLst>
                                          <p:attrName>ppt_x</p:attrName>
                                          <p:attrName>ppt_y</p:attrName>
                                        </p:attrNameLst>
                                      </p:cBhvr>
                                      <p:rCtr x="-768" y="-5162"/>
                                    </p:animMotion>
                                  </p:childTnLst>
                                </p:cTn>
                              </p:par>
                              <p:par>
                                <p:cTn id="1017" presetID="1" presetClass="entr" presetSubtype="0" fill="hold" grpId="0" nodeType="withEffect">
                                  <p:stCondLst>
                                    <p:cond delay="6500"/>
                                  </p:stCondLst>
                                  <p:childTnLst>
                                    <p:set>
                                      <p:cBhvr>
                                        <p:cTn id="1018" dur="1" fill="hold">
                                          <p:stCondLst>
                                            <p:cond delay="0"/>
                                          </p:stCondLst>
                                        </p:cTn>
                                        <p:tgtEl>
                                          <p:spTgt spid="266"/>
                                        </p:tgtEl>
                                        <p:attrNameLst>
                                          <p:attrName>style.visibility</p:attrName>
                                        </p:attrNameLst>
                                      </p:cBhvr>
                                      <p:to>
                                        <p:strVal val="visible"/>
                                      </p:to>
                                    </p:set>
                                  </p:childTnLst>
                                </p:cTn>
                              </p:par>
                              <p:par>
                                <p:cTn id="1019" presetID="0" presetClass="path" presetSubtype="0" decel="100000" fill="hold" grpId="1" nodeType="withEffect">
                                  <p:stCondLst>
                                    <p:cond delay="6500"/>
                                  </p:stCondLst>
                                  <p:childTnLst>
                                    <p:animMotion origin="layout" path="M 1.25E-6 -3.33333E-6 C 0.03854 0.04051 0.06289 0.0963 0.06458 0.15023 C 0.06614 0.20486 0.05234 0.25324 0.03281 0.29445 " pathEditMode="relative" rAng="0" ptsTypes="AAA">
                                      <p:cBhvr>
                                        <p:cTn id="1020" dur="6250" fill="hold"/>
                                        <p:tgtEl>
                                          <p:spTgt spid="266"/>
                                        </p:tgtEl>
                                        <p:attrNameLst>
                                          <p:attrName>ppt_x</p:attrName>
                                          <p:attrName>ppt_y</p:attrName>
                                        </p:attrNameLst>
                                      </p:cBhvr>
                                      <p:rCtr x="3229" y="14722"/>
                                    </p:animMotion>
                                  </p:childTnLst>
                                </p:cTn>
                              </p:par>
                              <p:par>
                                <p:cTn id="1021" presetID="1" presetClass="entr" presetSubtype="0" fill="hold" grpId="0" nodeType="withEffect">
                                  <p:stCondLst>
                                    <p:cond delay="6500"/>
                                  </p:stCondLst>
                                  <p:childTnLst>
                                    <p:set>
                                      <p:cBhvr>
                                        <p:cTn id="1022" dur="1" fill="hold">
                                          <p:stCondLst>
                                            <p:cond delay="0"/>
                                          </p:stCondLst>
                                        </p:cTn>
                                        <p:tgtEl>
                                          <p:spTgt spid="246"/>
                                        </p:tgtEl>
                                        <p:attrNameLst>
                                          <p:attrName>style.visibility</p:attrName>
                                        </p:attrNameLst>
                                      </p:cBhvr>
                                      <p:to>
                                        <p:strVal val="visible"/>
                                      </p:to>
                                    </p:set>
                                  </p:childTnLst>
                                </p:cTn>
                              </p:par>
                              <p:par>
                                <p:cTn id="1023" presetID="0" presetClass="path" presetSubtype="0" decel="100000" fill="hold" grpId="1" nodeType="withEffect">
                                  <p:stCondLst>
                                    <p:cond delay="6500"/>
                                  </p:stCondLst>
                                  <p:childTnLst>
                                    <p:animMotion origin="layout" path="M 3.125E-6 1.48148E-6 C 0.06458 -0.02153 0.06041 -0.02639 0.11028 0.01852 " pathEditMode="relative" rAng="0" ptsTypes="AA">
                                      <p:cBhvr>
                                        <p:cTn id="1024" dur="6250" fill="hold"/>
                                        <p:tgtEl>
                                          <p:spTgt spid="246"/>
                                        </p:tgtEl>
                                        <p:attrNameLst>
                                          <p:attrName>ppt_x</p:attrName>
                                          <p:attrName>ppt_y</p:attrName>
                                        </p:attrNameLst>
                                      </p:cBhvr>
                                      <p:rCtr x="5508" y="116"/>
                                    </p:animMotion>
                                  </p:childTnLst>
                                </p:cTn>
                              </p:par>
                              <p:par>
                                <p:cTn id="1025" presetID="1" presetClass="entr" presetSubtype="0" fill="hold" grpId="0" nodeType="withEffect">
                                  <p:stCondLst>
                                    <p:cond delay="6500"/>
                                  </p:stCondLst>
                                  <p:childTnLst>
                                    <p:set>
                                      <p:cBhvr>
                                        <p:cTn id="1026" dur="1" fill="hold">
                                          <p:stCondLst>
                                            <p:cond delay="0"/>
                                          </p:stCondLst>
                                        </p:cTn>
                                        <p:tgtEl>
                                          <p:spTgt spid="244"/>
                                        </p:tgtEl>
                                        <p:attrNameLst>
                                          <p:attrName>style.visibility</p:attrName>
                                        </p:attrNameLst>
                                      </p:cBhvr>
                                      <p:to>
                                        <p:strVal val="visible"/>
                                      </p:to>
                                    </p:set>
                                  </p:childTnLst>
                                </p:cTn>
                              </p:par>
                              <p:par>
                                <p:cTn id="1027" presetID="0" presetClass="path" presetSubtype="0" decel="100000" fill="hold" grpId="1" nodeType="withEffect">
                                  <p:stCondLst>
                                    <p:cond delay="6500"/>
                                  </p:stCondLst>
                                  <p:childTnLst>
                                    <p:animMotion origin="layout" path="M 2.5E-6 -2.59259E-6 C 0.0125 0.0088 0.02174 0.05324 0.02135 0.08681 " pathEditMode="relative" rAng="0" ptsTypes="AA">
                                      <p:cBhvr>
                                        <p:cTn id="1028" dur="6250" fill="hold"/>
                                        <p:tgtEl>
                                          <p:spTgt spid="244"/>
                                        </p:tgtEl>
                                        <p:attrNameLst>
                                          <p:attrName>ppt_x</p:attrName>
                                          <p:attrName>ppt_y</p:attrName>
                                        </p:attrNameLst>
                                      </p:cBhvr>
                                      <p:rCtr x="1068" y="4329"/>
                                    </p:animMotion>
                                  </p:childTnLst>
                                </p:cTn>
                              </p:par>
                              <p:par>
                                <p:cTn id="1029" presetID="1" presetClass="entr" presetSubtype="0" fill="hold" grpId="0" nodeType="withEffect">
                                  <p:stCondLst>
                                    <p:cond delay="6500"/>
                                  </p:stCondLst>
                                  <p:childTnLst>
                                    <p:set>
                                      <p:cBhvr>
                                        <p:cTn id="1030" dur="1" fill="hold">
                                          <p:stCondLst>
                                            <p:cond delay="0"/>
                                          </p:stCondLst>
                                        </p:cTn>
                                        <p:tgtEl>
                                          <p:spTgt spid="290"/>
                                        </p:tgtEl>
                                        <p:attrNameLst>
                                          <p:attrName>style.visibility</p:attrName>
                                        </p:attrNameLst>
                                      </p:cBhvr>
                                      <p:to>
                                        <p:strVal val="visible"/>
                                      </p:to>
                                    </p:set>
                                  </p:childTnLst>
                                </p:cTn>
                              </p:par>
                              <p:par>
                                <p:cTn id="1031" presetID="0" presetClass="path" presetSubtype="0" decel="100000" fill="hold" grpId="1" nodeType="withEffect">
                                  <p:stCondLst>
                                    <p:cond delay="6500"/>
                                  </p:stCondLst>
                                  <p:childTnLst>
                                    <p:animMotion origin="layout" path="M 1.25E-6 3.33333E-6 C 0.03203 0.08148 0.03984 0.09953 -0.03242 -0.06598 " pathEditMode="relative" rAng="19380000" ptsTypes="AA">
                                      <p:cBhvr>
                                        <p:cTn id="1032" dur="6250" fill="hold"/>
                                        <p:tgtEl>
                                          <p:spTgt spid="290"/>
                                        </p:tgtEl>
                                        <p:attrNameLst>
                                          <p:attrName>ppt_x</p:attrName>
                                          <p:attrName>ppt_y</p:attrName>
                                        </p:attrNameLst>
                                      </p:cBhvr>
                                      <p:rCtr x="-378" y="-370"/>
                                    </p:animMotion>
                                  </p:childTnLst>
                                </p:cTn>
                              </p:par>
                              <p:par>
                                <p:cTn id="1033" presetID="1" presetClass="entr" presetSubtype="0" fill="hold" grpId="0" nodeType="withEffect">
                                  <p:stCondLst>
                                    <p:cond delay="6500"/>
                                  </p:stCondLst>
                                  <p:childTnLst>
                                    <p:set>
                                      <p:cBhvr>
                                        <p:cTn id="1034" dur="1" fill="hold">
                                          <p:stCondLst>
                                            <p:cond delay="0"/>
                                          </p:stCondLst>
                                        </p:cTn>
                                        <p:tgtEl>
                                          <p:spTgt spid="291"/>
                                        </p:tgtEl>
                                        <p:attrNameLst>
                                          <p:attrName>style.visibility</p:attrName>
                                        </p:attrNameLst>
                                      </p:cBhvr>
                                      <p:to>
                                        <p:strVal val="visible"/>
                                      </p:to>
                                    </p:set>
                                  </p:childTnLst>
                                </p:cTn>
                              </p:par>
                              <p:par>
                                <p:cTn id="1035" presetID="0" presetClass="path" presetSubtype="0" decel="100000" fill="hold" grpId="1" nodeType="withEffect">
                                  <p:stCondLst>
                                    <p:cond delay="6500"/>
                                  </p:stCondLst>
                                  <p:childTnLst>
                                    <p:animMotion origin="layout" path="M 4.85723E-17 -4.07407E-6 C -0.00573 0.03681 -0.03984 0.06412 -0.04961 0.04121 C -0.05937 0.01829 -0.04219 -0.06134 -0.01107 -0.06944 " pathEditMode="relative" rAng="0" ptsTypes="AAA">
                                      <p:cBhvr>
                                        <p:cTn id="1036" dur="6250" fill="hold"/>
                                        <p:tgtEl>
                                          <p:spTgt spid="291"/>
                                        </p:tgtEl>
                                        <p:attrNameLst>
                                          <p:attrName>ppt_x</p:attrName>
                                          <p:attrName>ppt_y</p:attrName>
                                        </p:attrNameLst>
                                      </p:cBhvr>
                                      <p:rCtr x="-2617" y="-995"/>
                                    </p:animMotion>
                                  </p:childTnLst>
                                </p:cTn>
                              </p:par>
                              <p:par>
                                <p:cTn id="1037" presetID="1" presetClass="entr" presetSubtype="0" fill="hold" grpId="0" nodeType="withEffect">
                                  <p:stCondLst>
                                    <p:cond delay="6500"/>
                                  </p:stCondLst>
                                  <p:childTnLst>
                                    <p:set>
                                      <p:cBhvr>
                                        <p:cTn id="1038" dur="1" fill="hold">
                                          <p:stCondLst>
                                            <p:cond delay="0"/>
                                          </p:stCondLst>
                                        </p:cTn>
                                        <p:tgtEl>
                                          <p:spTgt spid="289"/>
                                        </p:tgtEl>
                                        <p:attrNameLst>
                                          <p:attrName>style.visibility</p:attrName>
                                        </p:attrNameLst>
                                      </p:cBhvr>
                                      <p:to>
                                        <p:strVal val="visible"/>
                                      </p:to>
                                    </p:set>
                                  </p:childTnLst>
                                </p:cTn>
                              </p:par>
                              <p:par>
                                <p:cTn id="1039" presetID="0" presetClass="path" presetSubtype="0" decel="100000" fill="hold" grpId="1" nodeType="withEffect">
                                  <p:stCondLst>
                                    <p:cond delay="6500"/>
                                  </p:stCondLst>
                                  <p:childTnLst>
                                    <p:animMotion origin="layout" path="M 2.08333E-7 4.44444E-6 C -0.02305 -0.01065 -0.0224 -0.03866 -0.02096 -0.06227 C -0.01953 -0.08588 0.00807 -0.18912 0.05951 -0.08334 " pathEditMode="relative" rAng="0" ptsTypes="AAA">
                                      <p:cBhvr>
                                        <p:cTn id="1040" dur="6250" fill="hold"/>
                                        <p:tgtEl>
                                          <p:spTgt spid="289"/>
                                        </p:tgtEl>
                                        <p:attrNameLst>
                                          <p:attrName>ppt_x</p:attrName>
                                          <p:attrName>ppt_y</p:attrName>
                                        </p:attrNameLst>
                                      </p:cBhvr>
                                      <p:rCtr x="1901" y="-6505"/>
                                    </p:animMotion>
                                  </p:childTnLst>
                                </p:cTn>
                              </p:par>
                              <p:par>
                                <p:cTn id="1041" presetID="1" presetClass="entr" presetSubtype="0" fill="hold" grpId="0" nodeType="withEffect">
                                  <p:stCondLst>
                                    <p:cond delay="6500"/>
                                  </p:stCondLst>
                                  <p:childTnLst>
                                    <p:set>
                                      <p:cBhvr>
                                        <p:cTn id="1042" dur="1" fill="hold">
                                          <p:stCondLst>
                                            <p:cond delay="0"/>
                                          </p:stCondLst>
                                        </p:cTn>
                                        <p:tgtEl>
                                          <p:spTgt spid="297"/>
                                        </p:tgtEl>
                                        <p:attrNameLst>
                                          <p:attrName>style.visibility</p:attrName>
                                        </p:attrNameLst>
                                      </p:cBhvr>
                                      <p:to>
                                        <p:strVal val="visible"/>
                                      </p:to>
                                    </p:set>
                                  </p:childTnLst>
                                </p:cTn>
                              </p:par>
                              <p:par>
                                <p:cTn id="1043" presetID="0" presetClass="path" presetSubtype="0" decel="100000" fill="hold" grpId="1" nodeType="withEffect">
                                  <p:stCondLst>
                                    <p:cond delay="6500"/>
                                  </p:stCondLst>
                                  <p:childTnLst>
                                    <p:animMotion origin="layout" path="M -3.75E-6 0.00093 C 0.00443 0.02315 0.0086 0.03982 0.01315 0.0676 C 0.01758 0.09468 0.01888 0.11945 0.02188 0.14537 " pathEditMode="relative" rAng="0" ptsTypes="AAA">
                                      <p:cBhvr>
                                        <p:cTn id="1044" dur="3750" fill="hold"/>
                                        <p:tgtEl>
                                          <p:spTgt spid="297"/>
                                        </p:tgtEl>
                                        <p:attrNameLst>
                                          <p:attrName>ppt_x</p:attrName>
                                          <p:attrName>ppt_y</p:attrName>
                                        </p:attrNameLst>
                                      </p:cBhvr>
                                      <p:rCtr x="1094" y="7222"/>
                                    </p:animMotion>
                                  </p:childTnLst>
                                </p:cTn>
                              </p:par>
                              <p:par>
                                <p:cTn id="1045" presetID="1" presetClass="entr" presetSubtype="0" fill="hold" grpId="0" nodeType="withEffect">
                                  <p:stCondLst>
                                    <p:cond delay="6500"/>
                                  </p:stCondLst>
                                  <p:childTnLst>
                                    <p:set>
                                      <p:cBhvr>
                                        <p:cTn id="1046" dur="1" fill="hold">
                                          <p:stCondLst>
                                            <p:cond delay="0"/>
                                          </p:stCondLst>
                                        </p:cTn>
                                        <p:tgtEl>
                                          <p:spTgt spid="292"/>
                                        </p:tgtEl>
                                        <p:attrNameLst>
                                          <p:attrName>style.visibility</p:attrName>
                                        </p:attrNameLst>
                                      </p:cBhvr>
                                      <p:to>
                                        <p:strVal val="visible"/>
                                      </p:to>
                                    </p:set>
                                  </p:childTnLst>
                                </p:cTn>
                              </p:par>
                              <p:par>
                                <p:cTn id="1047" presetID="0" presetClass="path" presetSubtype="0" decel="100000" fill="hold" grpId="1" nodeType="withEffect">
                                  <p:stCondLst>
                                    <p:cond delay="6500"/>
                                  </p:stCondLst>
                                  <p:childTnLst>
                                    <p:animMotion origin="layout" path="M -2.29167E-6 -1.11111E-6 C -0.02942 0.01412 -0.04804 0.03357 -0.04922 0.05232 C -0.05039 0.0713 -0.03984 0.0882 -0.02526 0.10232 " pathEditMode="relative" rAng="0" ptsTypes="AAA">
                                      <p:cBhvr>
                                        <p:cTn id="1048" dur="6250" fill="hold"/>
                                        <p:tgtEl>
                                          <p:spTgt spid="292"/>
                                        </p:tgtEl>
                                        <p:attrNameLst>
                                          <p:attrName>ppt_x</p:attrName>
                                          <p:attrName>ppt_y</p:attrName>
                                        </p:attrNameLst>
                                      </p:cBhvr>
                                      <p:rCtr x="-2474" y="5116"/>
                                    </p:animMotion>
                                  </p:childTnLst>
                                </p:cTn>
                              </p:par>
                              <p:par>
                                <p:cTn id="1049" presetID="1" presetClass="entr" presetSubtype="0" fill="hold" grpId="0" nodeType="withEffect">
                                  <p:stCondLst>
                                    <p:cond delay="6500"/>
                                  </p:stCondLst>
                                  <p:childTnLst>
                                    <p:set>
                                      <p:cBhvr>
                                        <p:cTn id="1050" dur="1" fill="hold">
                                          <p:stCondLst>
                                            <p:cond delay="0"/>
                                          </p:stCondLst>
                                        </p:cTn>
                                        <p:tgtEl>
                                          <p:spTgt spid="294"/>
                                        </p:tgtEl>
                                        <p:attrNameLst>
                                          <p:attrName>style.visibility</p:attrName>
                                        </p:attrNameLst>
                                      </p:cBhvr>
                                      <p:to>
                                        <p:strVal val="visible"/>
                                      </p:to>
                                    </p:set>
                                  </p:childTnLst>
                                </p:cTn>
                              </p:par>
                              <p:par>
                                <p:cTn id="1051" presetID="0" presetClass="path" presetSubtype="0" decel="100000" fill="hold" grpId="1" nodeType="withEffect">
                                  <p:stCondLst>
                                    <p:cond delay="6500"/>
                                  </p:stCondLst>
                                  <p:childTnLst>
                                    <p:animMotion origin="layout" path="M -0.00026 -7.40741E-7 C 0.01849 -0.00278 0.02448 -0.025 0.02552 -0.03935 C 0.02656 -0.05324 0.01796 -0.08171 -0.00586 -0.07407 " pathEditMode="relative" rAng="0" ptsTypes="AAA">
                                      <p:cBhvr>
                                        <p:cTn id="1052" dur="4375" fill="hold"/>
                                        <p:tgtEl>
                                          <p:spTgt spid="294"/>
                                        </p:tgtEl>
                                        <p:attrNameLst>
                                          <p:attrName>ppt_x</p:attrName>
                                          <p:attrName>ppt_y</p:attrName>
                                        </p:attrNameLst>
                                      </p:cBhvr>
                                      <p:rCtr x="1016" y="-3773"/>
                                    </p:animMotion>
                                  </p:childTnLst>
                                </p:cTn>
                              </p:par>
                              <p:par>
                                <p:cTn id="1053" presetID="1" presetClass="entr" presetSubtype="0" fill="hold" grpId="0" nodeType="withEffect">
                                  <p:stCondLst>
                                    <p:cond delay="6500"/>
                                  </p:stCondLst>
                                  <p:childTnLst>
                                    <p:set>
                                      <p:cBhvr>
                                        <p:cTn id="1054" dur="1" fill="hold">
                                          <p:stCondLst>
                                            <p:cond delay="0"/>
                                          </p:stCondLst>
                                        </p:cTn>
                                        <p:tgtEl>
                                          <p:spTgt spid="238"/>
                                        </p:tgtEl>
                                        <p:attrNameLst>
                                          <p:attrName>style.visibility</p:attrName>
                                        </p:attrNameLst>
                                      </p:cBhvr>
                                      <p:to>
                                        <p:strVal val="visible"/>
                                      </p:to>
                                    </p:set>
                                  </p:childTnLst>
                                </p:cTn>
                              </p:par>
                              <p:par>
                                <p:cTn id="1055" presetID="26" presetClass="path" presetSubtype="0" decel="100000" fill="hold" grpId="1" nodeType="withEffect">
                                  <p:stCondLst>
                                    <p:cond delay="6500"/>
                                  </p:stCondLst>
                                  <p:childTnLst>
                                    <p:animMotion origin="layout" path="M -0.01693 -4.81481E-6 C -0.01693 0.01135 -0.02227 0.02084 -0.02891 0.02084 C -0.03646 0.02084 -0.03932 0.01042 -0.0405 0.00394 L -0.04154 -0.00439 C -0.04284 -0.01064 -0.0457 -0.02083 -0.05443 -0.02083 C -0.06003 -0.02083 -0.06615 -0.01157 -0.06615 -4.81481E-6 C -0.06615 0.01135 -0.06003 0.02084 -0.05443 0.02084 C -0.0457 0.02084 -0.04284 0.01042 -0.04154 0.00394 L -0.0405 -0.00439 C -0.03932 -0.01064 -0.03646 -0.02083 -0.02891 -0.02083 C -0.02227 -0.02083 -0.01693 -0.01157 -0.01693 -4.81481E-6 Z " pathEditMode="relative" rAng="0" ptsTypes="AAAAAAAAAAA">
                                      <p:cBhvr>
                                        <p:cTn id="1056" dur="10000" fill="hold"/>
                                        <p:tgtEl>
                                          <p:spTgt spid="238"/>
                                        </p:tgtEl>
                                        <p:attrNameLst>
                                          <p:attrName>ppt_x</p:attrName>
                                          <p:attrName>ppt_y</p:attrName>
                                        </p:attrNameLst>
                                      </p:cBhvr>
                                      <p:rCtr x="-2461" y="0"/>
                                    </p:animMotion>
                                  </p:childTnLst>
                                </p:cTn>
                              </p:par>
                              <p:par>
                                <p:cTn id="1057" presetID="1" presetClass="entr" presetSubtype="0" fill="hold" grpId="0" nodeType="withEffect">
                                  <p:stCondLst>
                                    <p:cond delay="6500"/>
                                  </p:stCondLst>
                                  <p:childTnLst>
                                    <p:set>
                                      <p:cBhvr>
                                        <p:cTn id="1058" dur="1" fill="hold">
                                          <p:stCondLst>
                                            <p:cond delay="0"/>
                                          </p:stCondLst>
                                        </p:cTn>
                                        <p:tgtEl>
                                          <p:spTgt spid="278"/>
                                        </p:tgtEl>
                                        <p:attrNameLst>
                                          <p:attrName>style.visibility</p:attrName>
                                        </p:attrNameLst>
                                      </p:cBhvr>
                                      <p:to>
                                        <p:strVal val="visible"/>
                                      </p:to>
                                    </p:set>
                                  </p:childTnLst>
                                </p:cTn>
                              </p:par>
                              <p:par>
                                <p:cTn id="1059" presetID="0" presetClass="path" presetSubtype="0" decel="100000" fill="hold" grpId="1" nodeType="withEffect">
                                  <p:stCondLst>
                                    <p:cond delay="6500"/>
                                  </p:stCondLst>
                                  <p:childTnLst>
                                    <p:animMotion origin="layout" path="M -1.25E-6 2.22222E-6 C 0.03425 0.02106 0.05977 0.12569 0.05846 0.20463 " pathEditMode="relative" rAng="0" ptsTypes="AA">
                                      <p:cBhvr>
                                        <p:cTn id="1060" dur="6250" fill="hold"/>
                                        <p:tgtEl>
                                          <p:spTgt spid="278"/>
                                        </p:tgtEl>
                                        <p:attrNameLst>
                                          <p:attrName>ppt_x</p:attrName>
                                          <p:attrName>ppt_y</p:attrName>
                                        </p:attrNameLst>
                                      </p:cBhvr>
                                      <p:rCtr x="2930" y="10231"/>
                                    </p:animMotion>
                                  </p:childTnLst>
                                </p:cTn>
                              </p:par>
                              <p:par>
                                <p:cTn id="1061" presetID="1" presetClass="entr" presetSubtype="0" fill="hold" grpId="0" nodeType="withEffect">
                                  <p:stCondLst>
                                    <p:cond delay="6500"/>
                                  </p:stCondLst>
                                  <p:childTnLst>
                                    <p:set>
                                      <p:cBhvr>
                                        <p:cTn id="1062" dur="1" fill="hold">
                                          <p:stCondLst>
                                            <p:cond delay="0"/>
                                          </p:stCondLst>
                                        </p:cTn>
                                        <p:tgtEl>
                                          <p:spTgt spid="279"/>
                                        </p:tgtEl>
                                        <p:attrNameLst>
                                          <p:attrName>style.visibility</p:attrName>
                                        </p:attrNameLst>
                                      </p:cBhvr>
                                      <p:to>
                                        <p:strVal val="visible"/>
                                      </p:to>
                                    </p:set>
                                  </p:childTnLst>
                                </p:cTn>
                              </p:par>
                              <p:par>
                                <p:cTn id="1063" presetID="0" presetClass="path" presetSubtype="0" decel="100000" fill="hold" grpId="1" nodeType="withEffect">
                                  <p:stCondLst>
                                    <p:cond delay="6500"/>
                                  </p:stCondLst>
                                  <p:childTnLst>
                                    <p:animMotion origin="layout" path="M 2.08333E-6 -1.11111E-6 C -0.02943 0.01389 -0.0513 0.08333 -0.05026 0.13565 " pathEditMode="relative" rAng="0" ptsTypes="AA">
                                      <p:cBhvr>
                                        <p:cTn id="1064" dur="6250" fill="hold"/>
                                        <p:tgtEl>
                                          <p:spTgt spid="279"/>
                                        </p:tgtEl>
                                        <p:attrNameLst>
                                          <p:attrName>ppt_x</p:attrName>
                                          <p:attrName>ppt_y</p:attrName>
                                        </p:attrNameLst>
                                      </p:cBhvr>
                                      <p:rCtr x="-2526" y="6782"/>
                                    </p:animMotion>
                                  </p:childTnLst>
                                </p:cTn>
                              </p:par>
                              <p:par>
                                <p:cTn id="1065" presetID="1" presetClass="entr" presetSubtype="0" fill="hold" grpId="0" nodeType="withEffect">
                                  <p:stCondLst>
                                    <p:cond delay="6500"/>
                                  </p:stCondLst>
                                  <p:childTnLst>
                                    <p:set>
                                      <p:cBhvr>
                                        <p:cTn id="1066" dur="1" fill="hold">
                                          <p:stCondLst>
                                            <p:cond delay="0"/>
                                          </p:stCondLst>
                                        </p:cTn>
                                        <p:tgtEl>
                                          <p:spTgt spid="280"/>
                                        </p:tgtEl>
                                        <p:attrNameLst>
                                          <p:attrName>style.visibility</p:attrName>
                                        </p:attrNameLst>
                                      </p:cBhvr>
                                      <p:to>
                                        <p:strVal val="visible"/>
                                      </p:to>
                                    </p:set>
                                  </p:childTnLst>
                                </p:cTn>
                              </p:par>
                              <p:par>
                                <p:cTn id="1067" presetID="0" presetClass="path" presetSubtype="0" decel="100000" fill="hold" grpId="1" nodeType="withEffect">
                                  <p:stCondLst>
                                    <p:cond delay="6500"/>
                                  </p:stCondLst>
                                  <p:childTnLst>
                                    <p:animMotion origin="layout" path="M 4.58333E-6 -3.7037E-7 C 0.0095 0.01898 0.01549 0.04514 0.01588 0.07037 C 0.01627 0.09583 0.01289 0.11852 0.00807 0.13773 " pathEditMode="relative" rAng="0" ptsTypes="AAA">
                                      <p:cBhvr>
                                        <p:cTn id="1068" dur="6250" fill="hold"/>
                                        <p:tgtEl>
                                          <p:spTgt spid="280"/>
                                        </p:tgtEl>
                                        <p:attrNameLst>
                                          <p:attrName>ppt_x</p:attrName>
                                          <p:attrName>ppt_y</p:attrName>
                                        </p:attrNameLst>
                                      </p:cBhvr>
                                      <p:rCtr x="794" y="6875"/>
                                    </p:animMotion>
                                  </p:childTnLst>
                                </p:cTn>
                              </p:par>
                              <p:par>
                                <p:cTn id="1069" presetID="1" presetClass="entr" presetSubtype="0" fill="hold" grpId="0" nodeType="withEffect">
                                  <p:stCondLst>
                                    <p:cond delay="6500"/>
                                  </p:stCondLst>
                                  <p:childTnLst>
                                    <p:set>
                                      <p:cBhvr>
                                        <p:cTn id="1070" dur="1" fill="hold">
                                          <p:stCondLst>
                                            <p:cond delay="0"/>
                                          </p:stCondLst>
                                        </p:cTn>
                                        <p:tgtEl>
                                          <p:spTgt spid="281"/>
                                        </p:tgtEl>
                                        <p:attrNameLst>
                                          <p:attrName>style.visibility</p:attrName>
                                        </p:attrNameLst>
                                      </p:cBhvr>
                                      <p:to>
                                        <p:strVal val="visible"/>
                                      </p:to>
                                    </p:set>
                                  </p:childTnLst>
                                </p:cTn>
                              </p:par>
                              <p:par>
                                <p:cTn id="1071" presetID="0" presetClass="path" presetSubtype="0" decel="100000" fill="hold" grpId="1" nodeType="withEffect">
                                  <p:stCondLst>
                                    <p:cond delay="6500"/>
                                  </p:stCondLst>
                                  <p:childTnLst>
                                    <p:animMotion origin="layout" path="M -3.75E-6 0.00093 C 0.00443 0.02315 0.0086 0.03982 0.01315 0.0676 C 0.01758 0.09468 0.01888 0.11945 0.02188 0.14537 " pathEditMode="relative" rAng="0" ptsTypes="AAA">
                                      <p:cBhvr>
                                        <p:cTn id="1072" dur="3750" fill="hold"/>
                                        <p:tgtEl>
                                          <p:spTgt spid="281"/>
                                        </p:tgtEl>
                                        <p:attrNameLst>
                                          <p:attrName>ppt_x</p:attrName>
                                          <p:attrName>ppt_y</p:attrName>
                                        </p:attrNameLst>
                                      </p:cBhvr>
                                      <p:rCtr x="1094" y="7222"/>
                                    </p:animMotion>
                                  </p:childTnLst>
                                </p:cTn>
                              </p:par>
                              <p:par>
                                <p:cTn id="1073" presetID="1" presetClass="entr" presetSubtype="0" fill="hold" grpId="0" nodeType="withEffect">
                                  <p:stCondLst>
                                    <p:cond delay="6500"/>
                                  </p:stCondLst>
                                  <p:childTnLst>
                                    <p:set>
                                      <p:cBhvr>
                                        <p:cTn id="1074" dur="1" fill="hold">
                                          <p:stCondLst>
                                            <p:cond delay="0"/>
                                          </p:stCondLst>
                                        </p:cTn>
                                        <p:tgtEl>
                                          <p:spTgt spid="282"/>
                                        </p:tgtEl>
                                        <p:attrNameLst>
                                          <p:attrName>style.visibility</p:attrName>
                                        </p:attrNameLst>
                                      </p:cBhvr>
                                      <p:to>
                                        <p:strVal val="visible"/>
                                      </p:to>
                                    </p:set>
                                  </p:childTnLst>
                                </p:cTn>
                              </p:par>
                              <p:par>
                                <p:cTn id="1075" presetID="0" presetClass="path" presetSubtype="0" decel="100000" fill="hold" grpId="1" nodeType="withEffect">
                                  <p:stCondLst>
                                    <p:cond delay="6500"/>
                                  </p:stCondLst>
                                  <p:childTnLst>
                                    <p:animMotion origin="layout" path="M -3.75E-6 0.00093 C 0.00443 0.02315 0.0086 0.03982 0.01315 0.0676 C 0.01758 0.09468 0.01888 0.11945 0.02188 0.14537 " pathEditMode="relative" rAng="0" ptsTypes="AAA">
                                      <p:cBhvr>
                                        <p:cTn id="1076" dur="3750" fill="hold"/>
                                        <p:tgtEl>
                                          <p:spTgt spid="282"/>
                                        </p:tgtEl>
                                        <p:attrNameLst>
                                          <p:attrName>ppt_x</p:attrName>
                                          <p:attrName>ppt_y</p:attrName>
                                        </p:attrNameLst>
                                      </p:cBhvr>
                                      <p:rCtr x="1094" y="7222"/>
                                    </p:animMotion>
                                  </p:childTnLst>
                                </p:cTn>
                              </p:par>
                              <p:par>
                                <p:cTn id="1077" presetID="1" presetClass="entr" presetSubtype="0" fill="hold" grpId="0" nodeType="withEffect">
                                  <p:stCondLst>
                                    <p:cond delay="6500"/>
                                  </p:stCondLst>
                                  <p:childTnLst>
                                    <p:set>
                                      <p:cBhvr>
                                        <p:cTn id="1078" dur="1" fill="hold">
                                          <p:stCondLst>
                                            <p:cond delay="0"/>
                                          </p:stCondLst>
                                        </p:cTn>
                                        <p:tgtEl>
                                          <p:spTgt spid="283"/>
                                        </p:tgtEl>
                                        <p:attrNameLst>
                                          <p:attrName>style.visibility</p:attrName>
                                        </p:attrNameLst>
                                      </p:cBhvr>
                                      <p:to>
                                        <p:strVal val="visible"/>
                                      </p:to>
                                    </p:set>
                                  </p:childTnLst>
                                </p:cTn>
                              </p:par>
                              <p:par>
                                <p:cTn id="1079" presetID="42" presetClass="path" presetSubtype="0" decel="100000" fill="hold" grpId="1" nodeType="withEffect">
                                  <p:stCondLst>
                                    <p:cond delay="6500"/>
                                  </p:stCondLst>
                                  <p:childTnLst>
                                    <p:animMotion origin="layout" path="M 2.08333E-6 1.48148E-6 L 0.00013 0.51204 " pathEditMode="relative" rAng="0" ptsTypes="AA">
                                      <p:cBhvr>
                                        <p:cTn id="1080" dur="313" fill="hold"/>
                                        <p:tgtEl>
                                          <p:spTgt spid="283"/>
                                        </p:tgtEl>
                                        <p:attrNameLst>
                                          <p:attrName>ppt_x</p:attrName>
                                          <p:attrName>ppt_y</p:attrName>
                                        </p:attrNameLst>
                                      </p:cBhvr>
                                      <p:rCtr x="0" y="25602"/>
                                    </p:animMotion>
                                  </p:childTnLst>
                                </p:cTn>
                              </p:par>
                              <p:par>
                                <p:cTn id="1081" presetID="0" presetClass="path" presetSubtype="0" decel="100000" fill="hold" grpId="2" nodeType="withEffect">
                                  <p:stCondLst>
                                    <p:cond delay="6813"/>
                                  </p:stCondLst>
                                  <p:childTnLst>
                                    <p:animMotion origin="layout" path="M 0.00013 0.51204 C -0.00091 0.42592 -0.00117 0.43727 -0.01068 0.39329 C -0.01979 0.35139 -0.03893 0.33727 -0.04805 0.30509 C -0.05716 0.27222 -0.05352 0.24051 -0.0375 0.19537 " pathEditMode="relative" rAng="0" ptsTypes="AAAA">
                                      <p:cBhvr>
                                        <p:cTn id="1082" dur="3125" fill="hold"/>
                                        <p:tgtEl>
                                          <p:spTgt spid="283"/>
                                        </p:tgtEl>
                                        <p:attrNameLst>
                                          <p:attrName>ppt_x</p:attrName>
                                          <p:attrName>ppt_y</p:attrName>
                                        </p:attrNameLst>
                                      </p:cBhvr>
                                      <p:rCtr x="-2656" y="-15833"/>
                                    </p:animMotion>
                                  </p:childTnLst>
                                </p:cTn>
                              </p:par>
                              <p:par>
                                <p:cTn id="1083" presetID="10" presetClass="exit" presetSubtype="0" fill="hold" grpId="3" nodeType="withEffect">
                                  <p:stCondLst>
                                    <p:cond delay="8375"/>
                                  </p:stCondLst>
                                  <p:childTnLst>
                                    <p:animEffect transition="out" filter="fade">
                                      <p:cBhvr>
                                        <p:cTn id="1084" dur="1250"/>
                                        <p:tgtEl>
                                          <p:spTgt spid="283"/>
                                        </p:tgtEl>
                                      </p:cBhvr>
                                    </p:animEffect>
                                    <p:set>
                                      <p:cBhvr>
                                        <p:cTn id="1085" dur="1" fill="hold">
                                          <p:stCondLst>
                                            <p:cond delay="1249"/>
                                          </p:stCondLst>
                                        </p:cTn>
                                        <p:tgtEl>
                                          <p:spTgt spid="283"/>
                                        </p:tgtEl>
                                        <p:attrNameLst>
                                          <p:attrName>style.visibility</p:attrName>
                                        </p:attrNameLst>
                                      </p:cBhvr>
                                      <p:to>
                                        <p:strVal val="hidden"/>
                                      </p:to>
                                    </p:set>
                                  </p:childTnLst>
                                </p:cTn>
                              </p:par>
                              <p:par>
                                <p:cTn id="1086" presetID="1" presetClass="entr" presetSubtype="0" fill="hold" grpId="0" nodeType="withEffect">
                                  <p:stCondLst>
                                    <p:cond delay="6500"/>
                                  </p:stCondLst>
                                  <p:childTnLst>
                                    <p:set>
                                      <p:cBhvr>
                                        <p:cTn id="1087" dur="1" fill="hold">
                                          <p:stCondLst>
                                            <p:cond delay="0"/>
                                          </p:stCondLst>
                                        </p:cTn>
                                        <p:tgtEl>
                                          <p:spTgt spid="284"/>
                                        </p:tgtEl>
                                        <p:attrNameLst>
                                          <p:attrName>style.visibility</p:attrName>
                                        </p:attrNameLst>
                                      </p:cBhvr>
                                      <p:to>
                                        <p:strVal val="visible"/>
                                      </p:to>
                                    </p:set>
                                  </p:childTnLst>
                                </p:cTn>
                              </p:par>
                              <p:par>
                                <p:cTn id="1088" presetID="42" presetClass="path" presetSubtype="0" decel="100000" fill="hold" grpId="1" nodeType="withEffect">
                                  <p:stCondLst>
                                    <p:cond delay="6500"/>
                                  </p:stCondLst>
                                  <p:childTnLst>
                                    <p:animMotion origin="layout" path="M 2.08333E-6 1.48148E-6 L 0.00013 0.51204 " pathEditMode="relative" rAng="0" ptsTypes="AA">
                                      <p:cBhvr>
                                        <p:cTn id="1089" dur="313" fill="hold"/>
                                        <p:tgtEl>
                                          <p:spTgt spid="284"/>
                                        </p:tgtEl>
                                        <p:attrNameLst>
                                          <p:attrName>ppt_x</p:attrName>
                                          <p:attrName>ppt_y</p:attrName>
                                        </p:attrNameLst>
                                      </p:cBhvr>
                                      <p:rCtr x="0" y="25602"/>
                                    </p:animMotion>
                                  </p:childTnLst>
                                </p:cTn>
                              </p:par>
                              <p:par>
                                <p:cTn id="1090" presetID="0" presetClass="path" presetSubtype="0" decel="100000" fill="hold" grpId="2" nodeType="withEffect">
                                  <p:stCondLst>
                                    <p:cond delay="6813"/>
                                  </p:stCondLst>
                                  <p:childTnLst>
                                    <p:animMotion origin="layout" path="M 0.00013 0.51204 C -0.00091 0.42592 -0.00117 0.43727 -0.01068 0.39329 C -0.01979 0.35139 -0.03893 0.33727 -0.04805 0.30509 C -0.05716 0.27222 -0.05352 0.24051 -0.0375 0.19537 " pathEditMode="relative" rAng="0" ptsTypes="AAAA">
                                      <p:cBhvr>
                                        <p:cTn id="1091" dur="3125" fill="hold"/>
                                        <p:tgtEl>
                                          <p:spTgt spid="284"/>
                                        </p:tgtEl>
                                        <p:attrNameLst>
                                          <p:attrName>ppt_x</p:attrName>
                                          <p:attrName>ppt_y</p:attrName>
                                        </p:attrNameLst>
                                      </p:cBhvr>
                                      <p:rCtr x="-2656" y="-15833"/>
                                    </p:animMotion>
                                  </p:childTnLst>
                                </p:cTn>
                              </p:par>
                              <p:par>
                                <p:cTn id="1092" presetID="10" presetClass="exit" presetSubtype="0" fill="hold" grpId="3" nodeType="withEffect">
                                  <p:stCondLst>
                                    <p:cond delay="8375"/>
                                  </p:stCondLst>
                                  <p:childTnLst>
                                    <p:animEffect transition="out" filter="fade">
                                      <p:cBhvr>
                                        <p:cTn id="1093" dur="1250"/>
                                        <p:tgtEl>
                                          <p:spTgt spid="284"/>
                                        </p:tgtEl>
                                      </p:cBhvr>
                                    </p:animEffect>
                                    <p:set>
                                      <p:cBhvr>
                                        <p:cTn id="1094" dur="1" fill="hold">
                                          <p:stCondLst>
                                            <p:cond delay="1249"/>
                                          </p:stCondLst>
                                        </p:cTn>
                                        <p:tgtEl>
                                          <p:spTgt spid="284"/>
                                        </p:tgtEl>
                                        <p:attrNameLst>
                                          <p:attrName>style.visibility</p:attrName>
                                        </p:attrNameLst>
                                      </p:cBhvr>
                                      <p:to>
                                        <p:strVal val="hidden"/>
                                      </p:to>
                                    </p:set>
                                  </p:childTnLst>
                                </p:cTn>
                              </p:par>
                              <p:par>
                                <p:cTn id="1095" presetID="1" presetClass="entr" presetSubtype="0" fill="hold" grpId="0" nodeType="withEffect">
                                  <p:stCondLst>
                                    <p:cond delay="6500"/>
                                  </p:stCondLst>
                                  <p:childTnLst>
                                    <p:set>
                                      <p:cBhvr>
                                        <p:cTn id="1096" dur="1" fill="hold">
                                          <p:stCondLst>
                                            <p:cond delay="0"/>
                                          </p:stCondLst>
                                        </p:cTn>
                                        <p:tgtEl>
                                          <p:spTgt spid="285"/>
                                        </p:tgtEl>
                                        <p:attrNameLst>
                                          <p:attrName>style.visibility</p:attrName>
                                        </p:attrNameLst>
                                      </p:cBhvr>
                                      <p:to>
                                        <p:strVal val="visible"/>
                                      </p:to>
                                    </p:set>
                                  </p:childTnLst>
                                </p:cTn>
                              </p:par>
                              <p:par>
                                <p:cTn id="1097" presetID="42" presetClass="path" presetSubtype="0" decel="100000" fill="hold" grpId="1" nodeType="withEffect">
                                  <p:stCondLst>
                                    <p:cond delay="6500"/>
                                  </p:stCondLst>
                                  <p:childTnLst>
                                    <p:animMotion origin="layout" path="M 4.16667E-6 -2.22222E-6 L 0.00013 0.51204 " pathEditMode="relative" rAng="0" ptsTypes="AA">
                                      <p:cBhvr>
                                        <p:cTn id="1098" dur="313" fill="hold"/>
                                        <p:tgtEl>
                                          <p:spTgt spid="285"/>
                                        </p:tgtEl>
                                        <p:attrNameLst>
                                          <p:attrName>ppt_x</p:attrName>
                                          <p:attrName>ppt_y</p:attrName>
                                        </p:attrNameLst>
                                      </p:cBhvr>
                                      <p:rCtr x="0" y="25602"/>
                                    </p:animMotion>
                                  </p:childTnLst>
                                </p:cTn>
                              </p:par>
                              <p:par>
                                <p:cTn id="1099" presetID="0" presetClass="path" presetSubtype="0" decel="100000" fill="hold" grpId="2" nodeType="withEffect">
                                  <p:stCondLst>
                                    <p:cond delay="6813"/>
                                  </p:stCondLst>
                                  <p:childTnLst>
                                    <p:animMotion origin="layout" path="M 0.00013 0.51204 C -0.00092 0.42593 -0.00118 0.43727 -0.01068 0.39329 C -0.0198 0.35139 -0.03894 0.33727 -0.04805 0.30509 C -0.05717 0.27222 -0.05352 0.24051 -0.0375 0.19537 " pathEditMode="relative" rAng="0" ptsTypes="AAAA">
                                      <p:cBhvr>
                                        <p:cTn id="1100" dur="3125" fill="hold"/>
                                        <p:tgtEl>
                                          <p:spTgt spid="285"/>
                                        </p:tgtEl>
                                        <p:attrNameLst>
                                          <p:attrName>ppt_x</p:attrName>
                                          <p:attrName>ppt_y</p:attrName>
                                        </p:attrNameLst>
                                      </p:cBhvr>
                                      <p:rCtr x="-2656" y="-15833"/>
                                    </p:animMotion>
                                  </p:childTnLst>
                                </p:cTn>
                              </p:par>
                              <p:par>
                                <p:cTn id="1101" presetID="10" presetClass="exit" presetSubtype="0" fill="hold" grpId="3" nodeType="withEffect">
                                  <p:stCondLst>
                                    <p:cond delay="8375"/>
                                  </p:stCondLst>
                                  <p:childTnLst>
                                    <p:animEffect transition="out" filter="fade">
                                      <p:cBhvr>
                                        <p:cTn id="1102" dur="1250"/>
                                        <p:tgtEl>
                                          <p:spTgt spid="285"/>
                                        </p:tgtEl>
                                      </p:cBhvr>
                                    </p:animEffect>
                                    <p:set>
                                      <p:cBhvr>
                                        <p:cTn id="1103" dur="1" fill="hold">
                                          <p:stCondLst>
                                            <p:cond delay="1249"/>
                                          </p:stCondLst>
                                        </p:cTn>
                                        <p:tgtEl>
                                          <p:spTgt spid="285"/>
                                        </p:tgtEl>
                                        <p:attrNameLst>
                                          <p:attrName>style.visibility</p:attrName>
                                        </p:attrNameLst>
                                      </p:cBhvr>
                                      <p:to>
                                        <p:strVal val="hidden"/>
                                      </p:to>
                                    </p:set>
                                  </p:childTnLst>
                                </p:cTn>
                              </p:par>
                              <p:par>
                                <p:cTn id="1104" presetID="1" presetClass="entr" presetSubtype="0" fill="hold" grpId="0" nodeType="withEffect">
                                  <p:stCondLst>
                                    <p:cond delay="6500"/>
                                  </p:stCondLst>
                                  <p:childTnLst>
                                    <p:set>
                                      <p:cBhvr>
                                        <p:cTn id="1105" dur="1" fill="hold">
                                          <p:stCondLst>
                                            <p:cond delay="0"/>
                                          </p:stCondLst>
                                        </p:cTn>
                                        <p:tgtEl>
                                          <p:spTgt spid="286"/>
                                        </p:tgtEl>
                                        <p:attrNameLst>
                                          <p:attrName>style.visibility</p:attrName>
                                        </p:attrNameLst>
                                      </p:cBhvr>
                                      <p:to>
                                        <p:strVal val="visible"/>
                                      </p:to>
                                    </p:set>
                                  </p:childTnLst>
                                </p:cTn>
                              </p:par>
                              <p:par>
                                <p:cTn id="1106" presetID="42" presetClass="path" presetSubtype="0" decel="100000" fill="hold" grpId="1" nodeType="withEffect">
                                  <p:stCondLst>
                                    <p:cond delay="6500"/>
                                  </p:stCondLst>
                                  <p:childTnLst>
                                    <p:animMotion origin="layout" path="M 3.33333E-6 3.7037E-7 L 0.00013 0.51204 " pathEditMode="relative" rAng="0" ptsTypes="AA">
                                      <p:cBhvr>
                                        <p:cTn id="1107" dur="313" fill="hold"/>
                                        <p:tgtEl>
                                          <p:spTgt spid="286"/>
                                        </p:tgtEl>
                                        <p:attrNameLst>
                                          <p:attrName>ppt_x</p:attrName>
                                          <p:attrName>ppt_y</p:attrName>
                                        </p:attrNameLst>
                                      </p:cBhvr>
                                      <p:rCtr x="0" y="25602"/>
                                    </p:animMotion>
                                  </p:childTnLst>
                                </p:cTn>
                              </p:par>
                              <p:par>
                                <p:cTn id="1108" presetID="0" presetClass="path" presetSubtype="0" decel="100000" fill="hold" grpId="2" nodeType="withEffect">
                                  <p:stCondLst>
                                    <p:cond delay="6813"/>
                                  </p:stCondLst>
                                  <p:childTnLst>
                                    <p:animMotion origin="layout" path="M 0.00013 0.51204 C -0.00091 0.42593 -0.00118 0.43727 -0.01068 0.39329 C -0.01979 0.35139 -0.03894 0.33727 -0.04805 0.30509 C -0.05716 0.27222 -0.05352 0.24051 -0.0375 0.19537 " pathEditMode="relative" rAng="0" ptsTypes="AAAA">
                                      <p:cBhvr>
                                        <p:cTn id="1109" dur="3125" fill="hold"/>
                                        <p:tgtEl>
                                          <p:spTgt spid="286"/>
                                        </p:tgtEl>
                                        <p:attrNameLst>
                                          <p:attrName>ppt_x</p:attrName>
                                          <p:attrName>ppt_y</p:attrName>
                                        </p:attrNameLst>
                                      </p:cBhvr>
                                      <p:rCtr x="-2656" y="-15833"/>
                                    </p:animMotion>
                                  </p:childTnLst>
                                </p:cTn>
                              </p:par>
                              <p:par>
                                <p:cTn id="1110" presetID="10" presetClass="exit" presetSubtype="0" fill="hold" grpId="3" nodeType="withEffect">
                                  <p:stCondLst>
                                    <p:cond delay="8375"/>
                                  </p:stCondLst>
                                  <p:childTnLst>
                                    <p:animEffect transition="out" filter="fade">
                                      <p:cBhvr>
                                        <p:cTn id="1111" dur="1250"/>
                                        <p:tgtEl>
                                          <p:spTgt spid="286"/>
                                        </p:tgtEl>
                                      </p:cBhvr>
                                    </p:animEffect>
                                    <p:set>
                                      <p:cBhvr>
                                        <p:cTn id="1112" dur="1" fill="hold">
                                          <p:stCondLst>
                                            <p:cond delay="1249"/>
                                          </p:stCondLst>
                                        </p:cTn>
                                        <p:tgtEl>
                                          <p:spTgt spid="286"/>
                                        </p:tgtEl>
                                        <p:attrNameLst>
                                          <p:attrName>style.visibility</p:attrName>
                                        </p:attrNameLst>
                                      </p:cBhvr>
                                      <p:to>
                                        <p:strVal val="hidden"/>
                                      </p:to>
                                    </p:set>
                                  </p:childTnLst>
                                </p:cTn>
                              </p:par>
                              <p:par>
                                <p:cTn id="1113" presetID="1" presetClass="entr" presetSubtype="0" fill="hold" grpId="0" nodeType="withEffect">
                                  <p:stCondLst>
                                    <p:cond delay="6500"/>
                                  </p:stCondLst>
                                  <p:childTnLst>
                                    <p:set>
                                      <p:cBhvr>
                                        <p:cTn id="1114" dur="1" fill="hold">
                                          <p:stCondLst>
                                            <p:cond delay="0"/>
                                          </p:stCondLst>
                                        </p:cTn>
                                        <p:tgtEl>
                                          <p:spTgt spid="287"/>
                                        </p:tgtEl>
                                        <p:attrNameLst>
                                          <p:attrName>style.visibility</p:attrName>
                                        </p:attrNameLst>
                                      </p:cBhvr>
                                      <p:to>
                                        <p:strVal val="visible"/>
                                      </p:to>
                                    </p:set>
                                  </p:childTnLst>
                                </p:cTn>
                              </p:par>
                              <p:par>
                                <p:cTn id="1115" presetID="42" presetClass="path" presetSubtype="0" decel="100000" fill="hold" grpId="1" nodeType="withEffect">
                                  <p:stCondLst>
                                    <p:cond delay="6500"/>
                                  </p:stCondLst>
                                  <p:childTnLst>
                                    <p:animMotion origin="layout" path="M 3.33333E-6 3.7037E-7 L 0.00013 0.51204 " pathEditMode="relative" rAng="0" ptsTypes="AA">
                                      <p:cBhvr>
                                        <p:cTn id="1116" dur="313" fill="hold"/>
                                        <p:tgtEl>
                                          <p:spTgt spid="287"/>
                                        </p:tgtEl>
                                        <p:attrNameLst>
                                          <p:attrName>ppt_x</p:attrName>
                                          <p:attrName>ppt_y</p:attrName>
                                        </p:attrNameLst>
                                      </p:cBhvr>
                                      <p:rCtr x="0" y="25602"/>
                                    </p:animMotion>
                                  </p:childTnLst>
                                </p:cTn>
                              </p:par>
                              <p:par>
                                <p:cTn id="1117" presetID="0" presetClass="path" presetSubtype="0" decel="100000" fill="hold" grpId="2" nodeType="withEffect">
                                  <p:stCondLst>
                                    <p:cond delay="6813"/>
                                  </p:stCondLst>
                                  <p:childTnLst>
                                    <p:animMotion origin="layout" path="M 0.00013 0.51204 C -0.00091 0.42593 -0.00118 0.43727 -0.01068 0.39329 C -0.01979 0.35139 -0.03894 0.33727 -0.04805 0.30509 C -0.05716 0.27222 -0.05352 0.24051 -0.0375 0.19537 " pathEditMode="relative" rAng="0" ptsTypes="AAAA">
                                      <p:cBhvr>
                                        <p:cTn id="1118" dur="3125" fill="hold"/>
                                        <p:tgtEl>
                                          <p:spTgt spid="287"/>
                                        </p:tgtEl>
                                        <p:attrNameLst>
                                          <p:attrName>ppt_x</p:attrName>
                                          <p:attrName>ppt_y</p:attrName>
                                        </p:attrNameLst>
                                      </p:cBhvr>
                                      <p:rCtr x="-2656" y="-15833"/>
                                    </p:animMotion>
                                  </p:childTnLst>
                                </p:cTn>
                              </p:par>
                              <p:par>
                                <p:cTn id="1119" presetID="10" presetClass="exit" presetSubtype="0" fill="hold" grpId="3" nodeType="withEffect">
                                  <p:stCondLst>
                                    <p:cond delay="8375"/>
                                  </p:stCondLst>
                                  <p:childTnLst>
                                    <p:animEffect transition="out" filter="fade">
                                      <p:cBhvr>
                                        <p:cTn id="1120" dur="1250"/>
                                        <p:tgtEl>
                                          <p:spTgt spid="287"/>
                                        </p:tgtEl>
                                      </p:cBhvr>
                                    </p:animEffect>
                                    <p:set>
                                      <p:cBhvr>
                                        <p:cTn id="1121" dur="1" fill="hold">
                                          <p:stCondLst>
                                            <p:cond delay="1249"/>
                                          </p:stCondLst>
                                        </p:cTn>
                                        <p:tgtEl>
                                          <p:spTgt spid="287"/>
                                        </p:tgtEl>
                                        <p:attrNameLst>
                                          <p:attrName>style.visibility</p:attrName>
                                        </p:attrNameLst>
                                      </p:cBhvr>
                                      <p:to>
                                        <p:strVal val="hidden"/>
                                      </p:to>
                                    </p:set>
                                  </p:childTnLst>
                                </p:cTn>
                              </p:par>
                              <p:par>
                                <p:cTn id="1122" presetID="10" presetClass="entr" presetSubtype="0" fill="hold" grpId="0" nodeType="withEffect">
                                  <p:stCondLst>
                                    <p:cond delay="6750"/>
                                  </p:stCondLst>
                                  <p:childTnLst>
                                    <p:set>
                                      <p:cBhvr>
                                        <p:cTn id="1123" dur="1" fill="hold">
                                          <p:stCondLst>
                                            <p:cond delay="0"/>
                                          </p:stCondLst>
                                        </p:cTn>
                                        <p:tgtEl>
                                          <p:spTgt spid="310"/>
                                        </p:tgtEl>
                                        <p:attrNameLst>
                                          <p:attrName>style.visibility</p:attrName>
                                        </p:attrNameLst>
                                      </p:cBhvr>
                                      <p:to>
                                        <p:strVal val="visible"/>
                                      </p:to>
                                    </p:set>
                                    <p:animEffect transition="in" filter="fade">
                                      <p:cBhvr>
                                        <p:cTn id="1124" dur="750"/>
                                        <p:tgtEl>
                                          <p:spTgt spid="310"/>
                                        </p:tgtEl>
                                      </p:cBhvr>
                                    </p:animEffect>
                                  </p:childTnLst>
                                </p:cTn>
                              </p:par>
                              <p:par>
                                <p:cTn id="1125" presetID="42" presetClass="path" presetSubtype="0" decel="100000" fill="hold" grpId="1" nodeType="withEffect">
                                  <p:stCondLst>
                                    <p:cond delay="6750"/>
                                  </p:stCondLst>
                                  <p:childTnLst>
                                    <p:animMotion origin="layout" path="M 0 1.11111E-6 L -0.00651 0.01204 " pathEditMode="relative" rAng="0" ptsTypes="AA">
                                      <p:cBhvr>
                                        <p:cTn id="1126" dur="2250" spd="-100000" fill="hold"/>
                                        <p:tgtEl>
                                          <p:spTgt spid="310"/>
                                        </p:tgtEl>
                                        <p:attrNameLst>
                                          <p:attrName>ppt_x</p:attrName>
                                          <p:attrName>ppt_y</p:attrName>
                                        </p:attrNameLst>
                                      </p:cBhvr>
                                      <p:rCtr x="-326" y="602"/>
                                    </p:animMotion>
                                  </p:childTnLst>
                                </p:cTn>
                              </p:par>
                              <p:par>
                                <p:cTn id="1127" presetID="10" presetClass="exit" presetSubtype="0" fill="hold" grpId="2" nodeType="withEffect">
                                  <p:stCondLst>
                                    <p:cond delay="8750"/>
                                  </p:stCondLst>
                                  <p:childTnLst>
                                    <p:animEffect transition="out" filter="fade">
                                      <p:cBhvr>
                                        <p:cTn id="1128" dur="250"/>
                                        <p:tgtEl>
                                          <p:spTgt spid="310"/>
                                        </p:tgtEl>
                                      </p:cBhvr>
                                    </p:animEffect>
                                    <p:set>
                                      <p:cBhvr>
                                        <p:cTn id="1129" dur="1" fill="hold">
                                          <p:stCondLst>
                                            <p:cond delay="249"/>
                                          </p:stCondLst>
                                        </p:cTn>
                                        <p:tgtEl>
                                          <p:spTgt spid="310"/>
                                        </p:tgtEl>
                                        <p:attrNameLst>
                                          <p:attrName>style.visibility</p:attrName>
                                        </p:attrNameLst>
                                      </p:cBhvr>
                                      <p:to>
                                        <p:strVal val="hidden"/>
                                      </p:to>
                                    </p:set>
                                  </p:childTnLst>
                                </p:cTn>
                              </p:par>
                              <p:par>
                                <p:cTn id="1130" presetID="10" presetClass="entr" presetSubtype="0" fill="hold" grpId="0" nodeType="withEffect">
                                  <p:stCondLst>
                                    <p:cond delay="7000"/>
                                  </p:stCondLst>
                                  <p:childTnLst>
                                    <p:set>
                                      <p:cBhvr>
                                        <p:cTn id="1131" dur="1" fill="hold">
                                          <p:stCondLst>
                                            <p:cond delay="0"/>
                                          </p:stCondLst>
                                        </p:cTn>
                                        <p:tgtEl>
                                          <p:spTgt spid="300"/>
                                        </p:tgtEl>
                                        <p:attrNameLst>
                                          <p:attrName>style.visibility</p:attrName>
                                        </p:attrNameLst>
                                      </p:cBhvr>
                                      <p:to>
                                        <p:strVal val="visible"/>
                                      </p:to>
                                    </p:set>
                                    <p:animEffect transition="in" filter="fade">
                                      <p:cBhvr>
                                        <p:cTn id="1132" dur="500"/>
                                        <p:tgtEl>
                                          <p:spTgt spid="300"/>
                                        </p:tgtEl>
                                      </p:cBhvr>
                                    </p:animEffect>
                                  </p:childTnLst>
                                </p:cTn>
                              </p:par>
                              <p:par>
                                <p:cTn id="1133" presetID="0" presetClass="path" presetSubtype="0" decel="100000" fill="hold" grpId="1" nodeType="withEffect">
                                  <p:stCondLst>
                                    <p:cond delay="7000"/>
                                  </p:stCondLst>
                                  <p:childTnLst>
                                    <p:animMotion origin="layout" path="M -3.75E-6 -0.00046 C 0.00925 0.01065 0.02136 0.0176 0.03177 0.01783 C 0.04206 0.01783 0.05157 -0.00324 0.05938 -0.00416 C 0.06693 -0.00509 0.07136 0.00394 0.07735 0.00811 " pathEditMode="relative" rAng="0" ptsTypes="AAAA">
                                      <p:cBhvr>
                                        <p:cTn id="1134" dur="2000" spd="-100000" fill="hold"/>
                                        <p:tgtEl>
                                          <p:spTgt spid="300"/>
                                        </p:tgtEl>
                                        <p:attrNameLst>
                                          <p:attrName>ppt_x</p:attrName>
                                          <p:attrName>ppt_y</p:attrName>
                                        </p:attrNameLst>
                                      </p:cBhvr>
                                      <p:rCtr x="3867" y="718"/>
                                    </p:animMotion>
                                  </p:childTnLst>
                                </p:cTn>
                              </p:par>
                              <p:par>
                                <p:cTn id="1135" presetID="10" presetClass="exit" presetSubtype="0" fill="hold" grpId="2" nodeType="withEffect">
                                  <p:stCondLst>
                                    <p:cond delay="8750"/>
                                  </p:stCondLst>
                                  <p:childTnLst>
                                    <p:animEffect transition="out" filter="fade">
                                      <p:cBhvr>
                                        <p:cTn id="1136" dur="250"/>
                                        <p:tgtEl>
                                          <p:spTgt spid="300"/>
                                        </p:tgtEl>
                                      </p:cBhvr>
                                    </p:animEffect>
                                    <p:set>
                                      <p:cBhvr>
                                        <p:cTn id="1137" dur="1" fill="hold">
                                          <p:stCondLst>
                                            <p:cond delay="249"/>
                                          </p:stCondLst>
                                        </p:cTn>
                                        <p:tgtEl>
                                          <p:spTgt spid="300"/>
                                        </p:tgtEl>
                                        <p:attrNameLst>
                                          <p:attrName>style.visibility</p:attrName>
                                        </p:attrNameLst>
                                      </p:cBhvr>
                                      <p:to>
                                        <p:strVal val="hidden"/>
                                      </p:to>
                                    </p:set>
                                  </p:childTnLst>
                                </p:cTn>
                              </p:par>
                              <p:par>
                                <p:cTn id="1138" presetID="10" presetClass="entr" presetSubtype="0" fill="hold" nodeType="withEffect">
                                  <p:stCondLst>
                                    <p:cond delay="2000"/>
                                  </p:stCondLst>
                                  <p:childTnLst>
                                    <p:set>
                                      <p:cBhvr>
                                        <p:cTn id="1139" dur="1" fill="hold">
                                          <p:stCondLst>
                                            <p:cond delay="0"/>
                                          </p:stCondLst>
                                        </p:cTn>
                                        <p:tgtEl>
                                          <p:spTgt spid="139"/>
                                        </p:tgtEl>
                                        <p:attrNameLst>
                                          <p:attrName>style.visibility</p:attrName>
                                        </p:attrNameLst>
                                      </p:cBhvr>
                                      <p:to>
                                        <p:strVal val="visible"/>
                                      </p:to>
                                    </p:set>
                                    <p:animEffect transition="in" filter="fade">
                                      <p:cBhvr>
                                        <p:cTn id="1140" dur="200"/>
                                        <p:tgtEl>
                                          <p:spTgt spid="139"/>
                                        </p:tgtEl>
                                      </p:cBhvr>
                                    </p:animEffect>
                                  </p:childTnLst>
                                </p:cTn>
                              </p:par>
                              <p:par>
                                <p:cTn id="1141" presetID="22" presetClass="entr" presetSubtype="8" fill="hold" nodeType="withEffect">
                                  <p:stCondLst>
                                    <p:cond delay="3200"/>
                                  </p:stCondLst>
                                  <p:childTnLst>
                                    <p:set>
                                      <p:cBhvr>
                                        <p:cTn id="1142" dur="1" fill="hold">
                                          <p:stCondLst>
                                            <p:cond delay="0"/>
                                          </p:stCondLst>
                                        </p:cTn>
                                        <p:tgtEl>
                                          <p:spTgt spid="138"/>
                                        </p:tgtEl>
                                        <p:attrNameLst>
                                          <p:attrName>style.visibility</p:attrName>
                                        </p:attrNameLst>
                                      </p:cBhvr>
                                      <p:to>
                                        <p:strVal val="visible"/>
                                      </p:to>
                                    </p:set>
                                    <p:animEffect transition="in" filter="wipe(left)">
                                      <p:cBhvr>
                                        <p:cTn id="1143" dur="250"/>
                                        <p:tgtEl>
                                          <p:spTgt spid="138"/>
                                        </p:tgtEl>
                                      </p:cBhvr>
                                    </p:animEffect>
                                  </p:childTnLst>
                                </p:cTn>
                              </p:par>
                              <p:par>
                                <p:cTn id="1144" presetID="0" presetClass="path" presetSubtype="0" fill="hold" nodeType="withEffect">
                                  <p:stCondLst>
                                    <p:cond delay="2500"/>
                                  </p:stCondLst>
                                  <p:childTnLst>
                                    <p:animMotion origin="layout" path="M 0.00169 0.00093 L 0.14271 0.25341 L 0.14245 0.6111 " pathEditMode="relative" rAng="0" ptsTypes="AAA">
                                      <p:cBhvr>
                                        <p:cTn id="1145" dur="1000" fill="hold"/>
                                        <p:tgtEl>
                                          <p:spTgt spid="139"/>
                                        </p:tgtEl>
                                        <p:attrNameLst>
                                          <p:attrName>ppt_x</p:attrName>
                                          <p:attrName>ppt_y</p:attrName>
                                        </p:attrNameLst>
                                      </p:cBhvr>
                                      <p:rCtr x="70" y="305"/>
                                    </p:animMotion>
                                  </p:childTnLst>
                                </p:cTn>
                              </p:par>
                              <p:par>
                                <p:cTn id="1146" presetID="23" presetClass="exit" presetSubtype="32" fill="hold" nodeType="withEffect">
                                  <p:stCondLst>
                                    <p:cond delay="3200"/>
                                  </p:stCondLst>
                                  <p:childTnLst>
                                    <p:anim calcmode="lin" valueType="num">
                                      <p:cBhvr>
                                        <p:cTn id="1147" dur="300"/>
                                        <p:tgtEl>
                                          <p:spTgt spid="139"/>
                                        </p:tgtEl>
                                        <p:attrNameLst>
                                          <p:attrName>ppt_w</p:attrName>
                                        </p:attrNameLst>
                                      </p:cBhvr>
                                      <p:tavLst>
                                        <p:tav tm="0">
                                          <p:val>
                                            <p:strVal val="ppt_w"/>
                                          </p:val>
                                        </p:tav>
                                        <p:tav tm="100000">
                                          <p:val>
                                            <p:fltVal val="0"/>
                                          </p:val>
                                        </p:tav>
                                      </p:tavLst>
                                    </p:anim>
                                    <p:anim calcmode="lin" valueType="num">
                                      <p:cBhvr>
                                        <p:cTn id="1148" dur="300"/>
                                        <p:tgtEl>
                                          <p:spTgt spid="139"/>
                                        </p:tgtEl>
                                        <p:attrNameLst>
                                          <p:attrName>ppt_h</p:attrName>
                                        </p:attrNameLst>
                                      </p:cBhvr>
                                      <p:tavLst>
                                        <p:tav tm="0">
                                          <p:val>
                                            <p:strVal val="ppt_h"/>
                                          </p:val>
                                        </p:tav>
                                        <p:tav tm="100000">
                                          <p:val>
                                            <p:fltVal val="0"/>
                                          </p:val>
                                        </p:tav>
                                      </p:tavLst>
                                    </p:anim>
                                    <p:set>
                                      <p:cBhvr>
                                        <p:cTn id="1149" dur="1" fill="hold">
                                          <p:stCondLst>
                                            <p:cond delay="299"/>
                                          </p:stCondLst>
                                        </p:cTn>
                                        <p:tgtEl>
                                          <p:spTgt spid="139"/>
                                        </p:tgtEl>
                                        <p:attrNameLst>
                                          <p:attrName>style.visibility</p:attrName>
                                        </p:attrNameLst>
                                      </p:cBhvr>
                                      <p:to>
                                        <p:strVal val="hidden"/>
                                      </p:to>
                                    </p:set>
                                  </p:childTnLst>
                                </p:cTn>
                              </p:par>
                              <p:par>
                                <p:cTn id="1150" presetID="1" presetClass="exit" presetSubtype="0" fill="hold" nodeType="withEffect">
                                  <p:stCondLst>
                                    <p:cond delay="3800"/>
                                  </p:stCondLst>
                                  <p:childTnLst>
                                    <p:set>
                                      <p:cBhvr>
                                        <p:cTn id="1151" dur="1" fill="hold">
                                          <p:stCondLst>
                                            <p:cond delay="0"/>
                                          </p:stCondLst>
                                        </p:cTn>
                                        <p:tgtEl>
                                          <p:spTgt spid="138"/>
                                        </p:tgtEl>
                                        <p:attrNameLst>
                                          <p:attrName>style.visibility</p:attrName>
                                        </p:attrNameLst>
                                      </p:cBhvr>
                                      <p:to>
                                        <p:strVal val="hidden"/>
                                      </p:to>
                                    </p:set>
                                  </p:childTnLst>
                                </p:cTn>
                              </p:par>
                              <p:par>
                                <p:cTn id="1152" presetID="23" presetClass="entr" presetSubtype="16" fill="hold" nodeType="withEffect">
                                  <p:stCondLst>
                                    <p:cond delay="2800"/>
                                  </p:stCondLst>
                                  <p:childTnLst>
                                    <p:set>
                                      <p:cBhvr>
                                        <p:cTn id="1153" dur="1" fill="hold">
                                          <p:stCondLst>
                                            <p:cond delay="0"/>
                                          </p:stCondLst>
                                        </p:cTn>
                                        <p:tgtEl>
                                          <p:spTgt spid="140"/>
                                        </p:tgtEl>
                                        <p:attrNameLst>
                                          <p:attrName>style.visibility</p:attrName>
                                        </p:attrNameLst>
                                      </p:cBhvr>
                                      <p:to>
                                        <p:strVal val="visible"/>
                                      </p:to>
                                    </p:set>
                                    <p:anim calcmode="lin" valueType="num">
                                      <p:cBhvr>
                                        <p:cTn id="1154" dur="200" fill="hold"/>
                                        <p:tgtEl>
                                          <p:spTgt spid="140"/>
                                        </p:tgtEl>
                                        <p:attrNameLst>
                                          <p:attrName>ppt_w</p:attrName>
                                        </p:attrNameLst>
                                      </p:cBhvr>
                                      <p:tavLst>
                                        <p:tav tm="0">
                                          <p:val>
                                            <p:fltVal val="0"/>
                                          </p:val>
                                        </p:tav>
                                        <p:tav tm="100000">
                                          <p:val>
                                            <p:strVal val="#ppt_w"/>
                                          </p:val>
                                        </p:tav>
                                      </p:tavLst>
                                    </p:anim>
                                    <p:anim calcmode="lin" valueType="num">
                                      <p:cBhvr>
                                        <p:cTn id="1155" dur="200" fill="hold"/>
                                        <p:tgtEl>
                                          <p:spTgt spid="140"/>
                                        </p:tgtEl>
                                        <p:attrNameLst>
                                          <p:attrName>ppt_h</p:attrName>
                                        </p:attrNameLst>
                                      </p:cBhvr>
                                      <p:tavLst>
                                        <p:tav tm="0">
                                          <p:val>
                                            <p:fltVal val="0"/>
                                          </p:val>
                                        </p:tav>
                                        <p:tav tm="100000">
                                          <p:val>
                                            <p:strVal val="#ppt_h"/>
                                          </p:val>
                                        </p:tav>
                                      </p:tavLst>
                                    </p:anim>
                                  </p:childTnLst>
                                </p:cTn>
                              </p:par>
                              <p:par>
                                <p:cTn id="1156" presetID="23" presetClass="entr" presetSubtype="16" fill="hold" nodeType="withEffect">
                                  <p:stCondLst>
                                    <p:cond delay="2800"/>
                                  </p:stCondLst>
                                  <p:childTnLst>
                                    <p:set>
                                      <p:cBhvr>
                                        <p:cTn id="1157" dur="1" fill="hold">
                                          <p:stCondLst>
                                            <p:cond delay="0"/>
                                          </p:stCondLst>
                                        </p:cTn>
                                        <p:tgtEl>
                                          <p:spTgt spid="141"/>
                                        </p:tgtEl>
                                        <p:attrNameLst>
                                          <p:attrName>style.visibility</p:attrName>
                                        </p:attrNameLst>
                                      </p:cBhvr>
                                      <p:to>
                                        <p:strVal val="visible"/>
                                      </p:to>
                                    </p:set>
                                    <p:anim calcmode="lin" valueType="num">
                                      <p:cBhvr>
                                        <p:cTn id="1158" dur="200" fill="hold"/>
                                        <p:tgtEl>
                                          <p:spTgt spid="141"/>
                                        </p:tgtEl>
                                        <p:attrNameLst>
                                          <p:attrName>ppt_w</p:attrName>
                                        </p:attrNameLst>
                                      </p:cBhvr>
                                      <p:tavLst>
                                        <p:tav tm="0">
                                          <p:val>
                                            <p:fltVal val="0"/>
                                          </p:val>
                                        </p:tav>
                                        <p:tav tm="100000">
                                          <p:val>
                                            <p:strVal val="#ppt_w"/>
                                          </p:val>
                                        </p:tav>
                                      </p:tavLst>
                                    </p:anim>
                                    <p:anim calcmode="lin" valueType="num">
                                      <p:cBhvr>
                                        <p:cTn id="1159" dur="200" fill="hold"/>
                                        <p:tgtEl>
                                          <p:spTgt spid="141"/>
                                        </p:tgtEl>
                                        <p:attrNameLst>
                                          <p:attrName>ppt_h</p:attrName>
                                        </p:attrNameLst>
                                      </p:cBhvr>
                                      <p:tavLst>
                                        <p:tav tm="0">
                                          <p:val>
                                            <p:fltVal val="0"/>
                                          </p:val>
                                        </p:tav>
                                        <p:tav tm="100000">
                                          <p:val>
                                            <p:strVal val="#ppt_h"/>
                                          </p:val>
                                        </p:tav>
                                      </p:tavLst>
                                    </p:anim>
                                  </p:childTnLst>
                                </p:cTn>
                              </p:par>
                              <p:par>
                                <p:cTn id="1160" presetID="42" presetClass="path" presetSubtype="0" fill="hold" nodeType="withEffect">
                                  <p:stCondLst>
                                    <p:cond delay="3500"/>
                                  </p:stCondLst>
                                  <p:childTnLst>
                                    <p:animMotion origin="layout" path="M -2.08333E-7 1.11111E-6 L 0.24102 0.42986 " pathEditMode="relative" rAng="0" ptsTypes="AA">
                                      <p:cBhvr>
                                        <p:cTn id="1161" dur="1000" fill="hold"/>
                                        <p:tgtEl>
                                          <p:spTgt spid="140"/>
                                        </p:tgtEl>
                                        <p:attrNameLst>
                                          <p:attrName>ppt_x</p:attrName>
                                          <p:attrName>ppt_y</p:attrName>
                                        </p:attrNameLst>
                                      </p:cBhvr>
                                      <p:rCtr x="12000" y="21500"/>
                                    </p:animMotion>
                                  </p:childTnLst>
                                </p:cTn>
                              </p:par>
                              <p:par>
                                <p:cTn id="1162" presetID="6" presetClass="emph" presetSubtype="0" fill="hold" nodeType="withEffect">
                                  <p:stCondLst>
                                    <p:cond delay="4100"/>
                                  </p:stCondLst>
                                  <p:childTnLst>
                                    <p:animScale>
                                      <p:cBhvr>
                                        <p:cTn id="1163" dur="400" fill="hold"/>
                                        <p:tgtEl>
                                          <p:spTgt spid="140"/>
                                        </p:tgtEl>
                                      </p:cBhvr>
                                      <p:by x="0" y="0"/>
                                    </p:animScale>
                                  </p:childTnLst>
                                </p:cTn>
                              </p:par>
                              <p:par>
                                <p:cTn id="1164" presetID="42" presetClass="path" presetSubtype="0" fill="hold" nodeType="withEffect">
                                  <p:stCondLst>
                                    <p:cond delay="3500"/>
                                  </p:stCondLst>
                                  <p:childTnLst>
                                    <p:animMotion origin="layout" path="M -2.08333E-7 1.11111E-6 L -0.2418 0.4294 " pathEditMode="relative" rAng="0" ptsTypes="AA">
                                      <p:cBhvr>
                                        <p:cTn id="1165" dur="1000" fill="hold"/>
                                        <p:tgtEl>
                                          <p:spTgt spid="141"/>
                                        </p:tgtEl>
                                        <p:attrNameLst>
                                          <p:attrName>ppt_x</p:attrName>
                                          <p:attrName>ppt_y</p:attrName>
                                        </p:attrNameLst>
                                      </p:cBhvr>
                                      <p:rCtr x="-12100" y="21500"/>
                                    </p:animMotion>
                                  </p:childTnLst>
                                </p:cTn>
                              </p:par>
                              <p:par>
                                <p:cTn id="1166" presetID="6" presetClass="emph" presetSubtype="0" fill="hold" nodeType="withEffect">
                                  <p:stCondLst>
                                    <p:cond delay="4100"/>
                                  </p:stCondLst>
                                  <p:childTnLst>
                                    <p:animScale>
                                      <p:cBhvr>
                                        <p:cTn id="1167" dur="400" fill="hold"/>
                                        <p:tgtEl>
                                          <p:spTgt spid="141"/>
                                        </p:tgtEl>
                                      </p:cBhvr>
                                      <p:by x="0" y="0"/>
                                    </p:animScale>
                                  </p:childTnLst>
                                </p:cTn>
                              </p:par>
                              <p:par>
                                <p:cTn id="1168" presetID="23" presetClass="entr" presetSubtype="16" fill="hold" nodeType="withEffect">
                                  <p:stCondLst>
                                    <p:cond delay="3300"/>
                                  </p:stCondLst>
                                  <p:childTnLst>
                                    <p:set>
                                      <p:cBhvr>
                                        <p:cTn id="1169" dur="1" fill="hold">
                                          <p:stCondLst>
                                            <p:cond delay="0"/>
                                          </p:stCondLst>
                                        </p:cTn>
                                        <p:tgtEl>
                                          <p:spTgt spid="143"/>
                                        </p:tgtEl>
                                        <p:attrNameLst>
                                          <p:attrName>style.visibility</p:attrName>
                                        </p:attrNameLst>
                                      </p:cBhvr>
                                      <p:to>
                                        <p:strVal val="visible"/>
                                      </p:to>
                                    </p:set>
                                    <p:anim calcmode="lin" valueType="num">
                                      <p:cBhvr>
                                        <p:cTn id="1170" dur="200" fill="hold"/>
                                        <p:tgtEl>
                                          <p:spTgt spid="143"/>
                                        </p:tgtEl>
                                        <p:attrNameLst>
                                          <p:attrName>ppt_w</p:attrName>
                                        </p:attrNameLst>
                                      </p:cBhvr>
                                      <p:tavLst>
                                        <p:tav tm="0">
                                          <p:val>
                                            <p:fltVal val="0"/>
                                          </p:val>
                                        </p:tav>
                                        <p:tav tm="100000">
                                          <p:val>
                                            <p:strVal val="#ppt_w"/>
                                          </p:val>
                                        </p:tav>
                                      </p:tavLst>
                                    </p:anim>
                                    <p:anim calcmode="lin" valueType="num">
                                      <p:cBhvr>
                                        <p:cTn id="1171" dur="200" fill="hold"/>
                                        <p:tgtEl>
                                          <p:spTgt spid="143"/>
                                        </p:tgtEl>
                                        <p:attrNameLst>
                                          <p:attrName>ppt_h</p:attrName>
                                        </p:attrNameLst>
                                      </p:cBhvr>
                                      <p:tavLst>
                                        <p:tav tm="0">
                                          <p:val>
                                            <p:fltVal val="0"/>
                                          </p:val>
                                        </p:tav>
                                        <p:tav tm="100000">
                                          <p:val>
                                            <p:strVal val="#ppt_h"/>
                                          </p:val>
                                        </p:tav>
                                      </p:tavLst>
                                    </p:anim>
                                  </p:childTnLst>
                                </p:cTn>
                              </p:par>
                              <p:par>
                                <p:cTn id="1172" presetID="23" presetClass="entr" presetSubtype="16" fill="hold" nodeType="withEffect">
                                  <p:stCondLst>
                                    <p:cond delay="3300"/>
                                  </p:stCondLst>
                                  <p:childTnLst>
                                    <p:set>
                                      <p:cBhvr>
                                        <p:cTn id="1173" dur="1" fill="hold">
                                          <p:stCondLst>
                                            <p:cond delay="0"/>
                                          </p:stCondLst>
                                        </p:cTn>
                                        <p:tgtEl>
                                          <p:spTgt spid="144"/>
                                        </p:tgtEl>
                                        <p:attrNameLst>
                                          <p:attrName>style.visibility</p:attrName>
                                        </p:attrNameLst>
                                      </p:cBhvr>
                                      <p:to>
                                        <p:strVal val="visible"/>
                                      </p:to>
                                    </p:set>
                                    <p:anim calcmode="lin" valueType="num">
                                      <p:cBhvr>
                                        <p:cTn id="1174" dur="200" fill="hold"/>
                                        <p:tgtEl>
                                          <p:spTgt spid="144"/>
                                        </p:tgtEl>
                                        <p:attrNameLst>
                                          <p:attrName>ppt_w</p:attrName>
                                        </p:attrNameLst>
                                      </p:cBhvr>
                                      <p:tavLst>
                                        <p:tav tm="0">
                                          <p:val>
                                            <p:fltVal val="0"/>
                                          </p:val>
                                        </p:tav>
                                        <p:tav tm="100000">
                                          <p:val>
                                            <p:strVal val="#ppt_w"/>
                                          </p:val>
                                        </p:tav>
                                      </p:tavLst>
                                    </p:anim>
                                    <p:anim calcmode="lin" valueType="num">
                                      <p:cBhvr>
                                        <p:cTn id="1175" dur="200" fill="hold"/>
                                        <p:tgtEl>
                                          <p:spTgt spid="144"/>
                                        </p:tgtEl>
                                        <p:attrNameLst>
                                          <p:attrName>ppt_h</p:attrName>
                                        </p:attrNameLst>
                                      </p:cBhvr>
                                      <p:tavLst>
                                        <p:tav tm="0">
                                          <p:val>
                                            <p:fltVal val="0"/>
                                          </p:val>
                                        </p:tav>
                                        <p:tav tm="100000">
                                          <p:val>
                                            <p:strVal val="#ppt_h"/>
                                          </p:val>
                                        </p:tav>
                                      </p:tavLst>
                                    </p:anim>
                                  </p:childTnLst>
                                </p:cTn>
                              </p:par>
                              <p:par>
                                <p:cTn id="1176" presetID="63" presetClass="path" presetSubtype="0" fill="hold" nodeType="withEffect">
                                  <p:stCondLst>
                                    <p:cond delay="3800"/>
                                  </p:stCondLst>
                                  <p:childTnLst>
                                    <p:animMotion origin="layout" path="M -1.25E-6 -3.7037E-7 L 0.28607 -3.7037E-7 " pathEditMode="relative" rAng="0" ptsTypes="AA">
                                      <p:cBhvr>
                                        <p:cTn id="1177" dur="1000" fill="hold"/>
                                        <p:tgtEl>
                                          <p:spTgt spid="143"/>
                                        </p:tgtEl>
                                        <p:attrNameLst>
                                          <p:attrName>ppt_x</p:attrName>
                                          <p:attrName>ppt_y</p:attrName>
                                        </p:attrNameLst>
                                      </p:cBhvr>
                                      <p:rCtr x="143" y="0"/>
                                    </p:animMotion>
                                  </p:childTnLst>
                                </p:cTn>
                              </p:par>
                              <p:par>
                                <p:cTn id="1178" presetID="22" presetClass="entr" presetSubtype="8" fill="hold" nodeType="withEffect">
                                  <p:stCondLst>
                                    <p:cond delay="3800"/>
                                  </p:stCondLst>
                                  <p:childTnLst>
                                    <p:set>
                                      <p:cBhvr>
                                        <p:cTn id="1179" dur="1" fill="hold">
                                          <p:stCondLst>
                                            <p:cond delay="0"/>
                                          </p:stCondLst>
                                        </p:cTn>
                                        <p:tgtEl>
                                          <p:spTgt spid="142"/>
                                        </p:tgtEl>
                                        <p:attrNameLst>
                                          <p:attrName>style.visibility</p:attrName>
                                        </p:attrNameLst>
                                      </p:cBhvr>
                                      <p:to>
                                        <p:strVal val="visible"/>
                                      </p:to>
                                    </p:set>
                                    <p:animEffect transition="in" filter="wipe(left)">
                                      <p:cBhvr>
                                        <p:cTn id="1180" dur="1000"/>
                                        <p:tgtEl>
                                          <p:spTgt spid="142"/>
                                        </p:tgtEl>
                                      </p:cBhvr>
                                    </p:animEffect>
                                  </p:childTnLst>
                                </p:cTn>
                              </p:par>
                              <p:par>
                                <p:cTn id="1181" presetID="6" presetClass="emph" presetSubtype="0" fill="hold" nodeType="withEffect">
                                  <p:stCondLst>
                                    <p:cond delay="4400"/>
                                  </p:stCondLst>
                                  <p:childTnLst>
                                    <p:animScale>
                                      <p:cBhvr>
                                        <p:cTn id="1182" dur="400" fill="hold"/>
                                        <p:tgtEl>
                                          <p:spTgt spid="143"/>
                                        </p:tgtEl>
                                      </p:cBhvr>
                                      <p:by x="0" y="0"/>
                                    </p:animScale>
                                  </p:childTnLst>
                                </p:cTn>
                              </p:par>
                              <p:par>
                                <p:cTn id="1183" presetID="63" presetClass="path" presetSubtype="0" fill="hold" nodeType="withEffect">
                                  <p:stCondLst>
                                    <p:cond delay="3800"/>
                                  </p:stCondLst>
                                  <p:childTnLst>
                                    <p:animMotion origin="layout" path="M -1.25E-6 -3.7037E-7 L -0.09974 0.35394 " pathEditMode="relative" rAng="0" ptsTypes="AA">
                                      <p:cBhvr>
                                        <p:cTn id="1184" dur="1000" fill="hold"/>
                                        <p:tgtEl>
                                          <p:spTgt spid="144"/>
                                        </p:tgtEl>
                                        <p:attrNameLst>
                                          <p:attrName>ppt_x</p:attrName>
                                          <p:attrName>ppt_y</p:attrName>
                                        </p:attrNameLst>
                                      </p:cBhvr>
                                      <p:rCtr x="-50" y="177"/>
                                    </p:animMotion>
                                  </p:childTnLst>
                                </p:cTn>
                              </p:par>
                              <p:par>
                                <p:cTn id="1185" presetID="6" presetClass="emph" presetSubtype="0" fill="hold" nodeType="withEffect">
                                  <p:stCondLst>
                                    <p:cond delay="4400"/>
                                  </p:stCondLst>
                                  <p:childTnLst>
                                    <p:animScale>
                                      <p:cBhvr>
                                        <p:cTn id="1186" dur="400" fill="hold"/>
                                        <p:tgtEl>
                                          <p:spTgt spid="144"/>
                                        </p:tgtEl>
                                      </p:cBhvr>
                                      <p:by x="0" y="0"/>
                                    </p:animScale>
                                  </p:childTnLst>
                                </p:cTn>
                              </p:par>
                              <p:par>
                                <p:cTn id="1187" presetID="1" presetClass="exit" presetSubtype="0" fill="hold" nodeType="withEffect">
                                  <p:stCondLst>
                                    <p:cond delay="5000"/>
                                  </p:stCondLst>
                                  <p:childTnLst>
                                    <p:set>
                                      <p:cBhvr>
                                        <p:cTn id="1188" dur="1" fill="hold">
                                          <p:stCondLst>
                                            <p:cond delay="0"/>
                                          </p:stCondLst>
                                        </p:cTn>
                                        <p:tgtEl>
                                          <p:spTgt spid="142"/>
                                        </p:tgtEl>
                                        <p:attrNameLst>
                                          <p:attrName>style.visibility</p:attrName>
                                        </p:attrNameLst>
                                      </p:cBhvr>
                                      <p:to>
                                        <p:strVal val="hidden"/>
                                      </p:to>
                                    </p:set>
                                  </p:childTnLst>
                                </p:cTn>
                              </p:par>
                              <p:par>
                                <p:cTn id="1189" presetID="22" presetClass="entr" presetSubtype="8" fill="hold" nodeType="withEffect">
                                  <p:stCondLst>
                                    <p:cond delay="5200"/>
                                  </p:stCondLst>
                                  <p:childTnLst>
                                    <p:set>
                                      <p:cBhvr>
                                        <p:cTn id="1190" dur="1" fill="hold">
                                          <p:stCondLst>
                                            <p:cond delay="0"/>
                                          </p:stCondLst>
                                        </p:cTn>
                                        <p:tgtEl>
                                          <p:spTgt spid="145"/>
                                        </p:tgtEl>
                                        <p:attrNameLst>
                                          <p:attrName>style.visibility</p:attrName>
                                        </p:attrNameLst>
                                      </p:cBhvr>
                                      <p:to>
                                        <p:strVal val="visible"/>
                                      </p:to>
                                    </p:set>
                                    <p:animEffect transition="in" filter="wipe(left)">
                                      <p:cBhvr>
                                        <p:cTn id="1191" dur="300"/>
                                        <p:tgtEl>
                                          <p:spTgt spid="145"/>
                                        </p:tgtEl>
                                      </p:cBhvr>
                                    </p:animEffect>
                                  </p:childTnLst>
                                </p:cTn>
                              </p:par>
                              <p:par>
                                <p:cTn id="1192" presetID="1" presetClass="exit" presetSubtype="0" fill="hold" nodeType="withEffect">
                                  <p:stCondLst>
                                    <p:cond delay="6100"/>
                                  </p:stCondLst>
                                  <p:childTnLst>
                                    <p:set>
                                      <p:cBhvr>
                                        <p:cTn id="1193" dur="1" fill="hold">
                                          <p:stCondLst>
                                            <p:cond delay="0"/>
                                          </p:stCondLst>
                                        </p:cTn>
                                        <p:tgtEl>
                                          <p:spTgt spid="145"/>
                                        </p:tgtEl>
                                        <p:attrNameLst>
                                          <p:attrName>style.visibility</p:attrName>
                                        </p:attrNameLst>
                                      </p:cBhvr>
                                      <p:to>
                                        <p:strVal val="hidden"/>
                                      </p:to>
                                    </p:set>
                                  </p:childTnLst>
                                </p:cTn>
                              </p:par>
                              <p:par>
                                <p:cTn id="1194" presetID="23" presetClass="entr" presetSubtype="16" fill="hold" nodeType="withEffect">
                                  <p:stCondLst>
                                    <p:cond delay="4300"/>
                                  </p:stCondLst>
                                  <p:childTnLst>
                                    <p:set>
                                      <p:cBhvr>
                                        <p:cTn id="1195" dur="1" fill="hold">
                                          <p:stCondLst>
                                            <p:cond delay="0"/>
                                          </p:stCondLst>
                                        </p:cTn>
                                        <p:tgtEl>
                                          <p:spTgt spid="146"/>
                                        </p:tgtEl>
                                        <p:attrNameLst>
                                          <p:attrName>style.visibility</p:attrName>
                                        </p:attrNameLst>
                                      </p:cBhvr>
                                      <p:to>
                                        <p:strVal val="visible"/>
                                      </p:to>
                                    </p:set>
                                    <p:anim calcmode="lin" valueType="num">
                                      <p:cBhvr>
                                        <p:cTn id="1196" dur="200" fill="hold"/>
                                        <p:tgtEl>
                                          <p:spTgt spid="146"/>
                                        </p:tgtEl>
                                        <p:attrNameLst>
                                          <p:attrName>ppt_w</p:attrName>
                                        </p:attrNameLst>
                                      </p:cBhvr>
                                      <p:tavLst>
                                        <p:tav tm="0">
                                          <p:val>
                                            <p:fltVal val="0"/>
                                          </p:val>
                                        </p:tav>
                                        <p:tav tm="100000">
                                          <p:val>
                                            <p:strVal val="#ppt_w"/>
                                          </p:val>
                                        </p:tav>
                                      </p:tavLst>
                                    </p:anim>
                                    <p:anim calcmode="lin" valueType="num">
                                      <p:cBhvr>
                                        <p:cTn id="1197" dur="200" fill="hold"/>
                                        <p:tgtEl>
                                          <p:spTgt spid="146"/>
                                        </p:tgtEl>
                                        <p:attrNameLst>
                                          <p:attrName>ppt_h</p:attrName>
                                        </p:attrNameLst>
                                      </p:cBhvr>
                                      <p:tavLst>
                                        <p:tav tm="0">
                                          <p:val>
                                            <p:fltVal val="0"/>
                                          </p:val>
                                        </p:tav>
                                        <p:tav tm="100000">
                                          <p:val>
                                            <p:strVal val="#ppt_h"/>
                                          </p:val>
                                        </p:tav>
                                      </p:tavLst>
                                    </p:anim>
                                  </p:childTnLst>
                                </p:cTn>
                              </p:par>
                              <p:par>
                                <p:cTn id="1198" presetID="64" presetClass="path" presetSubtype="0" fill="hold" nodeType="withEffect">
                                  <p:stCondLst>
                                    <p:cond delay="5500"/>
                                  </p:stCondLst>
                                  <p:childTnLst>
                                    <p:animMotion origin="layout" path="M -4.16667E-7 -2.59259E-6 L -0.22213 0.21227 " pathEditMode="relative" rAng="0" ptsTypes="AA">
                                      <p:cBhvr>
                                        <p:cTn id="1199" dur="1000" fill="hold"/>
                                        <p:tgtEl>
                                          <p:spTgt spid="146"/>
                                        </p:tgtEl>
                                        <p:attrNameLst>
                                          <p:attrName>ppt_x</p:attrName>
                                          <p:attrName>ppt_y</p:attrName>
                                        </p:attrNameLst>
                                      </p:cBhvr>
                                      <p:rCtr x="-111" y="106"/>
                                    </p:animMotion>
                                  </p:childTnLst>
                                </p:cTn>
                              </p:par>
                              <p:par>
                                <p:cTn id="1200" presetID="6" presetClass="emph" presetSubtype="0" fill="hold" nodeType="withEffect">
                                  <p:stCondLst>
                                    <p:cond delay="6100"/>
                                  </p:stCondLst>
                                  <p:childTnLst>
                                    <p:animScale>
                                      <p:cBhvr>
                                        <p:cTn id="1201" dur="400" fill="hold"/>
                                        <p:tgtEl>
                                          <p:spTgt spid="146"/>
                                        </p:tgtEl>
                                      </p:cBhvr>
                                      <p:by x="0" y="0"/>
                                    </p:animScale>
                                  </p:childTnLst>
                                </p:cTn>
                              </p:par>
                              <p:par>
                                <p:cTn id="1202" presetID="23" presetClass="entr" presetSubtype="16" fill="hold" nodeType="withEffect">
                                  <p:stCondLst>
                                    <p:cond delay="5700"/>
                                  </p:stCondLst>
                                  <p:childTnLst>
                                    <p:set>
                                      <p:cBhvr>
                                        <p:cTn id="1203" dur="1" fill="hold">
                                          <p:stCondLst>
                                            <p:cond delay="0"/>
                                          </p:stCondLst>
                                        </p:cTn>
                                        <p:tgtEl>
                                          <p:spTgt spid="148"/>
                                        </p:tgtEl>
                                        <p:attrNameLst>
                                          <p:attrName>style.visibility</p:attrName>
                                        </p:attrNameLst>
                                      </p:cBhvr>
                                      <p:to>
                                        <p:strVal val="visible"/>
                                      </p:to>
                                    </p:set>
                                    <p:anim calcmode="lin" valueType="num">
                                      <p:cBhvr>
                                        <p:cTn id="1204" dur="200" fill="hold"/>
                                        <p:tgtEl>
                                          <p:spTgt spid="148"/>
                                        </p:tgtEl>
                                        <p:attrNameLst>
                                          <p:attrName>ppt_w</p:attrName>
                                        </p:attrNameLst>
                                      </p:cBhvr>
                                      <p:tavLst>
                                        <p:tav tm="0">
                                          <p:val>
                                            <p:fltVal val="0"/>
                                          </p:val>
                                        </p:tav>
                                        <p:tav tm="100000">
                                          <p:val>
                                            <p:strVal val="#ppt_w"/>
                                          </p:val>
                                        </p:tav>
                                      </p:tavLst>
                                    </p:anim>
                                    <p:anim calcmode="lin" valueType="num">
                                      <p:cBhvr>
                                        <p:cTn id="1205" dur="200" fill="hold"/>
                                        <p:tgtEl>
                                          <p:spTgt spid="148"/>
                                        </p:tgtEl>
                                        <p:attrNameLst>
                                          <p:attrName>ppt_h</p:attrName>
                                        </p:attrNameLst>
                                      </p:cBhvr>
                                      <p:tavLst>
                                        <p:tav tm="0">
                                          <p:val>
                                            <p:fltVal val="0"/>
                                          </p:val>
                                        </p:tav>
                                        <p:tav tm="100000">
                                          <p:val>
                                            <p:strVal val="#ppt_h"/>
                                          </p:val>
                                        </p:tav>
                                      </p:tavLst>
                                    </p:anim>
                                  </p:childTnLst>
                                </p:cTn>
                              </p:par>
                              <p:par>
                                <p:cTn id="1206" presetID="23" presetClass="entr" presetSubtype="16" fill="hold" nodeType="withEffect">
                                  <p:stCondLst>
                                    <p:cond delay="5700"/>
                                  </p:stCondLst>
                                  <p:childTnLst>
                                    <p:set>
                                      <p:cBhvr>
                                        <p:cTn id="1207" dur="1" fill="hold">
                                          <p:stCondLst>
                                            <p:cond delay="0"/>
                                          </p:stCondLst>
                                        </p:cTn>
                                        <p:tgtEl>
                                          <p:spTgt spid="149"/>
                                        </p:tgtEl>
                                        <p:attrNameLst>
                                          <p:attrName>style.visibility</p:attrName>
                                        </p:attrNameLst>
                                      </p:cBhvr>
                                      <p:to>
                                        <p:strVal val="visible"/>
                                      </p:to>
                                    </p:set>
                                    <p:anim calcmode="lin" valueType="num">
                                      <p:cBhvr>
                                        <p:cTn id="1208" dur="200" fill="hold"/>
                                        <p:tgtEl>
                                          <p:spTgt spid="149"/>
                                        </p:tgtEl>
                                        <p:attrNameLst>
                                          <p:attrName>ppt_w</p:attrName>
                                        </p:attrNameLst>
                                      </p:cBhvr>
                                      <p:tavLst>
                                        <p:tav tm="0">
                                          <p:val>
                                            <p:fltVal val="0"/>
                                          </p:val>
                                        </p:tav>
                                        <p:tav tm="100000">
                                          <p:val>
                                            <p:strVal val="#ppt_w"/>
                                          </p:val>
                                        </p:tav>
                                      </p:tavLst>
                                    </p:anim>
                                    <p:anim calcmode="lin" valueType="num">
                                      <p:cBhvr>
                                        <p:cTn id="1209" dur="200" fill="hold"/>
                                        <p:tgtEl>
                                          <p:spTgt spid="149"/>
                                        </p:tgtEl>
                                        <p:attrNameLst>
                                          <p:attrName>ppt_h</p:attrName>
                                        </p:attrNameLst>
                                      </p:cBhvr>
                                      <p:tavLst>
                                        <p:tav tm="0">
                                          <p:val>
                                            <p:fltVal val="0"/>
                                          </p:val>
                                        </p:tav>
                                        <p:tav tm="100000">
                                          <p:val>
                                            <p:strVal val="#ppt_h"/>
                                          </p:val>
                                        </p:tav>
                                      </p:tavLst>
                                    </p:anim>
                                  </p:childTnLst>
                                </p:cTn>
                              </p:par>
                              <p:par>
                                <p:cTn id="1210" presetID="63" presetClass="path" presetSubtype="0" fill="hold" nodeType="withEffect">
                                  <p:stCondLst>
                                    <p:cond delay="6700"/>
                                  </p:stCondLst>
                                  <p:childTnLst>
                                    <p:animMotion origin="layout" path="M -1.25E-6 -3.7037E-7 L 0.28607 -3.7037E-7 " pathEditMode="relative" rAng="0" ptsTypes="AA">
                                      <p:cBhvr>
                                        <p:cTn id="1211" dur="1000" fill="hold"/>
                                        <p:tgtEl>
                                          <p:spTgt spid="148"/>
                                        </p:tgtEl>
                                        <p:attrNameLst>
                                          <p:attrName>ppt_x</p:attrName>
                                          <p:attrName>ppt_y</p:attrName>
                                        </p:attrNameLst>
                                      </p:cBhvr>
                                      <p:rCtr x="143" y="0"/>
                                    </p:animMotion>
                                  </p:childTnLst>
                                </p:cTn>
                              </p:par>
                              <p:par>
                                <p:cTn id="1212" presetID="63" presetClass="path" presetSubtype="0" fill="hold" nodeType="withEffect">
                                  <p:stCondLst>
                                    <p:cond delay="6700"/>
                                  </p:stCondLst>
                                  <p:childTnLst>
                                    <p:animMotion origin="layout" path="M -1.25E-6 -3.7037E-7 L -0.09974 0.35394 " pathEditMode="relative" rAng="0" ptsTypes="AA">
                                      <p:cBhvr>
                                        <p:cTn id="1213" dur="500" fill="hold"/>
                                        <p:tgtEl>
                                          <p:spTgt spid="149"/>
                                        </p:tgtEl>
                                        <p:attrNameLst>
                                          <p:attrName>ppt_x</p:attrName>
                                          <p:attrName>ppt_y</p:attrName>
                                        </p:attrNameLst>
                                      </p:cBhvr>
                                      <p:rCtr x="-50" y="177"/>
                                    </p:animMotion>
                                  </p:childTnLst>
                                </p:cTn>
                              </p:par>
                              <p:par>
                                <p:cTn id="1214" presetID="42" presetClass="path" presetSubtype="0" fill="hold" nodeType="withEffect">
                                  <p:stCondLst>
                                    <p:cond delay="7200"/>
                                  </p:stCondLst>
                                  <p:childTnLst>
                                    <p:animMotion origin="layout" path="M -0.09974 0.35394 L 0.00026 0.71019 " pathEditMode="relative" rAng="0" ptsTypes="AA">
                                      <p:cBhvr>
                                        <p:cTn id="1215" dur="500" fill="hold"/>
                                        <p:tgtEl>
                                          <p:spTgt spid="149"/>
                                        </p:tgtEl>
                                        <p:attrNameLst>
                                          <p:attrName>ppt_x</p:attrName>
                                          <p:attrName>ppt_y</p:attrName>
                                        </p:attrNameLst>
                                      </p:cBhvr>
                                      <p:rCtr x="50" y="178"/>
                                    </p:animMotion>
                                  </p:childTnLst>
                                </p:cTn>
                              </p:par>
                              <p:par>
                                <p:cTn id="1216" presetID="22" presetClass="entr" presetSubtype="8" fill="hold" nodeType="withEffect">
                                  <p:stCondLst>
                                    <p:cond delay="6700"/>
                                  </p:stCondLst>
                                  <p:childTnLst>
                                    <p:set>
                                      <p:cBhvr>
                                        <p:cTn id="1217" dur="1" fill="hold">
                                          <p:stCondLst>
                                            <p:cond delay="0"/>
                                          </p:stCondLst>
                                        </p:cTn>
                                        <p:tgtEl>
                                          <p:spTgt spid="147"/>
                                        </p:tgtEl>
                                        <p:attrNameLst>
                                          <p:attrName>style.visibility</p:attrName>
                                        </p:attrNameLst>
                                      </p:cBhvr>
                                      <p:to>
                                        <p:strVal val="visible"/>
                                      </p:to>
                                    </p:set>
                                    <p:animEffect transition="in" filter="wipe(left)">
                                      <p:cBhvr>
                                        <p:cTn id="1218" dur="1000"/>
                                        <p:tgtEl>
                                          <p:spTgt spid="147"/>
                                        </p:tgtEl>
                                      </p:cBhvr>
                                    </p:animEffect>
                                  </p:childTnLst>
                                </p:cTn>
                              </p:par>
                              <p:par>
                                <p:cTn id="1219" presetID="6" presetClass="emph" presetSubtype="0" fill="hold" nodeType="withEffect">
                                  <p:stCondLst>
                                    <p:cond delay="7300"/>
                                  </p:stCondLst>
                                  <p:childTnLst>
                                    <p:animScale>
                                      <p:cBhvr>
                                        <p:cTn id="1220" dur="400" fill="hold"/>
                                        <p:tgtEl>
                                          <p:spTgt spid="148"/>
                                        </p:tgtEl>
                                      </p:cBhvr>
                                      <p:by x="0" y="0"/>
                                    </p:animScale>
                                  </p:childTnLst>
                                </p:cTn>
                              </p:par>
                              <p:par>
                                <p:cTn id="1221" presetID="6" presetClass="emph" presetSubtype="0" fill="hold" nodeType="withEffect">
                                  <p:stCondLst>
                                    <p:cond delay="7300"/>
                                  </p:stCondLst>
                                  <p:childTnLst>
                                    <p:animScale>
                                      <p:cBhvr>
                                        <p:cTn id="1222" dur="400" fill="hold"/>
                                        <p:tgtEl>
                                          <p:spTgt spid="149"/>
                                        </p:tgtEl>
                                      </p:cBhvr>
                                      <p:by x="0" y="0"/>
                                    </p:animScale>
                                  </p:childTnLst>
                                </p:cTn>
                              </p:par>
                              <p:par>
                                <p:cTn id="1223" presetID="1" presetClass="exit" presetSubtype="0" fill="hold" nodeType="withEffect">
                                  <p:stCondLst>
                                    <p:cond delay="7700"/>
                                  </p:stCondLst>
                                  <p:childTnLst>
                                    <p:set>
                                      <p:cBhvr>
                                        <p:cTn id="1224" dur="1" fill="hold">
                                          <p:stCondLst>
                                            <p:cond delay="0"/>
                                          </p:stCondLst>
                                        </p:cTn>
                                        <p:tgtEl>
                                          <p:spTgt spid="147"/>
                                        </p:tgtEl>
                                        <p:attrNameLst>
                                          <p:attrName>style.visibility</p:attrName>
                                        </p:attrNameLst>
                                      </p:cBhvr>
                                      <p:to>
                                        <p:strVal val="hidden"/>
                                      </p:to>
                                    </p:set>
                                  </p:childTnLst>
                                </p:cTn>
                              </p:par>
                              <p:par>
                                <p:cTn id="1225" presetID="22" presetClass="entr" presetSubtype="8" fill="hold" nodeType="withEffect">
                                  <p:stCondLst>
                                    <p:cond delay="7400"/>
                                  </p:stCondLst>
                                  <p:childTnLst>
                                    <p:set>
                                      <p:cBhvr>
                                        <p:cTn id="1226" dur="1" fill="hold">
                                          <p:stCondLst>
                                            <p:cond delay="0"/>
                                          </p:stCondLst>
                                        </p:cTn>
                                        <p:tgtEl>
                                          <p:spTgt spid="150"/>
                                        </p:tgtEl>
                                        <p:attrNameLst>
                                          <p:attrName>style.visibility</p:attrName>
                                        </p:attrNameLst>
                                      </p:cBhvr>
                                      <p:to>
                                        <p:strVal val="visible"/>
                                      </p:to>
                                    </p:set>
                                    <p:animEffect transition="in" filter="wipe(left)">
                                      <p:cBhvr>
                                        <p:cTn id="1227" dur="300"/>
                                        <p:tgtEl>
                                          <p:spTgt spid="150"/>
                                        </p:tgtEl>
                                      </p:cBhvr>
                                    </p:animEffect>
                                  </p:childTnLst>
                                </p:cTn>
                              </p:par>
                              <p:par>
                                <p:cTn id="1228" presetID="1" presetClass="exit" presetSubtype="0" fill="hold" nodeType="withEffect">
                                  <p:stCondLst>
                                    <p:cond delay="8300"/>
                                  </p:stCondLst>
                                  <p:childTnLst>
                                    <p:set>
                                      <p:cBhvr>
                                        <p:cTn id="1229" dur="1" fill="hold">
                                          <p:stCondLst>
                                            <p:cond delay="0"/>
                                          </p:stCondLst>
                                        </p:cTn>
                                        <p:tgtEl>
                                          <p:spTgt spid="150"/>
                                        </p:tgtEl>
                                        <p:attrNameLst>
                                          <p:attrName>style.visibility</p:attrName>
                                        </p:attrNameLst>
                                      </p:cBhvr>
                                      <p:to>
                                        <p:strVal val="hidden"/>
                                      </p:to>
                                    </p:set>
                                  </p:childTnLst>
                                </p:cTn>
                              </p:par>
                              <p:par>
                                <p:cTn id="1230" presetID="23" presetClass="entr" presetSubtype="16" fill="hold" nodeType="withEffect">
                                  <p:stCondLst>
                                    <p:cond delay="6700"/>
                                  </p:stCondLst>
                                  <p:childTnLst>
                                    <p:set>
                                      <p:cBhvr>
                                        <p:cTn id="1231" dur="1" fill="hold">
                                          <p:stCondLst>
                                            <p:cond delay="0"/>
                                          </p:stCondLst>
                                        </p:cTn>
                                        <p:tgtEl>
                                          <p:spTgt spid="151"/>
                                        </p:tgtEl>
                                        <p:attrNameLst>
                                          <p:attrName>style.visibility</p:attrName>
                                        </p:attrNameLst>
                                      </p:cBhvr>
                                      <p:to>
                                        <p:strVal val="visible"/>
                                      </p:to>
                                    </p:set>
                                    <p:anim calcmode="lin" valueType="num">
                                      <p:cBhvr>
                                        <p:cTn id="1232" dur="200" fill="hold"/>
                                        <p:tgtEl>
                                          <p:spTgt spid="151"/>
                                        </p:tgtEl>
                                        <p:attrNameLst>
                                          <p:attrName>ppt_w</p:attrName>
                                        </p:attrNameLst>
                                      </p:cBhvr>
                                      <p:tavLst>
                                        <p:tav tm="0">
                                          <p:val>
                                            <p:fltVal val="0"/>
                                          </p:val>
                                        </p:tav>
                                        <p:tav tm="100000">
                                          <p:val>
                                            <p:strVal val="#ppt_w"/>
                                          </p:val>
                                        </p:tav>
                                      </p:tavLst>
                                    </p:anim>
                                    <p:anim calcmode="lin" valueType="num">
                                      <p:cBhvr>
                                        <p:cTn id="1233" dur="200" fill="hold"/>
                                        <p:tgtEl>
                                          <p:spTgt spid="151"/>
                                        </p:tgtEl>
                                        <p:attrNameLst>
                                          <p:attrName>ppt_h</p:attrName>
                                        </p:attrNameLst>
                                      </p:cBhvr>
                                      <p:tavLst>
                                        <p:tav tm="0">
                                          <p:val>
                                            <p:fltVal val="0"/>
                                          </p:val>
                                        </p:tav>
                                        <p:tav tm="100000">
                                          <p:val>
                                            <p:strVal val="#ppt_h"/>
                                          </p:val>
                                        </p:tav>
                                      </p:tavLst>
                                    </p:anim>
                                  </p:childTnLst>
                                </p:cTn>
                              </p:par>
                              <p:par>
                                <p:cTn id="1234" presetID="23" presetClass="entr" presetSubtype="16" fill="hold" nodeType="withEffect">
                                  <p:stCondLst>
                                    <p:cond delay="6700"/>
                                  </p:stCondLst>
                                  <p:childTnLst>
                                    <p:set>
                                      <p:cBhvr>
                                        <p:cTn id="1235" dur="1" fill="hold">
                                          <p:stCondLst>
                                            <p:cond delay="0"/>
                                          </p:stCondLst>
                                        </p:cTn>
                                        <p:tgtEl>
                                          <p:spTgt spid="152"/>
                                        </p:tgtEl>
                                        <p:attrNameLst>
                                          <p:attrName>style.visibility</p:attrName>
                                        </p:attrNameLst>
                                      </p:cBhvr>
                                      <p:to>
                                        <p:strVal val="visible"/>
                                      </p:to>
                                    </p:set>
                                    <p:anim calcmode="lin" valueType="num">
                                      <p:cBhvr>
                                        <p:cTn id="1236" dur="200" fill="hold"/>
                                        <p:tgtEl>
                                          <p:spTgt spid="152"/>
                                        </p:tgtEl>
                                        <p:attrNameLst>
                                          <p:attrName>ppt_w</p:attrName>
                                        </p:attrNameLst>
                                      </p:cBhvr>
                                      <p:tavLst>
                                        <p:tav tm="0">
                                          <p:val>
                                            <p:fltVal val="0"/>
                                          </p:val>
                                        </p:tav>
                                        <p:tav tm="100000">
                                          <p:val>
                                            <p:strVal val="#ppt_w"/>
                                          </p:val>
                                        </p:tav>
                                      </p:tavLst>
                                    </p:anim>
                                    <p:anim calcmode="lin" valueType="num">
                                      <p:cBhvr>
                                        <p:cTn id="1237" dur="200" fill="hold"/>
                                        <p:tgtEl>
                                          <p:spTgt spid="152"/>
                                        </p:tgtEl>
                                        <p:attrNameLst>
                                          <p:attrName>ppt_h</p:attrName>
                                        </p:attrNameLst>
                                      </p:cBhvr>
                                      <p:tavLst>
                                        <p:tav tm="0">
                                          <p:val>
                                            <p:fltVal val="0"/>
                                          </p:val>
                                        </p:tav>
                                        <p:tav tm="100000">
                                          <p:val>
                                            <p:strVal val="#ppt_h"/>
                                          </p:val>
                                        </p:tav>
                                      </p:tavLst>
                                    </p:anim>
                                  </p:childTnLst>
                                </p:cTn>
                              </p:par>
                              <p:par>
                                <p:cTn id="1238" presetID="42" presetClass="path" presetSubtype="0" fill="hold" nodeType="withEffect">
                                  <p:stCondLst>
                                    <p:cond delay="7800"/>
                                  </p:stCondLst>
                                  <p:childTnLst>
                                    <p:animMotion origin="layout" path="M -2.08333E-7 1.11111E-6 L 0.24102 0.42986 " pathEditMode="relative" rAng="0" ptsTypes="AA">
                                      <p:cBhvr>
                                        <p:cTn id="1239" dur="1000" fill="hold"/>
                                        <p:tgtEl>
                                          <p:spTgt spid="151"/>
                                        </p:tgtEl>
                                        <p:attrNameLst>
                                          <p:attrName>ppt_x</p:attrName>
                                          <p:attrName>ppt_y</p:attrName>
                                        </p:attrNameLst>
                                      </p:cBhvr>
                                      <p:rCtr x="12000" y="21500"/>
                                    </p:animMotion>
                                  </p:childTnLst>
                                </p:cTn>
                              </p:par>
                              <p:par>
                                <p:cTn id="1240" presetID="42" presetClass="path" presetSubtype="0" fill="hold" nodeType="withEffect">
                                  <p:stCondLst>
                                    <p:cond delay="7800"/>
                                  </p:stCondLst>
                                  <p:childTnLst>
                                    <p:animMotion origin="layout" path="M -2.08333E-7 1.11111E-6 L -0.2418 0.4294 " pathEditMode="relative" rAng="0" ptsTypes="AA">
                                      <p:cBhvr>
                                        <p:cTn id="1241" dur="1000" fill="hold"/>
                                        <p:tgtEl>
                                          <p:spTgt spid="152"/>
                                        </p:tgtEl>
                                        <p:attrNameLst>
                                          <p:attrName>ppt_x</p:attrName>
                                          <p:attrName>ppt_y</p:attrName>
                                        </p:attrNameLst>
                                      </p:cBhvr>
                                      <p:rCtr x="-12100" y="21500"/>
                                    </p:animMotion>
                                  </p:childTnLst>
                                </p:cTn>
                              </p:par>
                              <p:par>
                                <p:cTn id="1242" presetID="6" presetClass="emph" presetSubtype="0" fill="hold" nodeType="withEffect">
                                  <p:stCondLst>
                                    <p:cond delay="8400"/>
                                  </p:stCondLst>
                                  <p:childTnLst>
                                    <p:animScale>
                                      <p:cBhvr>
                                        <p:cTn id="1243" dur="400" fill="hold"/>
                                        <p:tgtEl>
                                          <p:spTgt spid="151"/>
                                        </p:tgtEl>
                                      </p:cBhvr>
                                      <p:by x="0" y="0"/>
                                    </p:animScale>
                                  </p:childTnLst>
                                </p:cTn>
                              </p:par>
                              <p:par>
                                <p:cTn id="1244" presetID="6" presetClass="emph" presetSubtype="0" fill="hold" nodeType="withEffect">
                                  <p:stCondLst>
                                    <p:cond delay="8400"/>
                                  </p:stCondLst>
                                  <p:childTnLst>
                                    <p:animScale>
                                      <p:cBhvr>
                                        <p:cTn id="1245" dur="400" fill="hold"/>
                                        <p:tgtEl>
                                          <p:spTgt spid="152"/>
                                        </p:tgtEl>
                                      </p:cBhvr>
                                      <p:by x="0" y="0"/>
                                    </p:animScale>
                                  </p:childTnLst>
                                </p:cTn>
                              </p:par>
                              <p:par>
                                <p:cTn id="1246" presetID="23" presetClass="entr" presetSubtype="16" fill="hold" nodeType="withEffect">
                                  <p:stCondLst>
                                    <p:cond delay="7000"/>
                                  </p:stCondLst>
                                  <p:childTnLst>
                                    <p:set>
                                      <p:cBhvr>
                                        <p:cTn id="1247" dur="1" fill="hold">
                                          <p:stCondLst>
                                            <p:cond delay="0"/>
                                          </p:stCondLst>
                                        </p:cTn>
                                        <p:tgtEl>
                                          <p:spTgt spid="154"/>
                                        </p:tgtEl>
                                        <p:attrNameLst>
                                          <p:attrName>style.visibility</p:attrName>
                                        </p:attrNameLst>
                                      </p:cBhvr>
                                      <p:to>
                                        <p:strVal val="visible"/>
                                      </p:to>
                                    </p:set>
                                    <p:anim calcmode="lin" valueType="num">
                                      <p:cBhvr>
                                        <p:cTn id="1248" dur="200" fill="hold"/>
                                        <p:tgtEl>
                                          <p:spTgt spid="154"/>
                                        </p:tgtEl>
                                        <p:attrNameLst>
                                          <p:attrName>ppt_w</p:attrName>
                                        </p:attrNameLst>
                                      </p:cBhvr>
                                      <p:tavLst>
                                        <p:tav tm="0">
                                          <p:val>
                                            <p:fltVal val="0"/>
                                          </p:val>
                                        </p:tav>
                                        <p:tav tm="100000">
                                          <p:val>
                                            <p:strVal val="#ppt_w"/>
                                          </p:val>
                                        </p:tav>
                                      </p:tavLst>
                                    </p:anim>
                                    <p:anim calcmode="lin" valueType="num">
                                      <p:cBhvr>
                                        <p:cTn id="1249" dur="200" fill="hold"/>
                                        <p:tgtEl>
                                          <p:spTgt spid="154"/>
                                        </p:tgtEl>
                                        <p:attrNameLst>
                                          <p:attrName>ppt_h</p:attrName>
                                        </p:attrNameLst>
                                      </p:cBhvr>
                                      <p:tavLst>
                                        <p:tav tm="0">
                                          <p:val>
                                            <p:fltVal val="0"/>
                                          </p:val>
                                        </p:tav>
                                        <p:tav tm="100000">
                                          <p:val>
                                            <p:strVal val="#ppt_h"/>
                                          </p:val>
                                        </p:tav>
                                      </p:tavLst>
                                    </p:anim>
                                  </p:childTnLst>
                                </p:cTn>
                              </p:par>
                              <p:par>
                                <p:cTn id="1250" presetID="23" presetClass="entr" presetSubtype="16" fill="hold" nodeType="withEffect">
                                  <p:stCondLst>
                                    <p:cond delay="7000"/>
                                  </p:stCondLst>
                                  <p:childTnLst>
                                    <p:set>
                                      <p:cBhvr>
                                        <p:cTn id="1251" dur="1" fill="hold">
                                          <p:stCondLst>
                                            <p:cond delay="0"/>
                                          </p:stCondLst>
                                        </p:cTn>
                                        <p:tgtEl>
                                          <p:spTgt spid="155"/>
                                        </p:tgtEl>
                                        <p:attrNameLst>
                                          <p:attrName>style.visibility</p:attrName>
                                        </p:attrNameLst>
                                      </p:cBhvr>
                                      <p:to>
                                        <p:strVal val="visible"/>
                                      </p:to>
                                    </p:set>
                                    <p:anim calcmode="lin" valueType="num">
                                      <p:cBhvr>
                                        <p:cTn id="1252" dur="200" fill="hold"/>
                                        <p:tgtEl>
                                          <p:spTgt spid="155"/>
                                        </p:tgtEl>
                                        <p:attrNameLst>
                                          <p:attrName>ppt_w</p:attrName>
                                        </p:attrNameLst>
                                      </p:cBhvr>
                                      <p:tavLst>
                                        <p:tav tm="0">
                                          <p:val>
                                            <p:fltVal val="0"/>
                                          </p:val>
                                        </p:tav>
                                        <p:tav tm="100000">
                                          <p:val>
                                            <p:strVal val="#ppt_w"/>
                                          </p:val>
                                        </p:tav>
                                      </p:tavLst>
                                    </p:anim>
                                    <p:anim calcmode="lin" valueType="num">
                                      <p:cBhvr>
                                        <p:cTn id="1253" dur="200" fill="hold"/>
                                        <p:tgtEl>
                                          <p:spTgt spid="155"/>
                                        </p:tgtEl>
                                        <p:attrNameLst>
                                          <p:attrName>ppt_h</p:attrName>
                                        </p:attrNameLst>
                                      </p:cBhvr>
                                      <p:tavLst>
                                        <p:tav tm="0">
                                          <p:val>
                                            <p:fltVal val="0"/>
                                          </p:val>
                                        </p:tav>
                                        <p:tav tm="100000">
                                          <p:val>
                                            <p:strVal val="#ppt_h"/>
                                          </p:val>
                                        </p:tav>
                                      </p:tavLst>
                                    </p:anim>
                                  </p:childTnLst>
                                </p:cTn>
                              </p:par>
                              <p:par>
                                <p:cTn id="1254" presetID="63" presetClass="path" presetSubtype="0" fill="hold" nodeType="withEffect">
                                  <p:stCondLst>
                                    <p:cond delay="7300"/>
                                  </p:stCondLst>
                                  <p:childTnLst>
                                    <p:animMotion origin="layout" path="M -1.25E-6 -3.7037E-7 L 0.28607 -3.7037E-7 " pathEditMode="relative" rAng="0" ptsTypes="AA">
                                      <p:cBhvr>
                                        <p:cTn id="1255" dur="1000" fill="hold"/>
                                        <p:tgtEl>
                                          <p:spTgt spid="154"/>
                                        </p:tgtEl>
                                        <p:attrNameLst>
                                          <p:attrName>ppt_x</p:attrName>
                                          <p:attrName>ppt_y</p:attrName>
                                        </p:attrNameLst>
                                      </p:cBhvr>
                                      <p:rCtr x="143" y="0"/>
                                    </p:animMotion>
                                  </p:childTnLst>
                                </p:cTn>
                              </p:par>
                              <p:par>
                                <p:cTn id="1256" presetID="22" presetClass="entr" presetSubtype="8" fill="hold" nodeType="withEffect">
                                  <p:stCondLst>
                                    <p:cond delay="7300"/>
                                  </p:stCondLst>
                                  <p:childTnLst>
                                    <p:set>
                                      <p:cBhvr>
                                        <p:cTn id="1257" dur="1" fill="hold">
                                          <p:stCondLst>
                                            <p:cond delay="0"/>
                                          </p:stCondLst>
                                        </p:cTn>
                                        <p:tgtEl>
                                          <p:spTgt spid="153"/>
                                        </p:tgtEl>
                                        <p:attrNameLst>
                                          <p:attrName>style.visibility</p:attrName>
                                        </p:attrNameLst>
                                      </p:cBhvr>
                                      <p:to>
                                        <p:strVal val="visible"/>
                                      </p:to>
                                    </p:set>
                                    <p:animEffect transition="in" filter="wipe(left)">
                                      <p:cBhvr>
                                        <p:cTn id="1258" dur="1000"/>
                                        <p:tgtEl>
                                          <p:spTgt spid="153"/>
                                        </p:tgtEl>
                                      </p:cBhvr>
                                    </p:animEffect>
                                  </p:childTnLst>
                                </p:cTn>
                              </p:par>
                              <p:par>
                                <p:cTn id="1259" presetID="6" presetClass="emph" presetSubtype="0" fill="hold" nodeType="withEffect">
                                  <p:stCondLst>
                                    <p:cond delay="7900"/>
                                  </p:stCondLst>
                                  <p:childTnLst>
                                    <p:animScale>
                                      <p:cBhvr>
                                        <p:cTn id="1260" dur="400" fill="hold"/>
                                        <p:tgtEl>
                                          <p:spTgt spid="154"/>
                                        </p:tgtEl>
                                      </p:cBhvr>
                                      <p:by x="0" y="0"/>
                                    </p:animScale>
                                  </p:childTnLst>
                                </p:cTn>
                              </p:par>
                              <p:par>
                                <p:cTn id="1261" presetID="63" presetClass="path" presetSubtype="0" fill="hold" nodeType="withEffect">
                                  <p:stCondLst>
                                    <p:cond delay="7300"/>
                                  </p:stCondLst>
                                  <p:childTnLst>
                                    <p:animMotion origin="layout" path="M -1.25E-6 -3.7037E-7 L -0.09974 0.35394 " pathEditMode="relative" rAng="0" ptsTypes="AA">
                                      <p:cBhvr>
                                        <p:cTn id="1262" dur="1000" fill="hold"/>
                                        <p:tgtEl>
                                          <p:spTgt spid="155"/>
                                        </p:tgtEl>
                                        <p:attrNameLst>
                                          <p:attrName>ppt_x</p:attrName>
                                          <p:attrName>ppt_y</p:attrName>
                                        </p:attrNameLst>
                                      </p:cBhvr>
                                      <p:rCtr x="-50" y="177"/>
                                    </p:animMotion>
                                  </p:childTnLst>
                                </p:cTn>
                              </p:par>
                              <p:par>
                                <p:cTn id="1263" presetID="6" presetClass="emph" presetSubtype="0" fill="hold" nodeType="withEffect">
                                  <p:stCondLst>
                                    <p:cond delay="7900"/>
                                  </p:stCondLst>
                                  <p:childTnLst>
                                    <p:animScale>
                                      <p:cBhvr>
                                        <p:cTn id="1264" dur="400" fill="hold"/>
                                        <p:tgtEl>
                                          <p:spTgt spid="155"/>
                                        </p:tgtEl>
                                      </p:cBhvr>
                                      <p:by x="0" y="0"/>
                                    </p:animScale>
                                  </p:childTnLst>
                                </p:cTn>
                              </p:par>
                              <p:par>
                                <p:cTn id="1265" presetID="1" presetClass="exit" presetSubtype="0" fill="hold" nodeType="withEffect">
                                  <p:stCondLst>
                                    <p:cond delay="8300"/>
                                  </p:stCondLst>
                                  <p:childTnLst>
                                    <p:set>
                                      <p:cBhvr>
                                        <p:cTn id="1266" dur="1" fill="hold">
                                          <p:stCondLst>
                                            <p:cond delay="0"/>
                                          </p:stCondLst>
                                        </p:cTn>
                                        <p:tgtEl>
                                          <p:spTgt spid="153"/>
                                        </p:tgtEl>
                                        <p:attrNameLst>
                                          <p:attrName>style.visibility</p:attrName>
                                        </p:attrNameLst>
                                      </p:cBhvr>
                                      <p:to>
                                        <p:strVal val="hidden"/>
                                      </p:to>
                                    </p:set>
                                  </p:childTnLst>
                                </p:cTn>
                              </p:par>
                              <p:par>
                                <p:cTn id="1267" presetID="23" presetClass="entr" presetSubtype="16" fill="hold" nodeType="withEffect">
                                  <p:stCondLst>
                                    <p:cond delay="7500"/>
                                  </p:stCondLst>
                                  <p:childTnLst>
                                    <p:set>
                                      <p:cBhvr>
                                        <p:cTn id="1268" dur="1" fill="hold">
                                          <p:stCondLst>
                                            <p:cond delay="0"/>
                                          </p:stCondLst>
                                        </p:cTn>
                                        <p:tgtEl>
                                          <p:spTgt spid="157"/>
                                        </p:tgtEl>
                                        <p:attrNameLst>
                                          <p:attrName>style.visibility</p:attrName>
                                        </p:attrNameLst>
                                      </p:cBhvr>
                                      <p:to>
                                        <p:strVal val="visible"/>
                                      </p:to>
                                    </p:set>
                                    <p:anim calcmode="lin" valueType="num">
                                      <p:cBhvr>
                                        <p:cTn id="1269" dur="200" fill="hold"/>
                                        <p:tgtEl>
                                          <p:spTgt spid="157"/>
                                        </p:tgtEl>
                                        <p:attrNameLst>
                                          <p:attrName>ppt_w</p:attrName>
                                        </p:attrNameLst>
                                      </p:cBhvr>
                                      <p:tavLst>
                                        <p:tav tm="0">
                                          <p:val>
                                            <p:fltVal val="0"/>
                                          </p:val>
                                        </p:tav>
                                        <p:tav tm="100000">
                                          <p:val>
                                            <p:strVal val="#ppt_w"/>
                                          </p:val>
                                        </p:tav>
                                      </p:tavLst>
                                    </p:anim>
                                    <p:anim calcmode="lin" valueType="num">
                                      <p:cBhvr>
                                        <p:cTn id="1270" dur="200" fill="hold"/>
                                        <p:tgtEl>
                                          <p:spTgt spid="157"/>
                                        </p:tgtEl>
                                        <p:attrNameLst>
                                          <p:attrName>ppt_h</p:attrName>
                                        </p:attrNameLst>
                                      </p:cBhvr>
                                      <p:tavLst>
                                        <p:tav tm="0">
                                          <p:val>
                                            <p:fltVal val="0"/>
                                          </p:val>
                                        </p:tav>
                                        <p:tav tm="100000">
                                          <p:val>
                                            <p:strVal val="#ppt_h"/>
                                          </p:val>
                                        </p:tav>
                                      </p:tavLst>
                                    </p:anim>
                                  </p:childTnLst>
                                </p:cTn>
                              </p:par>
                              <p:par>
                                <p:cTn id="1271" presetID="1" presetClass="path" presetSubtype="0" fill="hold" nodeType="withEffect">
                                  <p:stCondLst>
                                    <p:cond delay="8600"/>
                                  </p:stCondLst>
                                  <p:childTnLst>
                                    <p:animMotion origin="layout" path="M 0 -0.00046 C 0.14232 -0.00046 0.258331 0.20579 0.258331 0.46088 C 0.258331 0.71505 0.14232 0.92246 0 0.92246 C -0.14258 0.92246 -0.258331 0.71505 -0.258331 0.46088 C -0.258331 0.20579 -0.14258 -0.00046 0 -0.00046 Z " pathEditMode="fixed" rAng="0" ptsTypes="fffff">
                                      <p:cBhvr>
                                        <p:cTn id="1272" dur="1000" spd="-100000" fill="hold"/>
                                        <p:tgtEl>
                                          <p:spTgt spid="157"/>
                                        </p:tgtEl>
                                        <p:attrNameLst>
                                          <p:attrName>ppt_x</p:attrName>
                                          <p:attrName>ppt_y</p:attrName>
                                        </p:attrNameLst>
                                      </p:cBhvr>
                                      <p:rCtr x="0" y="461"/>
                                    </p:animMotion>
                                  </p:childTnLst>
                                </p:cTn>
                              </p:par>
                              <p:par>
                                <p:cTn id="1273" presetID="6" presetClass="emph" presetSubtype="0" fill="hold" nodeType="withEffect">
                                  <p:stCondLst>
                                    <p:cond delay="9200"/>
                                  </p:stCondLst>
                                  <p:childTnLst>
                                    <p:animScale>
                                      <p:cBhvr>
                                        <p:cTn id="1274" dur="400" fill="hold"/>
                                        <p:tgtEl>
                                          <p:spTgt spid="157"/>
                                        </p:tgtEl>
                                      </p:cBhvr>
                                      <p:by x="0" y="0"/>
                                    </p:animScale>
                                  </p:childTnLst>
                                </p:cTn>
                              </p:par>
                              <p:par>
                                <p:cTn id="1275" presetID="10" presetClass="entr" presetSubtype="0" fill="hold" grpId="0" nodeType="withEffect">
                                  <p:stCondLst>
                                    <p:cond delay="9500"/>
                                  </p:stCondLst>
                                  <p:childTnLst>
                                    <p:set>
                                      <p:cBhvr>
                                        <p:cTn id="1276" dur="1" fill="hold">
                                          <p:stCondLst>
                                            <p:cond delay="0"/>
                                          </p:stCondLst>
                                        </p:cTn>
                                        <p:tgtEl>
                                          <p:spTgt spid="172"/>
                                        </p:tgtEl>
                                        <p:attrNameLst>
                                          <p:attrName>style.visibility</p:attrName>
                                        </p:attrNameLst>
                                      </p:cBhvr>
                                      <p:to>
                                        <p:strVal val="visible"/>
                                      </p:to>
                                    </p:set>
                                    <p:animEffect transition="in" filter="fade">
                                      <p:cBhvr>
                                        <p:cTn id="1277" dur="250"/>
                                        <p:tgtEl>
                                          <p:spTgt spid="172"/>
                                        </p:tgtEl>
                                      </p:cBhvr>
                                    </p:animEffect>
                                  </p:childTnLst>
                                </p:cTn>
                              </p:par>
                              <p:par>
                                <p:cTn id="1278" presetID="10" presetClass="entr" presetSubtype="0" fill="hold" grpId="0" nodeType="withEffect">
                                  <p:stCondLst>
                                    <p:cond delay="9500"/>
                                  </p:stCondLst>
                                  <p:childTnLst>
                                    <p:set>
                                      <p:cBhvr>
                                        <p:cTn id="1279" dur="1" fill="hold">
                                          <p:stCondLst>
                                            <p:cond delay="0"/>
                                          </p:stCondLst>
                                        </p:cTn>
                                        <p:tgtEl>
                                          <p:spTgt spid="173"/>
                                        </p:tgtEl>
                                        <p:attrNameLst>
                                          <p:attrName>style.visibility</p:attrName>
                                        </p:attrNameLst>
                                      </p:cBhvr>
                                      <p:to>
                                        <p:strVal val="visible"/>
                                      </p:to>
                                    </p:set>
                                    <p:animEffect transition="in" filter="fade">
                                      <p:cBhvr>
                                        <p:cTn id="1280" dur="250"/>
                                        <p:tgtEl>
                                          <p:spTgt spid="173"/>
                                        </p:tgtEl>
                                      </p:cBhvr>
                                    </p:animEffect>
                                  </p:childTnLst>
                                </p:cTn>
                              </p:par>
                              <p:par>
                                <p:cTn id="1281" presetID="6" presetClass="emph" presetSubtype="0" fill="hold" grpId="2" nodeType="withEffect">
                                  <p:stCondLst>
                                    <p:cond delay="9500"/>
                                  </p:stCondLst>
                                  <p:childTnLst>
                                    <p:animScale>
                                      <p:cBhvr>
                                        <p:cTn id="1282" dur="10" fill="hold"/>
                                        <p:tgtEl>
                                          <p:spTgt spid="172"/>
                                        </p:tgtEl>
                                      </p:cBhvr>
                                      <p:by x="67000" y="67000"/>
                                    </p:animScale>
                                  </p:childTnLst>
                                </p:cTn>
                              </p:par>
                              <p:par>
                                <p:cTn id="1283" presetID="6" presetClass="emph" presetSubtype="0" fill="hold" grpId="2" nodeType="withEffect">
                                  <p:stCondLst>
                                    <p:cond delay="9500"/>
                                  </p:stCondLst>
                                  <p:childTnLst>
                                    <p:animScale>
                                      <p:cBhvr>
                                        <p:cTn id="1284" dur="10" fill="hold"/>
                                        <p:tgtEl>
                                          <p:spTgt spid="173"/>
                                        </p:tgtEl>
                                      </p:cBhvr>
                                      <p:by x="79000" y="79000"/>
                                    </p:animScale>
                                  </p:childTnLst>
                                </p:cTn>
                              </p:par>
                              <p:par>
                                <p:cTn id="1285" presetID="0" presetClass="path" presetSubtype="0" accel="50000" decel="50000" fill="hold" grpId="1" nodeType="withEffect">
                                  <p:stCondLst>
                                    <p:cond delay="10500"/>
                                  </p:stCondLst>
                                  <p:childTnLst>
                                    <p:animMotion origin="layout" path="M -0.00078 -2.59259E-6 C -0.00886 0.03148 -0.01198 0.16297 -0.00899 0.19144 C -0.00599 0.21922 0.00612 0.24537 0.02617 0.24167 C 0.04622 0.23797 0.08437 0.20417 0.10468 0.19236 C 0.12474 0.17801 0.15078 0.16297 0.16185 0.16898 C 0.17304 0.17408 0.17526 0.20417 0.17552 0.21505 C 0.17565 0.22292 0.17487 0.23033 0.17252 0.24005 C 0.17018 0.24861 0.16562 0.25672 0.16172 0.26412 C 0.15742 0.2706 0.15065 0.27454 0.14752 0.27547 C 0.14427 0.27547 0.13802 0.27547 0.13177 0.27153 C 0.12565 0.26667 0.10312 0.23704 0.10052 0.20787 C 0.09791 0.17801 0.11028 0.09815 0.13932 0.07199 C 0.16836 0.0456 0.27161 0.06227 0.30039 0.18172 C 0.32604 0.28033 0.32031 0.3125 0.31875 0.38982 " pathEditMode="relative" rAng="0" ptsTypes="AAAAAAAAAAAAAA">
                                      <p:cBhvr>
                                        <p:cTn id="1286" dur="2600" fill="hold"/>
                                        <p:tgtEl>
                                          <p:spTgt spid="172"/>
                                        </p:tgtEl>
                                        <p:attrNameLst>
                                          <p:attrName>ppt_x</p:attrName>
                                          <p:attrName>ppt_y</p:attrName>
                                        </p:attrNameLst>
                                      </p:cBhvr>
                                      <p:rCtr x="15599" y="19491"/>
                                    </p:animMotion>
                                  </p:childTnLst>
                                </p:cTn>
                              </p:par>
                              <p:par>
                                <p:cTn id="1287" presetID="6" presetClass="emph" presetSubtype="0" accel="50000" decel="50000" autoRev="1" fill="hold" grpId="3" nodeType="withEffect">
                                  <p:stCondLst>
                                    <p:cond delay="10500"/>
                                  </p:stCondLst>
                                  <p:childTnLst>
                                    <p:animScale>
                                      <p:cBhvr>
                                        <p:cTn id="1288" dur="1300" fill="hold"/>
                                        <p:tgtEl>
                                          <p:spTgt spid="172"/>
                                        </p:tgtEl>
                                      </p:cBhvr>
                                      <p:by x="150000" y="150000"/>
                                    </p:animScale>
                                  </p:childTnLst>
                                </p:cTn>
                              </p:par>
                              <p:par>
                                <p:cTn id="1289" presetID="0" presetClass="path" presetSubtype="0" accel="50000" decel="50000" fill="hold" grpId="1" nodeType="withEffect">
                                  <p:stCondLst>
                                    <p:cond delay="10500"/>
                                  </p:stCondLst>
                                  <p:childTnLst>
                                    <p:animMotion origin="layout" path="M -0.00065 -2.59259E-6 C 0.0026 0.0426 0.00313 0.1257 0.00013 0.16019 C -0.00312 0.19375 -0.00417 0.20347 -0.01393 0.22871 C -0.02344 0.25394 -0.0474 0.28635 -0.06745 0.29097 C -0.08685 0.29537 -0.10247 0.2676 -0.11016 0.25278 C -0.11784 0.23773 -0.11927 0.21597 -0.1194 0.20278 C -0.11953 0.18982 -0.1181 0.18635 -0.11615 0.17871 C -0.11419 0.17107 -0.11094 0.16389 -0.10794 0.15741 C -0.10495 0.15047 -0.10221 0.14329 -0.09857 0.1382 C -0.09518 0.13218 -0.09075 0.12801 -0.08607 0.12454 C -0.08138 0.1206 -0.06276 0.11644 -0.04844 0.11991 C -0.03398 0.12338 -0.00234 0.14676 0.01823 0.18797 C 0.0388 0.2294 0.08151 0.32385 0.06758 0.4257 C 0.05495 0.50324 -0.00729 0.5 -0.03034 0.49792 " pathEditMode="relative" rAng="0" ptsTypes="AAAAAAAAAAAAAA">
                                      <p:cBhvr>
                                        <p:cTn id="1290" dur="2600" fill="hold"/>
                                        <p:tgtEl>
                                          <p:spTgt spid="173"/>
                                        </p:tgtEl>
                                        <p:attrNameLst>
                                          <p:attrName>ppt_x</p:attrName>
                                          <p:attrName>ppt_y</p:attrName>
                                        </p:attrNameLst>
                                      </p:cBhvr>
                                      <p:rCtr x="-2383" y="24931"/>
                                    </p:animMotion>
                                  </p:childTnLst>
                                </p:cTn>
                              </p:par>
                              <p:par>
                                <p:cTn id="1291" presetID="6" presetClass="emph" presetSubtype="0" accel="50000" decel="50000" autoRev="1" fill="hold" grpId="3" nodeType="withEffect">
                                  <p:stCondLst>
                                    <p:cond delay="10500"/>
                                  </p:stCondLst>
                                  <p:childTnLst>
                                    <p:animScale>
                                      <p:cBhvr>
                                        <p:cTn id="1292" dur="1300" fill="hold"/>
                                        <p:tgtEl>
                                          <p:spTgt spid="173"/>
                                        </p:tgtEl>
                                      </p:cBhvr>
                                      <p:by x="126000" y="126000"/>
                                    </p:animScale>
                                  </p:childTnLst>
                                </p:cTn>
                              </p:par>
                              <p:par>
                                <p:cTn id="1293" presetID="35" presetClass="path" presetSubtype="0" accel="50000" fill="hold" grpId="4" nodeType="withEffect">
                                  <p:stCondLst>
                                    <p:cond delay="13100"/>
                                  </p:stCondLst>
                                  <p:childTnLst>
                                    <p:animMotion origin="layout" path="M 0.31875 0.38982 L 0.12526 0.38519 " pathEditMode="relative" rAng="0" ptsTypes="AA">
                                      <p:cBhvr>
                                        <p:cTn id="1294" dur="500" fill="hold"/>
                                        <p:tgtEl>
                                          <p:spTgt spid="172"/>
                                        </p:tgtEl>
                                        <p:attrNameLst>
                                          <p:attrName>ppt_x</p:attrName>
                                          <p:attrName>ppt_y</p:attrName>
                                        </p:attrNameLst>
                                      </p:cBhvr>
                                      <p:rCtr x="-97" y="-2"/>
                                    </p:animMotion>
                                  </p:childTnLst>
                                  <p:subTnLst>
                                    <p:set>
                                      <p:cBhvr override="childStyle">
                                        <p:cTn dur="1" fill="hold" display="0" masterRel="sameClick" afterEffect="1">
                                          <p:stCondLst>
                                            <p:cond evt="end" delay="0">
                                              <p:tn val="1293"/>
                                            </p:cond>
                                          </p:stCondLst>
                                        </p:cTn>
                                        <p:tgtEl>
                                          <p:spTgt spid="172"/>
                                        </p:tgtEl>
                                        <p:attrNameLst>
                                          <p:attrName>style.visibility</p:attrName>
                                        </p:attrNameLst>
                                      </p:cBhvr>
                                      <p:to>
                                        <p:strVal val="hidden"/>
                                      </p:to>
                                    </p:set>
                                  </p:subTnLst>
                                </p:cTn>
                              </p:par>
                              <p:par>
                                <p:cTn id="1295" presetID="35" presetClass="path" presetSubtype="0" accel="50000" fill="hold" grpId="4" nodeType="withEffect">
                                  <p:stCondLst>
                                    <p:cond delay="13100"/>
                                  </p:stCondLst>
                                  <p:childTnLst>
                                    <p:animMotion origin="layout" path="M -0.03034 0.49792 L -0.13268 0.38681 " pathEditMode="relative" rAng="0" ptsTypes="AA">
                                      <p:cBhvr>
                                        <p:cTn id="1296" dur="500" fill="hold"/>
                                        <p:tgtEl>
                                          <p:spTgt spid="173"/>
                                        </p:tgtEl>
                                        <p:attrNameLst>
                                          <p:attrName>ppt_x</p:attrName>
                                          <p:attrName>ppt_y</p:attrName>
                                        </p:attrNameLst>
                                      </p:cBhvr>
                                      <p:rCtr x="-51" y="-56"/>
                                    </p:animMotion>
                                  </p:childTnLst>
                                  <p:subTnLst>
                                    <p:set>
                                      <p:cBhvr override="childStyle">
                                        <p:cTn dur="1" fill="hold" display="0" masterRel="sameClick" afterEffect="1">
                                          <p:stCondLst>
                                            <p:cond evt="end" delay="0">
                                              <p:tn val="1295"/>
                                            </p:cond>
                                          </p:stCondLst>
                                        </p:cTn>
                                        <p:tgtEl>
                                          <p:spTgt spid="173"/>
                                        </p:tgtEl>
                                        <p:attrNameLst>
                                          <p:attrName>style.visibility</p:attrName>
                                        </p:attrNameLst>
                                      </p:cBhvr>
                                      <p:to>
                                        <p:strVal val="hidden"/>
                                      </p:to>
                                    </p:set>
                                  </p:subTnLst>
                                </p:cTn>
                              </p:par>
                              <p:par>
                                <p:cTn id="1297" presetID="10" presetClass="entr" presetSubtype="0" fill="hold" grpId="0" nodeType="withEffect">
                                  <p:stCondLst>
                                    <p:cond delay="7500"/>
                                  </p:stCondLst>
                                  <p:childTnLst>
                                    <p:set>
                                      <p:cBhvr>
                                        <p:cTn id="1298" dur="1" fill="hold">
                                          <p:stCondLst>
                                            <p:cond delay="0"/>
                                          </p:stCondLst>
                                        </p:cTn>
                                        <p:tgtEl>
                                          <p:spTgt spid="22"/>
                                        </p:tgtEl>
                                        <p:attrNameLst>
                                          <p:attrName>style.visibility</p:attrName>
                                        </p:attrNameLst>
                                      </p:cBhvr>
                                      <p:to>
                                        <p:strVal val="visible"/>
                                      </p:to>
                                    </p:set>
                                    <p:animEffect transition="in" filter="fade">
                                      <p:cBhvr>
                                        <p:cTn id="1299" dur="1250"/>
                                        <p:tgtEl>
                                          <p:spTgt spid="22"/>
                                        </p:tgtEl>
                                      </p:cBhvr>
                                    </p:animEffect>
                                  </p:childTnLst>
                                </p:cTn>
                              </p:par>
                              <p:par>
                                <p:cTn id="1300" presetID="10" presetClass="entr" presetSubtype="0" fill="hold" grpId="0" nodeType="withEffect">
                                  <p:stCondLst>
                                    <p:cond delay="10750"/>
                                  </p:stCondLst>
                                  <p:childTnLst>
                                    <p:set>
                                      <p:cBhvr>
                                        <p:cTn id="1301" dur="1" fill="hold">
                                          <p:stCondLst>
                                            <p:cond delay="0"/>
                                          </p:stCondLst>
                                        </p:cTn>
                                        <p:tgtEl>
                                          <p:spTgt spid="23"/>
                                        </p:tgtEl>
                                        <p:attrNameLst>
                                          <p:attrName>style.visibility</p:attrName>
                                        </p:attrNameLst>
                                      </p:cBhvr>
                                      <p:to>
                                        <p:strVal val="visible"/>
                                      </p:to>
                                    </p:set>
                                    <p:animEffect transition="in" filter="fade">
                                      <p:cBhvr>
                                        <p:cTn id="130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2" grpId="2" bldLvl="0" animBg="1"/>
      <p:bldP spid="2" grpId="3" bldLvl="0" animBg="1"/>
      <p:bldP spid="2" grpId="4" bldLvl="0" animBg="1"/>
      <p:bldP spid="2" grpId="5" bldLvl="0" animBg="1"/>
      <p:bldP spid="2" grpId="6" bldLvl="0" animBg="1"/>
      <p:bldP spid="2" grpId="7" bldLvl="0" animBg="1"/>
      <p:bldP spid="2" grpId="8" bldLvl="0" animBg="1"/>
      <p:bldP spid="2" grpId="9" bldLvl="0" animBg="1"/>
      <p:bldP spid="3" grpId="0" bldLvl="0" animBg="1"/>
      <p:bldP spid="3" grpId="1" bldLvl="0" animBg="1"/>
      <p:bldP spid="3" grpId="2" bldLvl="0" animBg="1"/>
      <p:bldP spid="3" grpId="3" bldLvl="0" animBg="1"/>
      <p:bldP spid="3" grpId="4" bldLvl="0" animBg="1"/>
      <p:bldP spid="3" grpId="5" bldLvl="0" animBg="1"/>
      <p:bldP spid="3" grpId="6" bldLvl="0" animBg="1"/>
      <p:bldP spid="3" grpId="7" bldLvl="0" animBg="1"/>
      <p:bldP spid="3" grpId="8" bldLvl="0" animBg="1"/>
      <p:bldP spid="3" grpId="9" bldLvl="0" animBg="1"/>
      <p:bldP spid="3" grpId="10" bldLvl="0" animBg="1"/>
      <p:bldP spid="3" grpId="11" bldLvl="0" animBg="1"/>
      <p:bldP spid="3" grpId="12" bldLvl="0" animBg="1"/>
      <p:bldP spid="4" grpId="0" bldLvl="0" animBg="1"/>
      <p:bldP spid="4" grpId="1" bldLvl="0" animBg="1"/>
      <p:bldP spid="4" grpId="2" bldLvl="0" animBg="1"/>
      <p:bldP spid="4" grpId="3" bldLvl="0" animBg="1"/>
      <p:bldP spid="4" grpId="4" bldLvl="0" animBg="1"/>
      <p:bldP spid="4" grpId="5" bldLvl="0" animBg="1"/>
      <p:bldP spid="4" grpId="6" bldLvl="0" animBg="1"/>
      <p:bldP spid="4" grpId="7" bldLvl="0" animBg="1"/>
      <p:bldP spid="4" grpId="8" bldLvl="0" animBg="1"/>
      <p:bldP spid="4" grpId="9" bldLvl="0" animBg="1"/>
      <p:bldP spid="5" grpId="0" bldLvl="0" animBg="1"/>
      <p:bldP spid="5" grpId="1" bldLvl="0" animBg="1"/>
      <p:bldP spid="5" grpId="2" bldLvl="0" animBg="1"/>
      <p:bldP spid="5" grpId="3" bldLvl="0" animBg="1"/>
      <p:bldP spid="5" grpId="4" bldLvl="0" animBg="1"/>
      <p:bldP spid="5" grpId="5" bldLvl="0" animBg="1"/>
      <p:bldP spid="5" grpId="6" bldLvl="0" animBg="1"/>
      <p:bldP spid="5" grpId="7" bldLvl="0" animBg="1"/>
      <p:bldP spid="5" grpId="8" bldLvl="0" animBg="1"/>
      <p:bldP spid="5" grpId="9" bldLvl="0" animBg="1"/>
      <p:bldP spid="6" grpId="0" bldLvl="0" animBg="1"/>
      <p:bldP spid="6" grpId="1" bldLvl="0" animBg="1"/>
      <p:bldP spid="6" grpId="2" bldLvl="0" animBg="1"/>
      <p:bldP spid="6" grpId="3" bldLvl="0" animBg="1"/>
      <p:bldP spid="6" grpId="4" bldLvl="0" animBg="1"/>
      <p:bldP spid="6" grpId="5" bldLvl="0" animBg="1"/>
      <p:bldP spid="6" grpId="6" bldLvl="0" animBg="1"/>
      <p:bldP spid="6" grpId="7" bldLvl="0" animBg="1"/>
      <p:bldP spid="6" grpId="8" bldLvl="0" animBg="1"/>
      <p:bldP spid="6" grpId="9" bldLvl="0" animBg="1"/>
      <p:bldP spid="7" grpId="0" bldLvl="0" animBg="1"/>
      <p:bldP spid="7" grpId="1" bldLvl="0" animBg="1"/>
      <p:bldP spid="7" grpId="2" bldLvl="0" animBg="1"/>
      <p:bldP spid="7" grpId="3" bldLvl="0" animBg="1"/>
      <p:bldP spid="7" grpId="4" bldLvl="0" animBg="1"/>
      <p:bldP spid="7" grpId="5" bldLvl="0" animBg="1"/>
      <p:bldP spid="7" grpId="6" bldLvl="0" animBg="1"/>
      <p:bldP spid="7" grpId="7" bldLvl="0" animBg="1"/>
      <p:bldP spid="7" grpId="8" bldLvl="0" animBg="1"/>
      <p:bldP spid="7" grpId="9" bldLvl="0" animBg="1"/>
      <p:bldP spid="8" grpId="0" bldLvl="0" animBg="1"/>
      <p:bldP spid="8" grpId="1" bldLvl="0" animBg="1"/>
      <p:bldP spid="8" grpId="2" bldLvl="0" animBg="1"/>
      <p:bldP spid="8" grpId="3" bldLvl="0" animBg="1"/>
      <p:bldP spid="8" grpId="4" bldLvl="0" animBg="1"/>
      <p:bldP spid="8" grpId="5" bldLvl="0" animBg="1"/>
      <p:bldP spid="8" grpId="6" bldLvl="0" animBg="1"/>
      <p:bldP spid="8" grpId="7" bldLvl="0" animBg="1"/>
      <p:bldP spid="8" grpId="8" bldLvl="0" animBg="1"/>
      <p:bldP spid="8" grpId="9" bldLvl="0" animBg="1"/>
      <p:bldP spid="9" grpId="0" bldLvl="0" animBg="1"/>
      <p:bldP spid="9" grpId="1" bldLvl="0" animBg="1"/>
      <p:bldP spid="9" grpId="2" bldLvl="0" animBg="1"/>
      <p:bldP spid="9" grpId="3" bldLvl="0" animBg="1"/>
      <p:bldP spid="9" grpId="4" bldLvl="0" animBg="1"/>
      <p:bldP spid="9" grpId="5" bldLvl="0" animBg="1"/>
      <p:bldP spid="9" grpId="6" bldLvl="0" animBg="1"/>
      <p:bldP spid="9" grpId="7" bldLvl="0" animBg="1"/>
      <p:bldP spid="9" grpId="8" bldLvl="0" animBg="1"/>
      <p:bldP spid="9" grpId="9" bldLvl="0" animBg="1"/>
      <p:bldP spid="10" grpId="0"/>
      <p:bldP spid="10" grpId="1"/>
      <p:bldP spid="13" grpId="0" bldLvl="0" animBg="1"/>
      <p:bldP spid="13" grpId="1" bldLvl="0" animBg="1"/>
      <p:bldP spid="13" grpId="2" bldLvl="0" animBg="1"/>
      <p:bldP spid="13" grpId="3" bldLvl="0" animBg="1"/>
      <p:bldP spid="13" grpId="4" bldLvl="0" animBg="1"/>
      <p:bldP spid="13" grpId="5" bldLvl="0" animBg="1"/>
      <p:bldP spid="13" grpId="6" bldLvl="0" animBg="1"/>
      <p:bldP spid="13" grpId="7" bldLvl="0" animBg="1"/>
      <p:bldP spid="13" grpId="8" bldLvl="0" animBg="1"/>
      <p:bldP spid="13" grpId="9" bldLvl="0" animBg="1"/>
      <p:bldP spid="15" grpId="0" bldLvl="0" animBg="1"/>
      <p:bldP spid="15" grpId="1" bldLvl="0" animBg="1"/>
      <p:bldP spid="15" grpId="2" bldLvl="0" animBg="1"/>
      <p:bldP spid="15" grpId="3" bldLvl="0" animBg="1"/>
      <p:bldP spid="15" grpId="4" bldLvl="0" animBg="1"/>
      <p:bldP spid="15" grpId="5" bldLvl="0" animBg="1"/>
      <p:bldP spid="15" grpId="6" bldLvl="0" animBg="1"/>
      <p:bldP spid="15" grpId="7" bldLvl="0" animBg="1"/>
      <p:bldP spid="15" grpId="8" bldLvl="0" animBg="1"/>
      <p:bldP spid="15" grpId="9" bldLvl="0" animBg="1"/>
      <p:bldP spid="30" grpId="0" bldLvl="0" animBg="1"/>
      <p:bldP spid="30" grpId="1" bldLvl="0" animBg="1"/>
      <p:bldP spid="30" grpId="2" bldLvl="0" animBg="1"/>
      <p:bldP spid="30" grpId="3" bldLvl="0" animBg="1"/>
      <p:bldP spid="30" grpId="4" bldLvl="0" animBg="1"/>
      <p:bldP spid="34" grpId="0" bldLvl="0" animBg="1"/>
      <p:bldP spid="34" grpId="1" bldLvl="0" animBg="1"/>
      <p:bldP spid="35" grpId="0" bldLvl="0" animBg="1"/>
      <p:bldP spid="35" grpId="1" bldLvl="0" animBg="1"/>
      <p:bldP spid="36" grpId="0" bldLvl="0" animBg="1"/>
      <p:bldP spid="36" grpId="1" bldLvl="0" animBg="1"/>
      <p:bldP spid="37" grpId="0" bldLvl="0" animBg="1"/>
      <p:bldP spid="37" grpId="1" bldLvl="0" animBg="1"/>
      <p:bldP spid="38" grpId="0" bldLvl="0" animBg="1"/>
      <p:bldP spid="38" grpId="1" bldLvl="0" animBg="1"/>
      <p:bldP spid="39" grpId="0" bldLvl="0" animBg="1"/>
      <p:bldP spid="39" grpId="1" bldLvl="0" animBg="1"/>
      <p:bldP spid="40" grpId="0" bldLvl="0" animBg="1"/>
      <p:bldP spid="40" grpId="1" bldLvl="0" animBg="1"/>
      <p:bldP spid="41" grpId="0" bldLvl="0" animBg="1"/>
      <p:bldP spid="41" grpId="1" bldLvl="0" animBg="1"/>
      <p:bldP spid="42" grpId="0" bldLvl="0" animBg="1"/>
      <p:bldP spid="42" grpId="1" bldLvl="0" animBg="1"/>
      <p:bldP spid="43" grpId="0" bldLvl="0" animBg="1"/>
      <p:bldP spid="43" grpId="1" bldLvl="0" animBg="1"/>
      <p:bldP spid="44" grpId="0" bldLvl="0" animBg="1"/>
      <p:bldP spid="44" grpId="1" bldLvl="0" animBg="1"/>
      <p:bldP spid="45" grpId="0" bldLvl="0" animBg="1"/>
      <p:bldP spid="45" grpId="1" bldLvl="0" animBg="1"/>
      <p:bldP spid="46" grpId="0"/>
      <p:bldP spid="46" grpId="1"/>
      <p:bldP spid="47" grpId="0" bldLvl="0" animBg="1"/>
      <p:bldP spid="47" grpId="1" bldLvl="0" animBg="1"/>
      <p:bldP spid="48" grpId="0" bldLvl="0" animBg="1"/>
      <p:bldP spid="48" grpId="1" bldLvl="0" animBg="1"/>
      <p:bldP spid="11" grpId="0" bldLvl="0" animBg="1"/>
      <p:bldP spid="11" grpId="1" bldLvl="0" animBg="1"/>
      <p:bldP spid="32" grpId="0" bldLvl="0" animBg="1"/>
      <p:bldP spid="32" grpId="1" bldLvl="0" animBg="1"/>
      <p:bldP spid="49" grpId="0" bldLvl="0" animBg="1"/>
      <p:bldP spid="49" grpId="1" bldLvl="0" animBg="1"/>
      <p:bldP spid="50" grpId="0" bldLvl="0" animBg="1"/>
      <p:bldP spid="50" grpId="1" bldLvl="0" animBg="1"/>
      <p:bldP spid="51" grpId="0" bldLvl="0" animBg="1"/>
      <p:bldP spid="51" grpId="1" bldLvl="0" animBg="1"/>
      <p:bldP spid="52" grpId="0" bldLvl="0" animBg="1"/>
      <p:bldP spid="52" grpId="1" bldLvl="0" animBg="1"/>
      <p:bldP spid="53" grpId="0" bldLvl="0" animBg="1"/>
      <p:bldP spid="53" grpId="1" bldLvl="0" animBg="1"/>
      <p:bldP spid="54" grpId="0" bldLvl="0" animBg="1"/>
      <p:bldP spid="54" grpId="1" bldLvl="0" animBg="1"/>
      <p:bldP spid="55" grpId="0" bldLvl="0" animBg="1"/>
      <p:bldP spid="55" grpId="1" bldLvl="0" animBg="1"/>
      <p:bldP spid="56" grpId="0" bldLvl="0" animBg="1"/>
      <p:bldP spid="56" grpId="1" bldLvl="0" animBg="1"/>
      <p:bldP spid="57" grpId="0" bldLvl="0" animBg="1"/>
      <p:bldP spid="57" grpId="1" bldLvl="0" animBg="1"/>
      <p:bldP spid="58" grpId="0" bldLvl="0" animBg="1"/>
      <p:bldP spid="58" grpId="1" bldLvl="0" animBg="1"/>
      <p:bldP spid="59" grpId="0" bldLvl="0" animBg="1"/>
      <p:bldP spid="59" grpId="1" bldLvl="0" animBg="1"/>
      <p:bldP spid="60" grpId="0" bldLvl="0" animBg="1"/>
      <p:bldP spid="60" grpId="1" bldLvl="0" animBg="1"/>
      <p:bldP spid="61" grpId="0" bldLvl="0" animBg="1"/>
      <p:bldP spid="61" grpId="1" bldLvl="0" animBg="1"/>
      <p:bldP spid="62" grpId="0" bldLvl="0" animBg="1"/>
      <p:bldP spid="62" grpId="1" bldLvl="0" animBg="1"/>
      <p:bldP spid="63" grpId="0" bldLvl="0" animBg="1"/>
      <p:bldP spid="63" grpId="1" bldLvl="0" animBg="1"/>
      <p:bldP spid="63" grpId="2" bldLvl="0" animBg="1"/>
      <p:bldP spid="63" grpId="3" bldLvl="0" animBg="1"/>
      <p:bldP spid="64" grpId="0" bldLvl="0" animBg="1"/>
      <p:bldP spid="64" grpId="1" bldLvl="0" animBg="1"/>
      <p:bldP spid="64" grpId="2" bldLvl="0" animBg="1"/>
      <p:bldP spid="65" grpId="0" bldLvl="0" animBg="1"/>
      <p:bldP spid="65" grpId="1" bldLvl="0" animBg="1"/>
      <p:bldP spid="66" grpId="0" bldLvl="0" animBg="1"/>
      <p:bldP spid="66" grpId="1" bldLvl="0" animBg="1"/>
      <p:bldP spid="67" grpId="0" bldLvl="0" animBg="1"/>
      <p:bldP spid="67" grpId="1" bldLvl="0" animBg="1"/>
      <p:bldP spid="67" grpId="2" bldLvl="0" animBg="1"/>
      <p:bldP spid="71" grpId="0"/>
      <p:bldP spid="71" grpId="1"/>
      <p:bldP spid="20" grpId="0" bldLvl="0" animBg="1"/>
      <p:bldP spid="20" grpId="1" bldLvl="0" animBg="1"/>
      <p:bldP spid="68" grpId="0" bldLvl="0" animBg="1"/>
      <p:bldP spid="68" grpId="1" bldLvl="0" animBg="1"/>
      <p:bldP spid="68" grpId="2" bldLvl="0" animBg="1"/>
      <p:bldP spid="74" grpId="0" bldLvl="0" animBg="1"/>
      <p:bldP spid="74" grpId="1" bldLvl="0" animBg="1"/>
      <p:bldP spid="74" grpId="2" bldLvl="0" animBg="1"/>
      <p:bldP spid="76" grpId="0" bldLvl="0" animBg="1"/>
      <p:bldP spid="76" grpId="1" bldLvl="0" animBg="1"/>
      <p:bldP spid="76" grpId="2" bldLvl="0" animBg="1"/>
      <p:bldP spid="78" grpId="0" bldLvl="0" animBg="1"/>
      <p:bldP spid="78" grpId="1" bldLvl="0" animBg="1"/>
      <p:bldP spid="78" grpId="2" bldLvl="0" animBg="1"/>
      <p:bldP spid="79" grpId="0" bldLvl="0" animBg="1"/>
      <p:bldP spid="79" grpId="1" bldLvl="0" animBg="1"/>
      <p:bldP spid="79" grpId="2" bldLvl="0" animBg="1"/>
      <p:bldP spid="80" grpId="0" bldLvl="0" animBg="1"/>
      <p:bldP spid="80" grpId="1" bldLvl="0" animBg="1"/>
      <p:bldP spid="80" grpId="2" bldLvl="0" animBg="1"/>
      <p:bldP spid="87" grpId="0" bldLvl="0" animBg="1"/>
      <p:bldP spid="87" grpId="1" bldLvl="0" animBg="1"/>
      <p:bldP spid="88" grpId="0" bldLvl="0" animBg="1"/>
      <p:bldP spid="88" grpId="1" bldLvl="0" animBg="1"/>
      <p:bldP spid="88" grpId="2" bldLvl="0" animBg="1"/>
      <p:bldP spid="89" grpId="0" bldLvl="0" animBg="1"/>
      <p:bldP spid="89" grpId="1" bldLvl="0" animBg="1"/>
      <p:bldP spid="89" grpId="2" bldLvl="0" animBg="1"/>
      <p:bldP spid="97" grpId="0" bldLvl="0" animBg="1"/>
      <p:bldP spid="97" grpId="1" bldLvl="0" animBg="1"/>
      <p:bldP spid="97" grpId="2" bldLvl="0" animBg="1"/>
      <p:bldP spid="98" grpId="0" bldLvl="0" animBg="1"/>
      <p:bldP spid="98" grpId="1" bldLvl="0" animBg="1"/>
      <p:bldP spid="98" grpId="2" bldLvl="0" animBg="1"/>
      <p:bldP spid="102" grpId="0" bldLvl="0" animBg="1"/>
      <p:bldP spid="102" grpId="1" bldLvl="0" animBg="1"/>
      <p:bldP spid="102" grpId="2" bldLvl="0" animBg="1"/>
      <p:bldP spid="103" grpId="0" bldLvl="0" animBg="1"/>
      <p:bldP spid="103" grpId="1" bldLvl="0" animBg="1"/>
      <p:bldP spid="104" grpId="0" bldLvl="0" animBg="1"/>
      <p:bldP spid="104" grpId="1" bldLvl="0" animBg="1"/>
      <p:bldP spid="104" grpId="2" bldLvl="0" animBg="1"/>
      <p:bldP spid="105" grpId="0" bldLvl="0" animBg="1"/>
      <p:bldP spid="105" grpId="1" bldLvl="0" animBg="1"/>
      <p:bldP spid="106" grpId="0" bldLvl="0" animBg="1"/>
      <p:bldP spid="106" grpId="1" bldLvl="0" animBg="1"/>
      <p:bldP spid="106" grpId="2" bldLvl="0" animBg="1"/>
      <p:bldP spid="107" grpId="0" bldLvl="0" animBg="1"/>
      <p:bldP spid="107" grpId="1" bldLvl="0" animBg="1"/>
      <p:bldP spid="108" grpId="0" bldLvl="0" animBg="1"/>
      <p:bldP spid="108" grpId="1" bldLvl="0" animBg="1"/>
      <p:bldP spid="108" grpId="2" bldLvl="0" animBg="1"/>
      <p:bldP spid="81" grpId="0" bldLvl="0" animBg="1"/>
      <p:bldP spid="81" grpId="1" bldLvl="0" animBg="1"/>
      <p:bldP spid="82" grpId="0" bldLvl="0" animBg="1"/>
      <p:bldP spid="82" grpId="1" bldLvl="0" animBg="1"/>
      <p:bldP spid="83" grpId="0" bldLvl="0" animBg="1"/>
      <p:bldP spid="83" grpId="1" bldLvl="0" animBg="1"/>
      <p:bldP spid="84" grpId="0" bldLvl="0" animBg="1"/>
      <p:bldP spid="84" grpId="1" bldLvl="0" animBg="1"/>
      <p:bldP spid="85" grpId="0" bldLvl="0" animBg="1"/>
      <p:bldP spid="85" grpId="1" bldLvl="0" animBg="1"/>
      <p:bldP spid="86" grpId="0" bldLvl="0" animBg="1"/>
      <p:bldP spid="86" grpId="1" bldLvl="0" animBg="1"/>
      <p:bldP spid="90" grpId="0" bldLvl="0" animBg="1"/>
      <p:bldP spid="90" grpId="1" bldLvl="0" animBg="1"/>
      <p:bldP spid="91" grpId="0" bldLvl="0" animBg="1"/>
      <p:bldP spid="91" grpId="1" bldLvl="0" animBg="1"/>
      <p:bldP spid="92" grpId="0" bldLvl="0" animBg="1"/>
      <p:bldP spid="92" grpId="1" bldLvl="0" animBg="1"/>
      <p:bldP spid="93" grpId="0" bldLvl="0" animBg="1"/>
      <p:bldP spid="93" grpId="1" bldLvl="0" animBg="1"/>
      <p:bldP spid="94" grpId="0" bldLvl="0" animBg="1"/>
      <p:bldP spid="94" grpId="1" bldLvl="0" animBg="1"/>
      <p:bldP spid="95" grpId="0" bldLvl="0" animBg="1"/>
      <p:bldP spid="95" grpId="1" bldLvl="0" animBg="1"/>
      <p:bldP spid="96" grpId="0" bldLvl="0" animBg="1"/>
      <p:bldP spid="96" grpId="1" bldLvl="0" animBg="1"/>
      <p:bldP spid="99" grpId="0" bldLvl="0" animBg="1"/>
      <p:bldP spid="99" grpId="1" bldLvl="0" animBg="1"/>
      <p:bldP spid="100" grpId="0" bldLvl="0" animBg="1"/>
      <p:bldP spid="100" grpId="1" bldLvl="0" animBg="1"/>
      <p:bldP spid="101" grpId="0" bldLvl="0" animBg="1"/>
      <p:bldP spid="101" grpId="1" bldLvl="0" animBg="1"/>
      <p:bldP spid="109" grpId="0" bldLvl="0" animBg="1"/>
      <p:bldP spid="109" grpId="1" bldLvl="0" animBg="1"/>
      <p:bldP spid="110" grpId="0" bldLvl="0" animBg="1"/>
      <p:bldP spid="110" grpId="1" bldLvl="0" animBg="1"/>
      <p:bldP spid="111" grpId="0" bldLvl="0" animBg="1"/>
      <p:bldP spid="111" grpId="1" bldLvl="0" animBg="1"/>
      <p:bldP spid="112" grpId="0" bldLvl="0" animBg="1"/>
      <p:bldP spid="112" grpId="1" bldLvl="0" animBg="1"/>
      <p:bldP spid="113" grpId="0" bldLvl="0" animBg="1"/>
      <p:bldP spid="113" grpId="1" bldLvl="0" animBg="1"/>
      <p:bldP spid="114" grpId="0" bldLvl="0" animBg="1"/>
      <p:bldP spid="114" grpId="1" bldLvl="0" animBg="1"/>
      <p:bldP spid="115" grpId="0" bldLvl="0" animBg="1"/>
      <p:bldP spid="115" grpId="1" bldLvl="0" animBg="1"/>
      <p:bldP spid="116" grpId="0" bldLvl="0" animBg="1"/>
      <p:bldP spid="116" grpId="1" bldLvl="0" animBg="1"/>
      <p:bldP spid="117" grpId="0" bldLvl="0" animBg="1"/>
      <p:bldP spid="117" grpId="1" bldLvl="0" animBg="1"/>
      <p:bldP spid="118" grpId="0" bldLvl="0" animBg="1"/>
      <p:bldP spid="118" grpId="1" bldLvl="0" animBg="1"/>
      <p:bldP spid="119" grpId="0" bldLvl="0" animBg="1"/>
      <p:bldP spid="119" grpId="1" bldLvl="0" animBg="1"/>
      <p:bldP spid="120" grpId="0" bldLvl="0" animBg="1"/>
      <p:bldP spid="120" grpId="1" bldLvl="0" animBg="1"/>
      <p:bldP spid="121" grpId="0" bldLvl="0" animBg="1"/>
      <p:bldP spid="121" grpId="1" bldLvl="0" animBg="1"/>
      <p:bldP spid="230" grpId="0" bldLvl="0" animBg="1"/>
      <p:bldP spid="230" grpId="1" bldLvl="0" animBg="1"/>
      <p:bldP spid="231" grpId="0" bldLvl="0" animBg="1"/>
      <p:bldP spid="231" grpId="1" bldLvl="0" animBg="1"/>
      <p:bldP spid="232" grpId="0" bldLvl="0" animBg="1"/>
      <p:bldP spid="232" grpId="1" bldLvl="0" animBg="1"/>
      <p:bldP spid="232" grpId="2" bldLvl="0" animBg="1"/>
      <p:bldP spid="233" grpId="0" bldLvl="0" animBg="1"/>
      <p:bldP spid="233" grpId="1" bldLvl="0" animBg="1"/>
      <p:bldP spid="233" grpId="2" bldLvl="0" animBg="1"/>
      <p:bldP spid="234" grpId="0" bldLvl="0" animBg="1"/>
      <p:bldP spid="234" grpId="1" bldLvl="0" animBg="1"/>
      <p:bldP spid="235" grpId="0" bldLvl="0" animBg="1"/>
      <p:bldP spid="235" grpId="1" bldLvl="0" animBg="1"/>
      <p:bldP spid="235" grpId="2" bldLvl="0" animBg="1"/>
      <p:bldP spid="236" grpId="0" bldLvl="0" animBg="1"/>
      <p:bldP spid="236" grpId="1" bldLvl="0" animBg="1"/>
      <p:bldP spid="237" grpId="0" bldLvl="0" animBg="1"/>
      <p:bldP spid="237" grpId="1" bldLvl="0" animBg="1"/>
      <p:bldP spid="237" grpId="2" bldLvl="0" animBg="1"/>
      <p:bldP spid="238" grpId="0" bldLvl="0" animBg="1"/>
      <p:bldP spid="238" grpId="1" bldLvl="0" animBg="1"/>
      <p:bldP spid="239" grpId="0" bldLvl="0" animBg="1"/>
      <p:bldP spid="239" grpId="1" bldLvl="0" animBg="1"/>
      <p:bldP spid="240" grpId="0" bldLvl="0" animBg="1"/>
      <p:bldP spid="240" grpId="1" bldLvl="0" animBg="1"/>
      <p:bldP spid="240" grpId="2" bldLvl="0" animBg="1"/>
      <p:bldP spid="240" grpId="3" bldLvl="0" animBg="1"/>
      <p:bldP spid="241" grpId="0" bldLvl="0" animBg="1"/>
      <p:bldP spid="241" grpId="1" bldLvl="0" animBg="1"/>
      <p:bldP spid="242" grpId="0" bldLvl="0" animBg="1"/>
      <p:bldP spid="242" grpId="1" bldLvl="0" animBg="1"/>
      <p:bldP spid="243" grpId="0" bldLvl="0" animBg="1"/>
      <p:bldP spid="243" grpId="1" bldLvl="0" animBg="1"/>
      <p:bldP spid="243" grpId="2" bldLvl="0" animBg="1"/>
      <p:bldP spid="243" grpId="3" bldLvl="0" animBg="1"/>
      <p:bldP spid="244" grpId="0" bldLvl="0" animBg="1"/>
      <p:bldP spid="244" grpId="1" bldLvl="0" animBg="1"/>
      <p:bldP spid="245" grpId="0" bldLvl="0" animBg="1"/>
      <p:bldP spid="245" grpId="1" bldLvl="0" animBg="1"/>
      <p:bldP spid="246" grpId="0" bldLvl="0" animBg="1"/>
      <p:bldP spid="246" grpId="1" bldLvl="0" animBg="1"/>
      <p:bldP spid="247" grpId="0" bldLvl="0" animBg="1"/>
      <p:bldP spid="247" grpId="1" bldLvl="0" animBg="1"/>
      <p:bldP spid="248" grpId="0" bldLvl="0" animBg="1"/>
      <p:bldP spid="248" grpId="1" bldLvl="0" animBg="1"/>
      <p:bldP spid="249" grpId="0" bldLvl="0" animBg="1"/>
      <p:bldP spid="249" grpId="1" bldLvl="0" animBg="1"/>
      <p:bldP spid="250" grpId="0" bldLvl="0" animBg="1"/>
      <p:bldP spid="250" grpId="1" bldLvl="0" animBg="1"/>
      <p:bldP spid="251" grpId="0" bldLvl="0" animBg="1"/>
      <p:bldP spid="251" grpId="1" bldLvl="0" animBg="1"/>
      <p:bldP spid="252" grpId="0" bldLvl="0" animBg="1"/>
      <p:bldP spid="252" grpId="1" bldLvl="0" animBg="1"/>
      <p:bldP spid="254" grpId="0" bldLvl="0" animBg="1"/>
      <p:bldP spid="254" grpId="1" bldLvl="0" animBg="1"/>
      <p:bldP spid="255" grpId="0" bldLvl="0" animBg="1"/>
      <p:bldP spid="255" grpId="1" bldLvl="0" animBg="1"/>
      <p:bldP spid="255" grpId="2" bldLvl="0" animBg="1"/>
      <p:bldP spid="255" grpId="3" bldLvl="0" animBg="1"/>
      <p:bldP spid="256" grpId="0" bldLvl="0" animBg="1"/>
      <p:bldP spid="256" grpId="1" bldLvl="0" animBg="1"/>
      <p:bldP spid="257" grpId="0" bldLvl="0" animBg="1"/>
      <p:bldP spid="257" grpId="1" bldLvl="0" animBg="1"/>
      <p:bldP spid="257" grpId="2" bldLvl="0" animBg="1"/>
      <p:bldP spid="257" grpId="3" bldLvl="0" animBg="1"/>
      <p:bldP spid="258" grpId="0" bldLvl="0" animBg="1"/>
      <p:bldP spid="258" grpId="1" bldLvl="0" animBg="1"/>
      <p:bldP spid="259" grpId="0" bldLvl="0" animBg="1"/>
      <p:bldP spid="259" grpId="1" bldLvl="0" animBg="1"/>
      <p:bldP spid="259" grpId="2" bldLvl="0" animBg="1"/>
      <p:bldP spid="260" grpId="0" bldLvl="0" animBg="1"/>
      <p:bldP spid="260" grpId="1" bldLvl="0" animBg="1"/>
      <p:bldP spid="261" grpId="0" bldLvl="0" animBg="1"/>
      <p:bldP spid="261" grpId="1" bldLvl="0" animBg="1"/>
      <p:bldP spid="262" grpId="0" bldLvl="0" animBg="1"/>
      <p:bldP spid="262" grpId="1" bldLvl="0" animBg="1"/>
      <p:bldP spid="263" grpId="0" bldLvl="0" animBg="1"/>
      <p:bldP spid="263" grpId="1" bldLvl="0" animBg="1"/>
      <p:bldP spid="264" grpId="0" bldLvl="0" animBg="1"/>
      <p:bldP spid="264" grpId="1" bldLvl="0" animBg="1"/>
      <p:bldP spid="265" grpId="0" bldLvl="0" animBg="1"/>
      <p:bldP spid="265" grpId="1" bldLvl="0" animBg="1"/>
      <p:bldP spid="266" grpId="0" bldLvl="0" animBg="1"/>
      <p:bldP spid="266" grpId="1" bldLvl="0" animBg="1"/>
      <p:bldP spid="267" grpId="0" bldLvl="0" animBg="1"/>
      <p:bldP spid="267" grpId="1" bldLvl="0" animBg="1"/>
      <p:bldP spid="268" grpId="0" bldLvl="0" animBg="1"/>
      <p:bldP spid="268" grpId="1" bldLvl="0" animBg="1"/>
      <p:bldP spid="268" grpId="2" bldLvl="0" animBg="1"/>
      <p:bldP spid="269" grpId="0" bldLvl="0" animBg="1"/>
      <p:bldP spid="269" grpId="1" bldLvl="0" animBg="1"/>
      <p:bldP spid="270" grpId="0" bldLvl="0" animBg="1"/>
      <p:bldP spid="270" grpId="1" bldLvl="0" animBg="1"/>
      <p:bldP spid="271" grpId="0" bldLvl="0" animBg="1"/>
      <p:bldP spid="271" grpId="1" bldLvl="0" animBg="1"/>
      <p:bldP spid="272" grpId="0" bldLvl="0" animBg="1"/>
      <p:bldP spid="272" grpId="1" bldLvl="0" animBg="1"/>
      <p:bldP spid="273" grpId="0" bldLvl="0" animBg="1"/>
      <p:bldP spid="273" grpId="1" bldLvl="0" animBg="1"/>
      <p:bldP spid="274" grpId="0" bldLvl="0" animBg="1"/>
      <p:bldP spid="274" grpId="1" bldLvl="0" animBg="1"/>
      <p:bldP spid="275" grpId="0" bldLvl="0" animBg="1"/>
      <p:bldP spid="275" grpId="1" bldLvl="0" animBg="1"/>
      <p:bldP spid="276" grpId="0" bldLvl="0" animBg="1"/>
      <p:bldP spid="276" grpId="1" bldLvl="0" animBg="1"/>
      <p:bldP spid="277" grpId="0" bldLvl="0" animBg="1"/>
      <p:bldP spid="277" grpId="1" bldLvl="0" animBg="1"/>
      <p:bldP spid="278" grpId="0" bldLvl="0" animBg="1"/>
      <p:bldP spid="278" grpId="1" bldLvl="0" animBg="1"/>
      <p:bldP spid="279" grpId="0" bldLvl="0" animBg="1"/>
      <p:bldP spid="279" grpId="1" bldLvl="0" animBg="1"/>
      <p:bldP spid="280" grpId="0" bldLvl="0" animBg="1"/>
      <p:bldP spid="280" grpId="1" bldLvl="0" animBg="1"/>
      <p:bldP spid="281" grpId="0" bldLvl="0" animBg="1"/>
      <p:bldP spid="281" grpId="1" bldLvl="0" animBg="1"/>
      <p:bldP spid="282" grpId="0" bldLvl="0" animBg="1"/>
      <p:bldP spid="282" grpId="1" bldLvl="0" animBg="1"/>
      <p:bldP spid="283" grpId="0" bldLvl="0" animBg="1"/>
      <p:bldP spid="283" grpId="1" bldLvl="0" animBg="1"/>
      <p:bldP spid="283" grpId="2" bldLvl="0" animBg="1"/>
      <p:bldP spid="283" grpId="3" bldLvl="0" animBg="1"/>
      <p:bldP spid="284" grpId="0" bldLvl="0" animBg="1"/>
      <p:bldP spid="284" grpId="1" bldLvl="0" animBg="1"/>
      <p:bldP spid="284" grpId="2" bldLvl="0" animBg="1"/>
      <p:bldP spid="284" grpId="3" bldLvl="0" animBg="1"/>
      <p:bldP spid="285" grpId="0" bldLvl="0" animBg="1"/>
      <p:bldP spid="285" grpId="1" bldLvl="0" animBg="1"/>
      <p:bldP spid="285" grpId="2" bldLvl="0" animBg="1"/>
      <p:bldP spid="285" grpId="3" bldLvl="0" animBg="1"/>
      <p:bldP spid="286" grpId="0" bldLvl="0" animBg="1"/>
      <p:bldP spid="286" grpId="1" bldLvl="0" animBg="1"/>
      <p:bldP spid="286" grpId="2" bldLvl="0" animBg="1"/>
      <p:bldP spid="286" grpId="3" bldLvl="0" animBg="1"/>
      <p:bldP spid="287" grpId="0" bldLvl="0" animBg="1"/>
      <p:bldP spid="287" grpId="1" bldLvl="0" animBg="1"/>
      <p:bldP spid="287" grpId="2" bldLvl="0" animBg="1"/>
      <p:bldP spid="287" grpId="3" bldLvl="0" animBg="1"/>
      <p:bldP spid="288" grpId="0" bldLvl="0" animBg="1"/>
      <p:bldP spid="288" grpId="1" bldLvl="0" animBg="1"/>
      <p:bldP spid="288" grpId="2" bldLvl="0" animBg="1"/>
      <p:bldP spid="288" grpId="3" bldLvl="0" animBg="1"/>
      <p:bldP spid="289" grpId="0" bldLvl="0" animBg="1"/>
      <p:bldP spid="289" grpId="1" bldLvl="0" animBg="1"/>
      <p:bldP spid="290" grpId="0" bldLvl="0" animBg="1"/>
      <p:bldP spid="290" grpId="1" bldLvl="0" animBg="1"/>
      <p:bldP spid="291" grpId="0" bldLvl="0" animBg="1"/>
      <p:bldP spid="291" grpId="1" bldLvl="0" animBg="1"/>
      <p:bldP spid="292" grpId="0" bldLvl="0" animBg="1"/>
      <p:bldP spid="292" grpId="1" bldLvl="0" animBg="1"/>
      <p:bldP spid="293" grpId="0" bldLvl="0" animBg="1"/>
      <p:bldP spid="293" grpId="1" bldLvl="0" animBg="1"/>
      <p:bldP spid="294" grpId="0" bldLvl="0" animBg="1"/>
      <p:bldP spid="294" grpId="1" bldLvl="0" animBg="1"/>
      <p:bldP spid="295" grpId="0" bldLvl="0" animBg="1"/>
      <p:bldP spid="295" grpId="1" bldLvl="0" animBg="1"/>
      <p:bldP spid="296" grpId="0" bldLvl="0" animBg="1"/>
      <p:bldP spid="296" grpId="1" bldLvl="0" animBg="1"/>
      <p:bldP spid="296" grpId="2" bldLvl="0" animBg="1"/>
      <p:bldP spid="297" grpId="0" bldLvl="0" animBg="1"/>
      <p:bldP spid="297" grpId="1" bldLvl="0" animBg="1"/>
      <p:bldP spid="298" grpId="0" bldLvl="0" animBg="1"/>
      <p:bldP spid="298" grpId="1" bldLvl="0" animBg="1"/>
      <p:bldP spid="299" grpId="0" bldLvl="0" animBg="1"/>
      <p:bldP spid="299" grpId="1" bldLvl="0" animBg="1"/>
      <p:bldP spid="300" grpId="0" bldLvl="0" animBg="1"/>
      <p:bldP spid="300" grpId="1" bldLvl="0" animBg="1"/>
      <p:bldP spid="300" grpId="2" bldLvl="0" animBg="1"/>
      <p:bldP spid="172" grpId="0" bldLvl="0" animBg="1"/>
      <p:bldP spid="172" grpId="1" bldLvl="0" animBg="1"/>
      <p:bldP spid="172" grpId="2" bldLvl="0" animBg="1"/>
      <p:bldP spid="172" grpId="3" bldLvl="0" animBg="1"/>
      <p:bldP spid="172" grpId="4" bldLvl="0" animBg="1"/>
      <p:bldP spid="173" grpId="0" bldLvl="0" animBg="1"/>
      <p:bldP spid="173" grpId="1" bldLvl="0" animBg="1"/>
      <p:bldP spid="173" grpId="2" bldLvl="0" animBg="1"/>
      <p:bldP spid="173" grpId="3" bldLvl="0" animBg="1"/>
      <p:bldP spid="173" grpId="4" bldLvl="0" animBg="1"/>
      <p:bldP spid="22" grpId="0" bldLvl="0" animBg="1"/>
      <p:bldP spid="23" grpId="0" bldLvl="0" animBg="1"/>
      <p:bldP spid="310" grpId="0"/>
      <p:bldP spid="310" grpId="1"/>
      <p:bldP spid="310"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小人排队"/>
          <p:cNvPicPr>
            <a:picLocks noChangeAspect="1"/>
          </p:cNvPicPr>
          <p:nvPr/>
        </p:nvPicPr>
        <p:blipFill>
          <a:blip r:embed="rId36" cstate="screen"/>
          <a:stretch>
            <a:fillRect/>
          </a:stretch>
        </p:blipFill>
        <p:spPr>
          <a:xfrm>
            <a:off x="526415" y="3493135"/>
            <a:ext cx="1841500" cy="719455"/>
          </a:xfrm>
          <a:prstGeom prst="rect">
            <a:avLst/>
          </a:prstGeom>
        </p:spPr>
      </p:pic>
      <p:pic>
        <p:nvPicPr>
          <p:cNvPr id="5" name="图片 4" descr="小人排队"/>
          <p:cNvPicPr>
            <a:picLocks noChangeAspect="1"/>
          </p:cNvPicPr>
          <p:nvPr>
            <p:custDataLst>
              <p:tags r:id="rId1"/>
            </p:custDataLst>
          </p:nvPr>
        </p:nvPicPr>
        <p:blipFill>
          <a:blip r:embed="rId36" cstate="screen"/>
          <a:stretch>
            <a:fillRect/>
          </a:stretch>
        </p:blipFill>
        <p:spPr>
          <a:xfrm>
            <a:off x="2367280" y="3493135"/>
            <a:ext cx="1841500" cy="719455"/>
          </a:xfrm>
          <a:prstGeom prst="rect">
            <a:avLst/>
          </a:prstGeom>
        </p:spPr>
      </p:pic>
      <p:pic>
        <p:nvPicPr>
          <p:cNvPr id="8" name="图片 7" descr="小人排队"/>
          <p:cNvPicPr>
            <a:picLocks noChangeAspect="1"/>
          </p:cNvPicPr>
          <p:nvPr>
            <p:custDataLst>
              <p:tags r:id="rId2"/>
            </p:custDataLst>
          </p:nvPr>
        </p:nvPicPr>
        <p:blipFill>
          <a:blip r:embed="rId36" cstate="screen"/>
          <a:stretch>
            <a:fillRect/>
          </a:stretch>
        </p:blipFill>
        <p:spPr>
          <a:xfrm>
            <a:off x="526415" y="2390775"/>
            <a:ext cx="1841500" cy="719455"/>
          </a:xfrm>
          <a:prstGeom prst="rect">
            <a:avLst/>
          </a:prstGeom>
        </p:spPr>
      </p:pic>
      <p:pic>
        <p:nvPicPr>
          <p:cNvPr id="9" name="图片 8" descr="小人排队"/>
          <p:cNvPicPr>
            <a:picLocks noChangeAspect="1"/>
          </p:cNvPicPr>
          <p:nvPr>
            <p:custDataLst>
              <p:tags r:id="rId3"/>
            </p:custDataLst>
          </p:nvPr>
        </p:nvPicPr>
        <p:blipFill>
          <a:blip r:embed="rId36" cstate="screen"/>
          <a:stretch>
            <a:fillRect/>
          </a:stretch>
        </p:blipFill>
        <p:spPr>
          <a:xfrm>
            <a:off x="2367280" y="2390775"/>
            <a:ext cx="1841500" cy="719455"/>
          </a:xfrm>
          <a:prstGeom prst="rect">
            <a:avLst/>
          </a:prstGeom>
        </p:spPr>
      </p:pic>
      <p:pic>
        <p:nvPicPr>
          <p:cNvPr id="11" name="图片 10" descr="小人排队"/>
          <p:cNvPicPr>
            <a:picLocks noChangeAspect="1"/>
          </p:cNvPicPr>
          <p:nvPr>
            <p:custDataLst>
              <p:tags r:id="rId4"/>
            </p:custDataLst>
          </p:nvPr>
        </p:nvPicPr>
        <p:blipFill>
          <a:blip r:embed="rId36" cstate="screen"/>
          <a:stretch>
            <a:fillRect/>
          </a:stretch>
        </p:blipFill>
        <p:spPr>
          <a:xfrm>
            <a:off x="526415" y="4595495"/>
            <a:ext cx="1841500" cy="719455"/>
          </a:xfrm>
          <a:prstGeom prst="rect">
            <a:avLst/>
          </a:prstGeom>
        </p:spPr>
      </p:pic>
      <p:pic>
        <p:nvPicPr>
          <p:cNvPr id="12" name="图片 11" descr="小人排队"/>
          <p:cNvPicPr>
            <a:picLocks noChangeAspect="1"/>
          </p:cNvPicPr>
          <p:nvPr>
            <p:custDataLst>
              <p:tags r:id="rId5"/>
            </p:custDataLst>
          </p:nvPr>
        </p:nvPicPr>
        <p:blipFill>
          <a:blip r:embed="rId36" cstate="screen"/>
          <a:stretch>
            <a:fillRect/>
          </a:stretch>
        </p:blipFill>
        <p:spPr>
          <a:xfrm>
            <a:off x="2367280" y="4595495"/>
            <a:ext cx="1841500" cy="719455"/>
          </a:xfrm>
          <a:prstGeom prst="rect">
            <a:avLst/>
          </a:prstGeom>
        </p:spPr>
      </p:pic>
      <p:pic>
        <p:nvPicPr>
          <p:cNvPr id="14" name="图片 13" descr="小人排队"/>
          <p:cNvPicPr>
            <a:picLocks noChangeAspect="1"/>
          </p:cNvPicPr>
          <p:nvPr>
            <p:custDataLst>
              <p:tags r:id="rId6"/>
            </p:custDataLst>
          </p:nvPr>
        </p:nvPicPr>
        <p:blipFill>
          <a:blip r:embed="rId36" cstate="screen"/>
          <a:stretch>
            <a:fillRect/>
          </a:stretch>
        </p:blipFill>
        <p:spPr>
          <a:xfrm>
            <a:off x="4339590" y="2390775"/>
            <a:ext cx="1841500" cy="719455"/>
          </a:xfrm>
          <a:prstGeom prst="rect">
            <a:avLst/>
          </a:prstGeom>
        </p:spPr>
      </p:pic>
      <p:pic>
        <p:nvPicPr>
          <p:cNvPr id="15" name="图片 14" descr="小人排队"/>
          <p:cNvPicPr>
            <a:picLocks noChangeAspect="1"/>
          </p:cNvPicPr>
          <p:nvPr>
            <p:custDataLst>
              <p:tags r:id="rId7"/>
            </p:custDataLst>
          </p:nvPr>
        </p:nvPicPr>
        <p:blipFill>
          <a:blip r:embed="rId36" cstate="screen"/>
          <a:stretch>
            <a:fillRect/>
          </a:stretch>
        </p:blipFill>
        <p:spPr>
          <a:xfrm>
            <a:off x="6181090" y="2390775"/>
            <a:ext cx="1841500" cy="719455"/>
          </a:xfrm>
          <a:prstGeom prst="rect">
            <a:avLst/>
          </a:prstGeom>
        </p:spPr>
      </p:pic>
      <p:pic>
        <p:nvPicPr>
          <p:cNvPr id="17" name="图片 16" descr="小人排队"/>
          <p:cNvPicPr>
            <a:picLocks noChangeAspect="1"/>
          </p:cNvPicPr>
          <p:nvPr>
            <p:custDataLst>
              <p:tags r:id="rId8"/>
            </p:custDataLst>
          </p:nvPr>
        </p:nvPicPr>
        <p:blipFill>
          <a:blip r:embed="rId36" cstate="screen"/>
          <a:stretch>
            <a:fillRect/>
          </a:stretch>
        </p:blipFill>
        <p:spPr>
          <a:xfrm>
            <a:off x="8073390" y="2394585"/>
            <a:ext cx="1841500" cy="719455"/>
          </a:xfrm>
          <a:prstGeom prst="rect">
            <a:avLst/>
          </a:prstGeom>
        </p:spPr>
      </p:pic>
      <p:pic>
        <p:nvPicPr>
          <p:cNvPr id="18" name="图片 17" descr="小人排队"/>
          <p:cNvPicPr>
            <a:picLocks noChangeAspect="1"/>
          </p:cNvPicPr>
          <p:nvPr>
            <p:custDataLst>
              <p:tags r:id="rId9"/>
            </p:custDataLst>
          </p:nvPr>
        </p:nvPicPr>
        <p:blipFill>
          <a:blip r:embed="rId36" cstate="screen"/>
          <a:stretch>
            <a:fillRect/>
          </a:stretch>
        </p:blipFill>
        <p:spPr>
          <a:xfrm>
            <a:off x="9914255" y="2394585"/>
            <a:ext cx="1841500" cy="719455"/>
          </a:xfrm>
          <a:prstGeom prst="rect">
            <a:avLst/>
          </a:prstGeom>
        </p:spPr>
      </p:pic>
      <p:pic>
        <p:nvPicPr>
          <p:cNvPr id="20" name="图片 19" descr="小人排队"/>
          <p:cNvPicPr>
            <a:picLocks noChangeAspect="1"/>
          </p:cNvPicPr>
          <p:nvPr>
            <p:custDataLst>
              <p:tags r:id="rId10"/>
            </p:custDataLst>
          </p:nvPr>
        </p:nvPicPr>
        <p:blipFill>
          <a:blip r:embed="rId36" cstate="screen"/>
          <a:stretch>
            <a:fillRect/>
          </a:stretch>
        </p:blipFill>
        <p:spPr>
          <a:xfrm>
            <a:off x="8073390" y="3500755"/>
            <a:ext cx="1841500" cy="719455"/>
          </a:xfrm>
          <a:prstGeom prst="rect">
            <a:avLst/>
          </a:prstGeom>
        </p:spPr>
      </p:pic>
      <p:pic>
        <p:nvPicPr>
          <p:cNvPr id="21" name="图片 20" descr="小人排队"/>
          <p:cNvPicPr>
            <a:picLocks noChangeAspect="1"/>
          </p:cNvPicPr>
          <p:nvPr>
            <p:custDataLst>
              <p:tags r:id="rId11"/>
            </p:custDataLst>
          </p:nvPr>
        </p:nvPicPr>
        <p:blipFill>
          <a:blip r:embed="rId36" cstate="screen"/>
          <a:stretch>
            <a:fillRect/>
          </a:stretch>
        </p:blipFill>
        <p:spPr>
          <a:xfrm>
            <a:off x="9914255" y="3500755"/>
            <a:ext cx="1841500" cy="719455"/>
          </a:xfrm>
          <a:prstGeom prst="rect">
            <a:avLst/>
          </a:prstGeom>
        </p:spPr>
      </p:pic>
      <p:pic>
        <p:nvPicPr>
          <p:cNvPr id="23" name="图片 22" descr="小人排队"/>
          <p:cNvPicPr>
            <a:picLocks noChangeAspect="1"/>
          </p:cNvPicPr>
          <p:nvPr>
            <p:custDataLst>
              <p:tags r:id="rId12"/>
            </p:custDataLst>
          </p:nvPr>
        </p:nvPicPr>
        <p:blipFill>
          <a:blip r:embed="rId36" cstate="screen"/>
          <a:stretch>
            <a:fillRect/>
          </a:stretch>
        </p:blipFill>
        <p:spPr>
          <a:xfrm>
            <a:off x="526415" y="1287780"/>
            <a:ext cx="1841500" cy="720090"/>
          </a:xfrm>
          <a:prstGeom prst="rect">
            <a:avLst/>
          </a:prstGeom>
        </p:spPr>
      </p:pic>
      <p:pic>
        <p:nvPicPr>
          <p:cNvPr id="24" name="图片 23" descr="小人排队"/>
          <p:cNvPicPr>
            <a:picLocks noChangeAspect="1"/>
          </p:cNvPicPr>
          <p:nvPr>
            <p:custDataLst>
              <p:tags r:id="rId13"/>
            </p:custDataLst>
          </p:nvPr>
        </p:nvPicPr>
        <p:blipFill>
          <a:blip r:embed="rId36" cstate="screen"/>
          <a:stretch>
            <a:fillRect/>
          </a:stretch>
        </p:blipFill>
        <p:spPr>
          <a:xfrm>
            <a:off x="2367280" y="1287780"/>
            <a:ext cx="1841500" cy="720090"/>
          </a:xfrm>
          <a:prstGeom prst="rect">
            <a:avLst/>
          </a:prstGeom>
        </p:spPr>
      </p:pic>
      <p:pic>
        <p:nvPicPr>
          <p:cNvPr id="26" name="图片 25" descr="小人排队"/>
          <p:cNvPicPr>
            <a:picLocks noChangeAspect="1"/>
          </p:cNvPicPr>
          <p:nvPr>
            <p:custDataLst>
              <p:tags r:id="rId14"/>
            </p:custDataLst>
          </p:nvPr>
        </p:nvPicPr>
        <p:blipFill>
          <a:blip r:embed="rId36" cstate="screen"/>
          <a:stretch>
            <a:fillRect/>
          </a:stretch>
        </p:blipFill>
        <p:spPr>
          <a:xfrm>
            <a:off x="8073390" y="1287780"/>
            <a:ext cx="1841500" cy="720090"/>
          </a:xfrm>
          <a:prstGeom prst="rect">
            <a:avLst/>
          </a:prstGeom>
        </p:spPr>
      </p:pic>
      <p:pic>
        <p:nvPicPr>
          <p:cNvPr id="27" name="图片 26" descr="小人排队"/>
          <p:cNvPicPr>
            <a:picLocks noChangeAspect="1"/>
          </p:cNvPicPr>
          <p:nvPr>
            <p:custDataLst>
              <p:tags r:id="rId15"/>
            </p:custDataLst>
          </p:nvPr>
        </p:nvPicPr>
        <p:blipFill>
          <a:blip r:embed="rId36" cstate="screen"/>
          <a:stretch>
            <a:fillRect/>
          </a:stretch>
        </p:blipFill>
        <p:spPr>
          <a:xfrm>
            <a:off x="9914255" y="1287780"/>
            <a:ext cx="1841500" cy="720090"/>
          </a:xfrm>
          <a:prstGeom prst="rect">
            <a:avLst/>
          </a:prstGeom>
        </p:spPr>
      </p:pic>
      <p:pic>
        <p:nvPicPr>
          <p:cNvPr id="29" name="图片 28" descr="小人排队"/>
          <p:cNvPicPr>
            <a:picLocks noChangeAspect="1"/>
          </p:cNvPicPr>
          <p:nvPr>
            <p:custDataLst>
              <p:tags r:id="rId16"/>
            </p:custDataLst>
          </p:nvPr>
        </p:nvPicPr>
        <p:blipFill>
          <a:blip r:embed="rId36" cstate="screen"/>
          <a:stretch>
            <a:fillRect/>
          </a:stretch>
        </p:blipFill>
        <p:spPr>
          <a:xfrm>
            <a:off x="4339590" y="4595495"/>
            <a:ext cx="1841500" cy="719455"/>
          </a:xfrm>
          <a:prstGeom prst="rect">
            <a:avLst/>
          </a:prstGeom>
        </p:spPr>
      </p:pic>
      <p:pic>
        <p:nvPicPr>
          <p:cNvPr id="30" name="图片 29" descr="小人排队"/>
          <p:cNvPicPr>
            <a:picLocks noChangeAspect="1"/>
          </p:cNvPicPr>
          <p:nvPr>
            <p:custDataLst>
              <p:tags r:id="rId17"/>
            </p:custDataLst>
          </p:nvPr>
        </p:nvPicPr>
        <p:blipFill>
          <a:blip r:embed="rId36" cstate="screen"/>
          <a:stretch>
            <a:fillRect/>
          </a:stretch>
        </p:blipFill>
        <p:spPr>
          <a:xfrm>
            <a:off x="6181090" y="4595495"/>
            <a:ext cx="1841500" cy="719455"/>
          </a:xfrm>
          <a:prstGeom prst="rect">
            <a:avLst/>
          </a:prstGeom>
        </p:spPr>
      </p:pic>
      <p:pic>
        <p:nvPicPr>
          <p:cNvPr id="32" name="图片 31" descr="小人排队"/>
          <p:cNvPicPr>
            <a:picLocks noChangeAspect="1"/>
          </p:cNvPicPr>
          <p:nvPr>
            <p:custDataLst>
              <p:tags r:id="rId18"/>
            </p:custDataLst>
          </p:nvPr>
        </p:nvPicPr>
        <p:blipFill>
          <a:blip r:embed="rId36" cstate="screen"/>
          <a:stretch>
            <a:fillRect/>
          </a:stretch>
        </p:blipFill>
        <p:spPr>
          <a:xfrm>
            <a:off x="8073390" y="4606925"/>
            <a:ext cx="1841500" cy="719455"/>
          </a:xfrm>
          <a:prstGeom prst="rect">
            <a:avLst/>
          </a:prstGeom>
        </p:spPr>
      </p:pic>
      <p:pic>
        <p:nvPicPr>
          <p:cNvPr id="33" name="图片 32" descr="小人排队"/>
          <p:cNvPicPr>
            <a:picLocks noChangeAspect="1"/>
          </p:cNvPicPr>
          <p:nvPr>
            <p:custDataLst>
              <p:tags r:id="rId19"/>
            </p:custDataLst>
          </p:nvPr>
        </p:nvPicPr>
        <p:blipFill>
          <a:blip r:embed="rId36" cstate="screen"/>
          <a:stretch>
            <a:fillRect/>
          </a:stretch>
        </p:blipFill>
        <p:spPr>
          <a:xfrm>
            <a:off x="9914255" y="4606925"/>
            <a:ext cx="1841500" cy="719455"/>
          </a:xfrm>
          <a:prstGeom prst="rect">
            <a:avLst/>
          </a:prstGeom>
        </p:spPr>
      </p:pic>
      <p:pic>
        <p:nvPicPr>
          <p:cNvPr id="35" name="图片 34" descr="小人排队"/>
          <p:cNvPicPr>
            <a:picLocks noChangeAspect="1"/>
          </p:cNvPicPr>
          <p:nvPr>
            <p:custDataLst>
              <p:tags r:id="rId20"/>
            </p:custDataLst>
          </p:nvPr>
        </p:nvPicPr>
        <p:blipFill>
          <a:blip r:embed="rId36" cstate="screen"/>
          <a:stretch>
            <a:fillRect/>
          </a:stretch>
        </p:blipFill>
        <p:spPr>
          <a:xfrm>
            <a:off x="4339590" y="3493135"/>
            <a:ext cx="1841500" cy="719455"/>
          </a:xfrm>
          <a:prstGeom prst="rect">
            <a:avLst/>
          </a:prstGeom>
        </p:spPr>
      </p:pic>
      <p:pic>
        <p:nvPicPr>
          <p:cNvPr id="36" name="图片 35" descr="小人排队"/>
          <p:cNvPicPr>
            <a:picLocks noChangeAspect="1"/>
          </p:cNvPicPr>
          <p:nvPr>
            <p:custDataLst>
              <p:tags r:id="rId21"/>
            </p:custDataLst>
          </p:nvPr>
        </p:nvPicPr>
        <p:blipFill>
          <a:blip r:embed="rId36" cstate="screen"/>
          <a:stretch>
            <a:fillRect/>
          </a:stretch>
        </p:blipFill>
        <p:spPr>
          <a:xfrm>
            <a:off x="6181090" y="3493135"/>
            <a:ext cx="1841500" cy="719455"/>
          </a:xfrm>
          <a:prstGeom prst="rect">
            <a:avLst/>
          </a:prstGeom>
        </p:spPr>
      </p:pic>
      <p:pic>
        <p:nvPicPr>
          <p:cNvPr id="38" name="图片 37" descr="小人排队"/>
          <p:cNvPicPr>
            <a:picLocks noChangeAspect="1"/>
          </p:cNvPicPr>
          <p:nvPr>
            <p:custDataLst>
              <p:tags r:id="rId22"/>
            </p:custDataLst>
          </p:nvPr>
        </p:nvPicPr>
        <p:blipFill>
          <a:blip r:embed="rId36" cstate="screen"/>
          <a:stretch>
            <a:fillRect/>
          </a:stretch>
        </p:blipFill>
        <p:spPr>
          <a:xfrm>
            <a:off x="4339590" y="1287780"/>
            <a:ext cx="1841500" cy="720090"/>
          </a:xfrm>
          <a:prstGeom prst="rect">
            <a:avLst/>
          </a:prstGeom>
        </p:spPr>
      </p:pic>
      <p:pic>
        <p:nvPicPr>
          <p:cNvPr id="39" name="图片 38" descr="小人排队"/>
          <p:cNvPicPr>
            <a:picLocks noChangeAspect="1"/>
          </p:cNvPicPr>
          <p:nvPr>
            <p:custDataLst>
              <p:tags r:id="rId23"/>
            </p:custDataLst>
          </p:nvPr>
        </p:nvPicPr>
        <p:blipFill>
          <a:blip r:embed="rId36" cstate="screen"/>
          <a:stretch>
            <a:fillRect/>
          </a:stretch>
        </p:blipFill>
        <p:spPr>
          <a:xfrm>
            <a:off x="6181090" y="1287780"/>
            <a:ext cx="1841500" cy="720090"/>
          </a:xfrm>
          <a:prstGeom prst="rect">
            <a:avLst/>
          </a:prstGeom>
        </p:spPr>
      </p:pic>
      <p:pic>
        <p:nvPicPr>
          <p:cNvPr id="41" name="图片 40" descr="小人排队"/>
          <p:cNvPicPr>
            <a:picLocks noChangeAspect="1"/>
          </p:cNvPicPr>
          <p:nvPr>
            <p:custDataLst>
              <p:tags r:id="rId24"/>
            </p:custDataLst>
          </p:nvPr>
        </p:nvPicPr>
        <p:blipFill>
          <a:blip r:embed="rId36" cstate="screen"/>
          <a:stretch>
            <a:fillRect/>
          </a:stretch>
        </p:blipFill>
        <p:spPr>
          <a:xfrm>
            <a:off x="3932555" y="5697855"/>
            <a:ext cx="1841500" cy="719455"/>
          </a:xfrm>
          <a:prstGeom prst="rect">
            <a:avLst/>
          </a:prstGeom>
        </p:spPr>
      </p:pic>
      <p:pic>
        <p:nvPicPr>
          <p:cNvPr id="42" name="图片 41" descr="小人排队"/>
          <p:cNvPicPr>
            <a:picLocks noChangeAspect="1"/>
          </p:cNvPicPr>
          <p:nvPr>
            <p:custDataLst>
              <p:tags r:id="rId25"/>
            </p:custDataLst>
          </p:nvPr>
        </p:nvPicPr>
        <p:blipFill>
          <a:blip r:embed="rId36" cstate="screen"/>
          <a:stretch>
            <a:fillRect/>
          </a:stretch>
        </p:blipFill>
        <p:spPr>
          <a:xfrm>
            <a:off x="5773420" y="5697855"/>
            <a:ext cx="1841500" cy="719455"/>
          </a:xfrm>
          <a:prstGeom prst="rect">
            <a:avLst/>
          </a:prstGeom>
        </p:spPr>
      </p:pic>
      <p:pic>
        <p:nvPicPr>
          <p:cNvPr id="43" name="图片 42" descr="小人排队"/>
          <p:cNvPicPr>
            <a:picLocks noChangeAspect="1"/>
          </p:cNvPicPr>
          <p:nvPr>
            <p:custDataLst>
              <p:tags r:id="rId26"/>
            </p:custDataLst>
          </p:nvPr>
        </p:nvPicPr>
        <p:blipFill>
          <a:blip r:embed="rId37" cstate="screen"/>
          <a:srcRect/>
          <a:stretch>
            <a:fillRect/>
          </a:stretch>
        </p:blipFill>
        <p:spPr>
          <a:xfrm>
            <a:off x="7675880" y="5698490"/>
            <a:ext cx="736645" cy="720000"/>
          </a:xfrm>
          <a:prstGeom prst="rect">
            <a:avLst/>
          </a:prstGeom>
        </p:spPr>
      </p:pic>
      <p:sp>
        <p:nvSpPr>
          <p:cNvPr id="44" name="文本框 43"/>
          <p:cNvSpPr txBox="1"/>
          <p:nvPr>
            <p:custDataLst>
              <p:tags r:id="rId27"/>
            </p:custDataLst>
          </p:nvPr>
        </p:nvSpPr>
        <p:spPr>
          <a:xfrm>
            <a:off x="414655" y="313690"/>
            <a:ext cx="1903730" cy="461645"/>
          </a:xfrm>
          <a:prstGeom prst="rect">
            <a:avLst/>
          </a:prstGeom>
          <a:noFill/>
        </p:spPr>
        <p:txBody>
          <a:bodyPr wrap="square" rtlCol="0">
            <a:noAutofit/>
          </a:bodyPr>
          <a:lstStyle/>
          <a:p>
            <a:pPr>
              <a:defRPr/>
            </a:pPr>
            <a:r>
              <a:rPr kumimoji="1" lang="zh-CN" altLang="en-US" sz="2400" b="1" kern="100" dirty="0">
                <a:solidFill>
                  <a:srgbClr val="9B0000"/>
                </a:solidFill>
                <a:effectLst/>
                <a:latin typeface="黑体" charset="0"/>
                <a:ea typeface="黑体" charset="0"/>
                <a:cs typeface="Times New Roman" panose="02020603050405020304" pitchFamily="18" charset="0"/>
              </a:rPr>
              <a:t>学院概况</a:t>
            </a:r>
          </a:p>
        </p:txBody>
      </p:sp>
      <p:sp>
        <p:nvSpPr>
          <p:cNvPr id="45" name="矩形 44"/>
          <p:cNvSpPr/>
          <p:nvPr>
            <p:custDataLst>
              <p:tags r:id="rId28"/>
            </p:custDataLst>
          </p:nvPr>
        </p:nvSpPr>
        <p:spPr>
          <a:xfrm rot="16200000">
            <a:off x="134354" y="503095"/>
            <a:ext cx="461664" cy="78773"/>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94" name="图片 93"/>
          <p:cNvPicPr>
            <a:picLocks noChangeAspect="1"/>
          </p:cNvPicPr>
          <p:nvPr>
            <p:custDataLst>
              <p:tags r:id="rId29"/>
            </p:custDataLst>
          </p:nvPr>
        </p:nvPicPr>
        <p:blipFill>
          <a:blip r:embed="rId38" cstate="email"/>
          <a:stretch>
            <a:fillRect/>
          </a:stretch>
        </p:blipFill>
        <p:spPr>
          <a:xfrm>
            <a:off x="8723267" y="-35445"/>
            <a:ext cx="2829919" cy="1080850"/>
          </a:xfrm>
          <a:prstGeom prst="rect">
            <a:avLst/>
          </a:prstGeom>
        </p:spPr>
      </p:pic>
      <p:sp>
        <p:nvSpPr>
          <p:cNvPr id="95" name="矩形 94"/>
          <p:cNvSpPr/>
          <p:nvPr>
            <p:custDataLst>
              <p:tags r:id="rId30"/>
            </p:custDataLst>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96" name="矩形 95"/>
          <p:cNvSpPr/>
          <p:nvPr>
            <p:custDataLst>
              <p:tags r:id="rId31"/>
            </p:custDataLst>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97" name="矩形 96"/>
          <p:cNvSpPr/>
          <p:nvPr>
            <p:custDataLst>
              <p:tags r:id="rId32"/>
            </p:custDataLst>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46" name="矩形 45"/>
          <p:cNvSpPr/>
          <p:nvPr>
            <p:custDataLst>
              <p:tags r:id="rId33"/>
            </p:custDataLst>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sp>
        <p:nvSpPr>
          <p:cNvPr id="47" name="矩形 46"/>
          <p:cNvSpPr/>
          <p:nvPr>
            <p:custDataLst>
              <p:tags r:id="rId34"/>
            </p:custDataLst>
          </p:nvPr>
        </p:nvSpPr>
        <p:spPr>
          <a:xfrm>
            <a:off x="4749430" y="553468"/>
            <a:ext cx="2458720" cy="534035"/>
          </a:xfrm>
          <a:prstGeom prst="rect">
            <a:avLst/>
          </a:prstGeom>
        </p:spPr>
        <p:txBody>
          <a:bodyPr wrap="none">
            <a:spAutoFit/>
          </a:bodyPr>
          <a:lstStyle/>
          <a:p>
            <a:pPr marL="0" lvl="1" algn="ctr" defTabSz="889000">
              <a:lnSpc>
                <a:spcPct val="90000"/>
              </a:lnSpc>
              <a:spcAft>
                <a:spcPct val="15000"/>
              </a:spcAft>
            </a:pPr>
            <a:r>
              <a:rPr lang="zh-CN" altLang="en-US" sz="3200" b="1" dirty="0">
                <a:solidFill>
                  <a:srgbClr val="C00000"/>
                </a:solidFill>
                <a:latin typeface="三极魏碑简" panose="00000500000000000000" charset="-122"/>
                <a:ea typeface="三极魏碑简" panose="00000500000000000000" charset="-122"/>
                <a:cs typeface="三极魏碑简" panose="00000500000000000000" charset="-122"/>
              </a:rPr>
              <a:t>在校生</a:t>
            </a:r>
            <a:r>
              <a:rPr lang="en-US" altLang="zh-CN" sz="3200" b="1" dirty="0">
                <a:solidFill>
                  <a:srgbClr val="C00000"/>
                </a:solidFill>
                <a:latin typeface="三极魏碑简" panose="00000500000000000000" charset="-122"/>
                <a:ea typeface="三极魏碑简" panose="00000500000000000000" charset="-122"/>
                <a:cs typeface="三极魏碑简" panose="00000500000000000000" charset="-122"/>
              </a:rPr>
              <a:t>1320</a:t>
            </a:r>
            <a:r>
              <a:rPr lang="zh-CN" altLang="en-US" sz="3200" b="1" dirty="0">
                <a:solidFill>
                  <a:srgbClr val="C00000"/>
                </a:solidFill>
                <a:latin typeface="三极魏碑简" panose="00000500000000000000" charset="-122"/>
                <a:ea typeface="三极魏碑简" panose="00000500000000000000" charset="-122"/>
                <a:cs typeface="三极魏碑简" panose="00000500000000000000" charset="-122"/>
              </a:rPr>
              <a:t>人</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小人排队"/>
          <p:cNvPicPr>
            <a:picLocks noChangeAspect="1"/>
          </p:cNvPicPr>
          <p:nvPr/>
        </p:nvPicPr>
        <p:blipFill>
          <a:blip r:embed="rId42" cstate="screen"/>
          <a:stretch>
            <a:fillRect/>
          </a:stretch>
        </p:blipFill>
        <p:spPr>
          <a:xfrm>
            <a:off x="526415" y="2761615"/>
            <a:ext cx="1841500" cy="719455"/>
          </a:xfrm>
          <a:prstGeom prst="rect">
            <a:avLst/>
          </a:prstGeom>
        </p:spPr>
      </p:pic>
      <p:pic>
        <p:nvPicPr>
          <p:cNvPr id="5" name="图片 4" descr="小人排队"/>
          <p:cNvPicPr>
            <a:picLocks noChangeAspect="1"/>
          </p:cNvPicPr>
          <p:nvPr>
            <p:custDataLst>
              <p:tags r:id="rId1"/>
            </p:custDataLst>
          </p:nvPr>
        </p:nvPicPr>
        <p:blipFill>
          <a:blip r:embed="rId42" cstate="screen"/>
          <a:stretch>
            <a:fillRect/>
          </a:stretch>
        </p:blipFill>
        <p:spPr>
          <a:xfrm>
            <a:off x="2367280" y="2761615"/>
            <a:ext cx="1841500" cy="719455"/>
          </a:xfrm>
          <a:prstGeom prst="rect">
            <a:avLst/>
          </a:prstGeom>
        </p:spPr>
      </p:pic>
      <p:pic>
        <p:nvPicPr>
          <p:cNvPr id="8" name="图片 7" descr="小人排队"/>
          <p:cNvPicPr>
            <a:picLocks noChangeAspect="1"/>
          </p:cNvPicPr>
          <p:nvPr>
            <p:custDataLst>
              <p:tags r:id="rId2"/>
            </p:custDataLst>
          </p:nvPr>
        </p:nvPicPr>
        <p:blipFill>
          <a:blip r:embed="rId42" cstate="screen"/>
          <a:stretch>
            <a:fillRect/>
          </a:stretch>
        </p:blipFill>
        <p:spPr>
          <a:xfrm>
            <a:off x="526415" y="2025015"/>
            <a:ext cx="1841500" cy="719455"/>
          </a:xfrm>
          <a:prstGeom prst="rect">
            <a:avLst/>
          </a:prstGeom>
        </p:spPr>
      </p:pic>
      <p:pic>
        <p:nvPicPr>
          <p:cNvPr id="9" name="图片 8" descr="小人排队"/>
          <p:cNvPicPr>
            <a:picLocks noChangeAspect="1"/>
          </p:cNvPicPr>
          <p:nvPr>
            <p:custDataLst>
              <p:tags r:id="rId3"/>
            </p:custDataLst>
          </p:nvPr>
        </p:nvPicPr>
        <p:blipFill>
          <a:blip r:embed="rId42" cstate="screen"/>
          <a:stretch>
            <a:fillRect/>
          </a:stretch>
        </p:blipFill>
        <p:spPr>
          <a:xfrm>
            <a:off x="2367280" y="2025015"/>
            <a:ext cx="1841500" cy="719455"/>
          </a:xfrm>
          <a:prstGeom prst="rect">
            <a:avLst/>
          </a:prstGeom>
        </p:spPr>
      </p:pic>
      <p:pic>
        <p:nvPicPr>
          <p:cNvPr id="11" name="图片 10" descr="小人排队"/>
          <p:cNvPicPr>
            <a:picLocks noChangeAspect="1"/>
          </p:cNvPicPr>
          <p:nvPr>
            <p:custDataLst>
              <p:tags r:id="rId4"/>
            </p:custDataLst>
          </p:nvPr>
        </p:nvPicPr>
        <p:blipFill>
          <a:blip r:embed="rId42" cstate="screen"/>
          <a:stretch>
            <a:fillRect/>
          </a:stretch>
        </p:blipFill>
        <p:spPr>
          <a:xfrm>
            <a:off x="526415" y="4138295"/>
            <a:ext cx="1841500" cy="719455"/>
          </a:xfrm>
          <a:prstGeom prst="rect">
            <a:avLst/>
          </a:prstGeom>
        </p:spPr>
      </p:pic>
      <p:pic>
        <p:nvPicPr>
          <p:cNvPr id="12" name="图片 11" descr="小人排队"/>
          <p:cNvPicPr>
            <a:picLocks noChangeAspect="1"/>
          </p:cNvPicPr>
          <p:nvPr>
            <p:custDataLst>
              <p:tags r:id="rId5"/>
            </p:custDataLst>
          </p:nvPr>
        </p:nvPicPr>
        <p:blipFill>
          <a:blip r:embed="rId42" cstate="screen"/>
          <a:stretch>
            <a:fillRect/>
          </a:stretch>
        </p:blipFill>
        <p:spPr>
          <a:xfrm>
            <a:off x="2367280" y="4138295"/>
            <a:ext cx="1841500" cy="719455"/>
          </a:xfrm>
          <a:prstGeom prst="rect">
            <a:avLst/>
          </a:prstGeom>
        </p:spPr>
      </p:pic>
      <p:pic>
        <p:nvPicPr>
          <p:cNvPr id="14" name="图片 13" descr="小人排队"/>
          <p:cNvPicPr>
            <a:picLocks noChangeAspect="1"/>
          </p:cNvPicPr>
          <p:nvPr>
            <p:custDataLst>
              <p:tags r:id="rId6"/>
            </p:custDataLst>
          </p:nvPr>
        </p:nvPicPr>
        <p:blipFill>
          <a:blip r:embed="rId42" cstate="screen"/>
          <a:stretch>
            <a:fillRect/>
          </a:stretch>
        </p:blipFill>
        <p:spPr>
          <a:xfrm>
            <a:off x="4339590" y="2025015"/>
            <a:ext cx="1841500" cy="719455"/>
          </a:xfrm>
          <a:prstGeom prst="rect">
            <a:avLst/>
          </a:prstGeom>
        </p:spPr>
      </p:pic>
      <p:pic>
        <p:nvPicPr>
          <p:cNvPr id="15" name="图片 14" descr="小人排队"/>
          <p:cNvPicPr>
            <a:picLocks noChangeAspect="1"/>
          </p:cNvPicPr>
          <p:nvPr>
            <p:custDataLst>
              <p:tags r:id="rId7"/>
            </p:custDataLst>
          </p:nvPr>
        </p:nvPicPr>
        <p:blipFill>
          <a:blip r:embed="rId42" cstate="screen"/>
          <a:stretch>
            <a:fillRect/>
          </a:stretch>
        </p:blipFill>
        <p:spPr>
          <a:xfrm>
            <a:off x="6181090" y="2025015"/>
            <a:ext cx="1841500" cy="719455"/>
          </a:xfrm>
          <a:prstGeom prst="rect">
            <a:avLst/>
          </a:prstGeom>
        </p:spPr>
      </p:pic>
      <p:pic>
        <p:nvPicPr>
          <p:cNvPr id="17" name="图片 16" descr="小人排队"/>
          <p:cNvPicPr>
            <a:picLocks noChangeAspect="1"/>
          </p:cNvPicPr>
          <p:nvPr>
            <p:custDataLst>
              <p:tags r:id="rId8"/>
            </p:custDataLst>
          </p:nvPr>
        </p:nvPicPr>
        <p:blipFill>
          <a:blip r:embed="rId42" cstate="screen"/>
          <a:stretch>
            <a:fillRect/>
          </a:stretch>
        </p:blipFill>
        <p:spPr>
          <a:xfrm>
            <a:off x="8073390" y="2028825"/>
            <a:ext cx="1841500" cy="719455"/>
          </a:xfrm>
          <a:prstGeom prst="rect">
            <a:avLst/>
          </a:prstGeom>
        </p:spPr>
      </p:pic>
      <p:pic>
        <p:nvPicPr>
          <p:cNvPr id="18" name="图片 17" descr="小人排队"/>
          <p:cNvPicPr>
            <a:picLocks noChangeAspect="1"/>
          </p:cNvPicPr>
          <p:nvPr>
            <p:custDataLst>
              <p:tags r:id="rId9"/>
            </p:custDataLst>
          </p:nvPr>
        </p:nvPicPr>
        <p:blipFill>
          <a:blip r:embed="rId42" cstate="screen"/>
          <a:stretch>
            <a:fillRect/>
          </a:stretch>
        </p:blipFill>
        <p:spPr>
          <a:xfrm>
            <a:off x="9914255" y="2028825"/>
            <a:ext cx="1841500" cy="719455"/>
          </a:xfrm>
          <a:prstGeom prst="rect">
            <a:avLst/>
          </a:prstGeom>
        </p:spPr>
      </p:pic>
      <p:pic>
        <p:nvPicPr>
          <p:cNvPr id="20" name="图片 19" descr="小人排队"/>
          <p:cNvPicPr>
            <a:picLocks noChangeAspect="1"/>
          </p:cNvPicPr>
          <p:nvPr>
            <p:custDataLst>
              <p:tags r:id="rId10"/>
            </p:custDataLst>
          </p:nvPr>
        </p:nvPicPr>
        <p:blipFill>
          <a:blip r:embed="rId43" cstate="screen"/>
          <a:srcRect t="-4413"/>
          <a:stretch>
            <a:fillRect/>
          </a:stretch>
        </p:blipFill>
        <p:spPr>
          <a:xfrm>
            <a:off x="8072755" y="2736850"/>
            <a:ext cx="1137285" cy="751205"/>
          </a:xfrm>
          <a:prstGeom prst="rect">
            <a:avLst/>
          </a:prstGeom>
        </p:spPr>
      </p:pic>
      <p:pic>
        <p:nvPicPr>
          <p:cNvPr id="21" name="图片 20" descr="小人排队"/>
          <p:cNvPicPr>
            <a:picLocks noChangeAspect="1"/>
          </p:cNvPicPr>
          <p:nvPr>
            <p:custDataLst>
              <p:tags r:id="rId11"/>
            </p:custDataLst>
          </p:nvPr>
        </p:nvPicPr>
        <p:blipFill>
          <a:blip r:embed="rId44" cstate="screen"/>
          <a:srcRect t="-4413"/>
          <a:stretch>
            <a:fillRect/>
          </a:stretch>
        </p:blipFill>
        <p:spPr>
          <a:xfrm>
            <a:off x="9217660" y="2761615"/>
            <a:ext cx="78740" cy="751205"/>
          </a:xfrm>
          <a:prstGeom prst="rect">
            <a:avLst/>
          </a:prstGeom>
        </p:spPr>
      </p:pic>
      <p:pic>
        <p:nvPicPr>
          <p:cNvPr id="23" name="图片 22" descr="小人排队"/>
          <p:cNvPicPr>
            <a:picLocks noChangeAspect="1"/>
          </p:cNvPicPr>
          <p:nvPr>
            <p:custDataLst>
              <p:tags r:id="rId12"/>
            </p:custDataLst>
          </p:nvPr>
        </p:nvPicPr>
        <p:blipFill>
          <a:blip r:embed="rId42" cstate="screen"/>
          <a:stretch>
            <a:fillRect/>
          </a:stretch>
        </p:blipFill>
        <p:spPr>
          <a:xfrm>
            <a:off x="526415" y="1287780"/>
            <a:ext cx="1841500" cy="720090"/>
          </a:xfrm>
          <a:prstGeom prst="rect">
            <a:avLst/>
          </a:prstGeom>
        </p:spPr>
      </p:pic>
      <p:pic>
        <p:nvPicPr>
          <p:cNvPr id="24" name="图片 23" descr="小人排队"/>
          <p:cNvPicPr>
            <a:picLocks noChangeAspect="1"/>
          </p:cNvPicPr>
          <p:nvPr>
            <p:custDataLst>
              <p:tags r:id="rId13"/>
            </p:custDataLst>
          </p:nvPr>
        </p:nvPicPr>
        <p:blipFill>
          <a:blip r:embed="rId42" cstate="screen"/>
          <a:stretch>
            <a:fillRect/>
          </a:stretch>
        </p:blipFill>
        <p:spPr>
          <a:xfrm>
            <a:off x="2367280" y="1287780"/>
            <a:ext cx="1841500" cy="720090"/>
          </a:xfrm>
          <a:prstGeom prst="rect">
            <a:avLst/>
          </a:prstGeom>
        </p:spPr>
      </p:pic>
      <p:pic>
        <p:nvPicPr>
          <p:cNvPr id="26" name="图片 25" descr="小人排队"/>
          <p:cNvPicPr>
            <a:picLocks noChangeAspect="1"/>
          </p:cNvPicPr>
          <p:nvPr>
            <p:custDataLst>
              <p:tags r:id="rId14"/>
            </p:custDataLst>
          </p:nvPr>
        </p:nvPicPr>
        <p:blipFill>
          <a:blip r:embed="rId42" cstate="screen"/>
          <a:stretch>
            <a:fillRect/>
          </a:stretch>
        </p:blipFill>
        <p:spPr>
          <a:xfrm>
            <a:off x="8073390" y="1287780"/>
            <a:ext cx="1841500" cy="720090"/>
          </a:xfrm>
          <a:prstGeom prst="rect">
            <a:avLst/>
          </a:prstGeom>
        </p:spPr>
      </p:pic>
      <p:pic>
        <p:nvPicPr>
          <p:cNvPr id="27" name="图片 26" descr="小人排队"/>
          <p:cNvPicPr>
            <a:picLocks noChangeAspect="1"/>
          </p:cNvPicPr>
          <p:nvPr>
            <p:custDataLst>
              <p:tags r:id="rId15"/>
            </p:custDataLst>
          </p:nvPr>
        </p:nvPicPr>
        <p:blipFill>
          <a:blip r:embed="rId42" cstate="screen"/>
          <a:stretch>
            <a:fillRect/>
          </a:stretch>
        </p:blipFill>
        <p:spPr>
          <a:xfrm>
            <a:off x="9914255" y="1287780"/>
            <a:ext cx="1841500" cy="720090"/>
          </a:xfrm>
          <a:prstGeom prst="rect">
            <a:avLst/>
          </a:prstGeom>
        </p:spPr>
      </p:pic>
      <p:pic>
        <p:nvPicPr>
          <p:cNvPr id="29" name="图片 28" descr="小人排队"/>
          <p:cNvPicPr>
            <a:picLocks noChangeAspect="1"/>
          </p:cNvPicPr>
          <p:nvPr>
            <p:custDataLst>
              <p:tags r:id="rId16"/>
            </p:custDataLst>
          </p:nvPr>
        </p:nvPicPr>
        <p:blipFill>
          <a:blip r:embed="rId42" cstate="screen"/>
          <a:stretch>
            <a:fillRect/>
          </a:stretch>
        </p:blipFill>
        <p:spPr>
          <a:xfrm>
            <a:off x="529590" y="4872355"/>
            <a:ext cx="1841500" cy="719455"/>
          </a:xfrm>
          <a:prstGeom prst="rect">
            <a:avLst/>
          </a:prstGeom>
        </p:spPr>
      </p:pic>
      <p:pic>
        <p:nvPicPr>
          <p:cNvPr id="30" name="图片 29" descr="小人排队"/>
          <p:cNvPicPr>
            <a:picLocks noChangeAspect="1"/>
          </p:cNvPicPr>
          <p:nvPr>
            <p:custDataLst>
              <p:tags r:id="rId17"/>
            </p:custDataLst>
          </p:nvPr>
        </p:nvPicPr>
        <p:blipFill>
          <a:blip r:embed="rId42" cstate="screen"/>
          <a:stretch>
            <a:fillRect/>
          </a:stretch>
        </p:blipFill>
        <p:spPr>
          <a:xfrm>
            <a:off x="2371090" y="4872355"/>
            <a:ext cx="1841500" cy="719455"/>
          </a:xfrm>
          <a:prstGeom prst="rect">
            <a:avLst/>
          </a:prstGeom>
        </p:spPr>
      </p:pic>
      <p:pic>
        <p:nvPicPr>
          <p:cNvPr id="32" name="图片 31" descr="小人排队"/>
          <p:cNvPicPr>
            <a:picLocks noChangeAspect="1"/>
          </p:cNvPicPr>
          <p:nvPr>
            <p:custDataLst>
              <p:tags r:id="rId18"/>
            </p:custDataLst>
          </p:nvPr>
        </p:nvPicPr>
        <p:blipFill>
          <a:blip r:embed="rId42" cstate="screen"/>
          <a:stretch>
            <a:fillRect/>
          </a:stretch>
        </p:blipFill>
        <p:spPr>
          <a:xfrm>
            <a:off x="7162165" y="4159250"/>
            <a:ext cx="1841500" cy="719455"/>
          </a:xfrm>
          <a:prstGeom prst="rect">
            <a:avLst/>
          </a:prstGeom>
        </p:spPr>
      </p:pic>
      <p:pic>
        <p:nvPicPr>
          <p:cNvPr id="33" name="图片 32" descr="小人排队"/>
          <p:cNvPicPr>
            <a:picLocks noChangeAspect="1"/>
          </p:cNvPicPr>
          <p:nvPr>
            <p:custDataLst>
              <p:tags r:id="rId19"/>
            </p:custDataLst>
          </p:nvPr>
        </p:nvPicPr>
        <p:blipFill>
          <a:blip r:embed="rId42" cstate="screen"/>
          <a:stretch>
            <a:fillRect/>
          </a:stretch>
        </p:blipFill>
        <p:spPr>
          <a:xfrm>
            <a:off x="9003030" y="4159250"/>
            <a:ext cx="1841500" cy="719455"/>
          </a:xfrm>
          <a:prstGeom prst="rect">
            <a:avLst/>
          </a:prstGeom>
        </p:spPr>
      </p:pic>
      <p:pic>
        <p:nvPicPr>
          <p:cNvPr id="35" name="图片 34" descr="小人排队"/>
          <p:cNvPicPr>
            <a:picLocks noChangeAspect="1"/>
          </p:cNvPicPr>
          <p:nvPr>
            <p:custDataLst>
              <p:tags r:id="rId20"/>
            </p:custDataLst>
          </p:nvPr>
        </p:nvPicPr>
        <p:blipFill>
          <a:blip r:embed="rId42" cstate="screen"/>
          <a:stretch>
            <a:fillRect/>
          </a:stretch>
        </p:blipFill>
        <p:spPr>
          <a:xfrm>
            <a:off x="4339590" y="2761615"/>
            <a:ext cx="1841500" cy="719455"/>
          </a:xfrm>
          <a:prstGeom prst="rect">
            <a:avLst/>
          </a:prstGeom>
        </p:spPr>
      </p:pic>
      <p:pic>
        <p:nvPicPr>
          <p:cNvPr id="36" name="图片 35" descr="小人排队"/>
          <p:cNvPicPr>
            <a:picLocks noChangeAspect="1"/>
          </p:cNvPicPr>
          <p:nvPr>
            <p:custDataLst>
              <p:tags r:id="rId21"/>
            </p:custDataLst>
          </p:nvPr>
        </p:nvPicPr>
        <p:blipFill>
          <a:blip r:embed="rId42" cstate="screen"/>
          <a:stretch>
            <a:fillRect/>
          </a:stretch>
        </p:blipFill>
        <p:spPr>
          <a:xfrm>
            <a:off x="6181090" y="2761615"/>
            <a:ext cx="1841500" cy="719455"/>
          </a:xfrm>
          <a:prstGeom prst="rect">
            <a:avLst/>
          </a:prstGeom>
        </p:spPr>
      </p:pic>
      <p:pic>
        <p:nvPicPr>
          <p:cNvPr id="38" name="图片 37" descr="小人排队"/>
          <p:cNvPicPr>
            <a:picLocks noChangeAspect="1"/>
          </p:cNvPicPr>
          <p:nvPr>
            <p:custDataLst>
              <p:tags r:id="rId22"/>
            </p:custDataLst>
          </p:nvPr>
        </p:nvPicPr>
        <p:blipFill>
          <a:blip r:embed="rId42" cstate="screen"/>
          <a:stretch>
            <a:fillRect/>
          </a:stretch>
        </p:blipFill>
        <p:spPr>
          <a:xfrm>
            <a:off x="4339590" y="1287780"/>
            <a:ext cx="1841500" cy="720090"/>
          </a:xfrm>
          <a:prstGeom prst="rect">
            <a:avLst/>
          </a:prstGeom>
        </p:spPr>
      </p:pic>
      <p:pic>
        <p:nvPicPr>
          <p:cNvPr id="39" name="图片 38" descr="小人排队"/>
          <p:cNvPicPr>
            <a:picLocks noChangeAspect="1"/>
          </p:cNvPicPr>
          <p:nvPr>
            <p:custDataLst>
              <p:tags r:id="rId23"/>
            </p:custDataLst>
          </p:nvPr>
        </p:nvPicPr>
        <p:blipFill>
          <a:blip r:embed="rId42" cstate="screen"/>
          <a:stretch>
            <a:fillRect/>
          </a:stretch>
        </p:blipFill>
        <p:spPr>
          <a:xfrm>
            <a:off x="6181090" y="1287780"/>
            <a:ext cx="1841500" cy="720090"/>
          </a:xfrm>
          <a:prstGeom prst="rect">
            <a:avLst/>
          </a:prstGeom>
        </p:spPr>
      </p:pic>
      <p:pic>
        <p:nvPicPr>
          <p:cNvPr id="41" name="图片 40" descr="小人排队"/>
          <p:cNvPicPr>
            <a:picLocks noChangeAspect="1"/>
          </p:cNvPicPr>
          <p:nvPr>
            <p:custDataLst>
              <p:tags r:id="rId24"/>
            </p:custDataLst>
          </p:nvPr>
        </p:nvPicPr>
        <p:blipFill>
          <a:blip r:embed="rId42" cstate="screen"/>
          <a:stretch>
            <a:fillRect/>
          </a:stretch>
        </p:blipFill>
        <p:spPr>
          <a:xfrm>
            <a:off x="529590" y="5626735"/>
            <a:ext cx="1841500" cy="719455"/>
          </a:xfrm>
          <a:prstGeom prst="rect">
            <a:avLst/>
          </a:prstGeom>
        </p:spPr>
      </p:pic>
      <p:pic>
        <p:nvPicPr>
          <p:cNvPr id="42" name="图片 41" descr="小人排队"/>
          <p:cNvPicPr>
            <a:picLocks noChangeAspect="1"/>
          </p:cNvPicPr>
          <p:nvPr>
            <p:custDataLst>
              <p:tags r:id="rId25"/>
            </p:custDataLst>
          </p:nvPr>
        </p:nvPicPr>
        <p:blipFill>
          <a:blip r:embed="rId42" cstate="screen"/>
          <a:stretch>
            <a:fillRect/>
          </a:stretch>
        </p:blipFill>
        <p:spPr>
          <a:xfrm>
            <a:off x="2370455" y="5626735"/>
            <a:ext cx="1841500" cy="719455"/>
          </a:xfrm>
          <a:prstGeom prst="rect">
            <a:avLst/>
          </a:prstGeom>
        </p:spPr>
      </p:pic>
      <p:pic>
        <p:nvPicPr>
          <p:cNvPr id="43" name="图片 42" descr="小人排队"/>
          <p:cNvPicPr>
            <a:picLocks noChangeAspect="1"/>
          </p:cNvPicPr>
          <p:nvPr>
            <p:custDataLst>
              <p:tags r:id="rId26"/>
            </p:custDataLst>
          </p:nvPr>
        </p:nvPicPr>
        <p:blipFill>
          <a:blip r:embed="rId45" cstate="screen"/>
          <a:srcRect/>
          <a:stretch>
            <a:fillRect/>
          </a:stretch>
        </p:blipFill>
        <p:spPr>
          <a:xfrm>
            <a:off x="4238625" y="5626735"/>
            <a:ext cx="736645" cy="720000"/>
          </a:xfrm>
          <a:prstGeom prst="rect">
            <a:avLst/>
          </a:prstGeom>
        </p:spPr>
      </p:pic>
      <p:sp>
        <p:nvSpPr>
          <p:cNvPr id="44" name="文本框 43"/>
          <p:cNvSpPr txBox="1"/>
          <p:nvPr>
            <p:custDataLst>
              <p:tags r:id="rId27"/>
            </p:custDataLst>
          </p:nvPr>
        </p:nvSpPr>
        <p:spPr>
          <a:xfrm>
            <a:off x="414655" y="313690"/>
            <a:ext cx="1903730" cy="461645"/>
          </a:xfrm>
          <a:prstGeom prst="rect">
            <a:avLst/>
          </a:prstGeom>
          <a:noFill/>
        </p:spPr>
        <p:txBody>
          <a:bodyPr wrap="square" rtlCol="0">
            <a:noAutofit/>
          </a:bodyPr>
          <a:lstStyle/>
          <a:p>
            <a:pPr>
              <a:defRPr/>
            </a:pPr>
            <a:r>
              <a:rPr kumimoji="1" lang="zh-CN" altLang="en-US" sz="2400" b="1" kern="100" dirty="0">
                <a:solidFill>
                  <a:srgbClr val="9B0000"/>
                </a:solidFill>
                <a:effectLst/>
                <a:latin typeface="黑体" charset="0"/>
                <a:ea typeface="黑体" charset="0"/>
                <a:cs typeface="Times New Roman" panose="02020603050405020304" pitchFamily="18" charset="0"/>
              </a:rPr>
              <a:t>学院概况</a:t>
            </a:r>
          </a:p>
        </p:txBody>
      </p:sp>
      <p:sp>
        <p:nvSpPr>
          <p:cNvPr id="45" name="矩形 44"/>
          <p:cNvSpPr/>
          <p:nvPr>
            <p:custDataLst>
              <p:tags r:id="rId28"/>
            </p:custDataLst>
          </p:nvPr>
        </p:nvSpPr>
        <p:spPr>
          <a:xfrm rot="16200000">
            <a:off x="134354" y="503095"/>
            <a:ext cx="461664" cy="78773"/>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94" name="图片 93"/>
          <p:cNvPicPr>
            <a:picLocks noChangeAspect="1"/>
          </p:cNvPicPr>
          <p:nvPr>
            <p:custDataLst>
              <p:tags r:id="rId29"/>
            </p:custDataLst>
          </p:nvPr>
        </p:nvPicPr>
        <p:blipFill>
          <a:blip r:embed="rId46" cstate="email"/>
          <a:stretch>
            <a:fillRect/>
          </a:stretch>
        </p:blipFill>
        <p:spPr>
          <a:xfrm>
            <a:off x="8723267" y="-35445"/>
            <a:ext cx="2829919" cy="1080850"/>
          </a:xfrm>
          <a:prstGeom prst="rect">
            <a:avLst/>
          </a:prstGeom>
        </p:spPr>
      </p:pic>
      <p:sp>
        <p:nvSpPr>
          <p:cNvPr id="95" name="矩形 94"/>
          <p:cNvSpPr/>
          <p:nvPr>
            <p:custDataLst>
              <p:tags r:id="rId30"/>
            </p:custDataLst>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96" name="矩形 95"/>
          <p:cNvSpPr/>
          <p:nvPr>
            <p:custDataLst>
              <p:tags r:id="rId31"/>
            </p:custDataLst>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97" name="矩形 96"/>
          <p:cNvSpPr/>
          <p:nvPr>
            <p:custDataLst>
              <p:tags r:id="rId32"/>
            </p:custDataLst>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46" name="矩形 45"/>
          <p:cNvSpPr/>
          <p:nvPr>
            <p:custDataLst>
              <p:tags r:id="rId33"/>
            </p:custDataLst>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sp>
        <p:nvSpPr>
          <p:cNvPr id="47" name="矩形 46"/>
          <p:cNvSpPr/>
          <p:nvPr>
            <p:custDataLst>
              <p:tags r:id="rId34"/>
            </p:custDataLst>
          </p:nvPr>
        </p:nvSpPr>
        <p:spPr>
          <a:xfrm>
            <a:off x="4795467" y="553468"/>
            <a:ext cx="2366645" cy="534035"/>
          </a:xfrm>
          <a:prstGeom prst="rect">
            <a:avLst/>
          </a:prstGeom>
        </p:spPr>
        <p:txBody>
          <a:bodyPr wrap="none">
            <a:spAutoFit/>
          </a:bodyPr>
          <a:lstStyle/>
          <a:p>
            <a:pPr marL="0" lvl="1" algn="ctr" defTabSz="889000">
              <a:lnSpc>
                <a:spcPct val="90000"/>
              </a:lnSpc>
              <a:spcAft>
                <a:spcPct val="15000"/>
              </a:spcAft>
            </a:pPr>
            <a:r>
              <a:rPr lang="zh-CN" altLang="en-US" sz="3200" b="1" dirty="0">
                <a:solidFill>
                  <a:srgbClr val="C00000"/>
                </a:solidFill>
                <a:latin typeface="三极魏碑简" panose="00000500000000000000" charset="-122"/>
                <a:ea typeface="三极魏碑简" panose="00000500000000000000" charset="-122"/>
                <a:cs typeface="三极魏碑简" panose="00000500000000000000" charset="-122"/>
              </a:rPr>
              <a:t>本科生</a:t>
            </a:r>
            <a:r>
              <a:rPr lang="en-US" altLang="zh-CN" sz="3200" b="1" dirty="0">
                <a:solidFill>
                  <a:srgbClr val="C00000"/>
                </a:solidFill>
                <a:latin typeface="三极魏碑简" panose="00000500000000000000" charset="-122"/>
                <a:ea typeface="三极魏碑简" panose="00000500000000000000" charset="-122"/>
                <a:cs typeface="三极魏碑简" panose="00000500000000000000" charset="-122"/>
              </a:rPr>
              <a:t>832</a:t>
            </a:r>
            <a:r>
              <a:rPr lang="zh-CN" altLang="en-US" sz="3200" b="1" dirty="0">
                <a:solidFill>
                  <a:srgbClr val="C00000"/>
                </a:solidFill>
                <a:latin typeface="三极魏碑简" panose="00000500000000000000" charset="-122"/>
                <a:ea typeface="三极魏碑简" panose="00000500000000000000" charset="-122"/>
                <a:cs typeface="三极魏碑简" panose="00000500000000000000" charset="-122"/>
              </a:rPr>
              <a:t>人</a:t>
            </a:r>
          </a:p>
        </p:txBody>
      </p:sp>
      <p:sp>
        <p:nvSpPr>
          <p:cNvPr id="2" name="矩形 1"/>
          <p:cNvSpPr/>
          <p:nvPr>
            <p:custDataLst>
              <p:tags r:id="rId35"/>
            </p:custDataLst>
          </p:nvPr>
        </p:nvSpPr>
        <p:spPr>
          <a:xfrm>
            <a:off x="1240420" y="3606548"/>
            <a:ext cx="2273300" cy="534035"/>
          </a:xfrm>
          <a:prstGeom prst="rect">
            <a:avLst/>
          </a:prstGeom>
        </p:spPr>
        <p:txBody>
          <a:bodyPr wrap="none">
            <a:spAutoFit/>
          </a:bodyPr>
          <a:lstStyle/>
          <a:p>
            <a:pPr marL="0" lvl="1" algn="ctr" defTabSz="889000">
              <a:lnSpc>
                <a:spcPct val="90000"/>
              </a:lnSpc>
              <a:spcAft>
                <a:spcPct val="15000"/>
              </a:spcAft>
            </a:pPr>
            <a:r>
              <a:rPr lang="zh-CN" altLang="en-US" sz="3200" b="1" dirty="0">
                <a:solidFill>
                  <a:srgbClr val="C00000"/>
                </a:solidFill>
                <a:latin typeface="三极魏碑简" panose="00000500000000000000" charset="-122"/>
                <a:ea typeface="三极魏碑简" panose="00000500000000000000" charset="-122"/>
                <a:cs typeface="三极魏碑简" panose="00000500000000000000" charset="-122"/>
              </a:rPr>
              <a:t>硕士生</a:t>
            </a:r>
            <a:r>
              <a:rPr lang="en-US" altLang="zh-CN" sz="3200" b="1" dirty="0">
                <a:solidFill>
                  <a:srgbClr val="C00000"/>
                </a:solidFill>
                <a:latin typeface="三极魏碑简" panose="00000500000000000000" charset="-122"/>
                <a:ea typeface="三极魏碑简" panose="00000500000000000000" charset="-122"/>
                <a:cs typeface="三极魏碑简" panose="00000500000000000000" charset="-122"/>
              </a:rPr>
              <a:t>321</a:t>
            </a:r>
            <a:r>
              <a:rPr lang="zh-CN" altLang="en-US" sz="3200" b="1" dirty="0">
                <a:solidFill>
                  <a:srgbClr val="C00000"/>
                </a:solidFill>
                <a:latin typeface="三极魏碑简" panose="00000500000000000000" charset="-122"/>
                <a:ea typeface="三极魏碑简" panose="00000500000000000000" charset="-122"/>
                <a:cs typeface="三极魏碑简" panose="00000500000000000000" charset="-122"/>
              </a:rPr>
              <a:t>人</a:t>
            </a:r>
          </a:p>
        </p:txBody>
      </p:sp>
      <p:pic>
        <p:nvPicPr>
          <p:cNvPr id="3" name="图片 2" descr="小人排队"/>
          <p:cNvPicPr>
            <a:picLocks noChangeAspect="1"/>
          </p:cNvPicPr>
          <p:nvPr>
            <p:custDataLst>
              <p:tags r:id="rId36"/>
            </p:custDataLst>
          </p:nvPr>
        </p:nvPicPr>
        <p:blipFill>
          <a:blip r:embed="rId44" cstate="screen"/>
          <a:srcRect t="-4413"/>
          <a:stretch>
            <a:fillRect/>
          </a:stretch>
        </p:blipFill>
        <p:spPr>
          <a:xfrm>
            <a:off x="5001895" y="5591810"/>
            <a:ext cx="78740" cy="751205"/>
          </a:xfrm>
          <a:prstGeom prst="rect">
            <a:avLst/>
          </a:prstGeom>
        </p:spPr>
      </p:pic>
      <p:sp>
        <p:nvSpPr>
          <p:cNvPr id="50" name="矩形 49"/>
          <p:cNvSpPr/>
          <p:nvPr>
            <p:custDataLst>
              <p:tags r:id="rId37"/>
            </p:custDataLst>
          </p:nvPr>
        </p:nvSpPr>
        <p:spPr>
          <a:xfrm>
            <a:off x="7839658" y="3617978"/>
            <a:ext cx="2251075" cy="534035"/>
          </a:xfrm>
          <a:prstGeom prst="rect">
            <a:avLst/>
          </a:prstGeom>
        </p:spPr>
        <p:txBody>
          <a:bodyPr wrap="none">
            <a:spAutoFit/>
          </a:bodyPr>
          <a:lstStyle/>
          <a:p>
            <a:pPr marL="0" lvl="1" algn="ctr" defTabSz="889000">
              <a:lnSpc>
                <a:spcPct val="90000"/>
              </a:lnSpc>
              <a:spcAft>
                <a:spcPct val="15000"/>
              </a:spcAft>
            </a:pPr>
            <a:r>
              <a:rPr lang="zh-CN" altLang="en-US" sz="3200" b="1" dirty="0">
                <a:solidFill>
                  <a:srgbClr val="C00000"/>
                </a:solidFill>
                <a:latin typeface="三极魏碑简" panose="00000500000000000000" charset="-122"/>
                <a:ea typeface="三极魏碑简" panose="00000500000000000000" charset="-122"/>
                <a:cs typeface="三极魏碑简" panose="00000500000000000000" charset="-122"/>
              </a:rPr>
              <a:t>博士生</a:t>
            </a:r>
            <a:r>
              <a:rPr lang="en-US" altLang="zh-CN" sz="3200" b="1" dirty="0">
                <a:solidFill>
                  <a:srgbClr val="C00000"/>
                </a:solidFill>
                <a:latin typeface="三极魏碑简" panose="00000500000000000000" charset="-122"/>
                <a:ea typeface="三极魏碑简" panose="00000500000000000000" charset="-122"/>
                <a:cs typeface="三极魏碑简" panose="00000500000000000000" charset="-122"/>
              </a:rPr>
              <a:t>167</a:t>
            </a:r>
            <a:r>
              <a:rPr lang="zh-CN" altLang="en-US" sz="3200" b="1" dirty="0">
                <a:solidFill>
                  <a:srgbClr val="C00000"/>
                </a:solidFill>
                <a:latin typeface="三极魏碑简" panose="00000500000000000000" charset="-122"/>
                <a:ea typeface="三极魏碑简" panose="00000500000000000000" charset="-122"/>
                <a:cs typeface="三极魏碑简" panose="00000500000000000000" charset="-122"/>
              </a:rPr>
              <a:t>人</a:t>
            </a:r>
          </a:p>
        </p:txBody>
      </p:sp>
      <p:pic>
        <p:nvPicPr>
          <p:cNvPr id="52" name="图片 51" descr="小人排队"/>
          <p:cNvPicPr>
            <a:picLocks noChangeAspect="1"/>
          </p:cNvPicPr>
          <p:nvPr>
            <p:custDataLst>
              <p:tags r:id="rId38"/>
            </p:custDataLst>
          </p:nvPr>
        </p:nvPicPr>
        <p:blipFill>
          <a:blip r:embed="rId42" cstate="screen"/>
          <a:stretch>
            <a:fillRect/>
          </a:stretch>
        </p:blipFill>
        <p:spPr>
          <a:xfrm>
            <a:off x="7161530" y="4869180"/>
            <a:ext cx="1841500" cy="719455"/>
          </a:xfrm>
          <a:prstGeom prst="rect">
            <a:avLst/>
          </a:prstGeom>
        </p:spPr>
      </p:pic>
      <p:pic>
        <p:nvPicPr>
          <p:cNvPr id="53" name="图片 52" descr="小人排队"/>
          <p:cNvPicPr>
            <a:picLocks noChangeAspect="1"/>
          </p:cNvPicPr>
          <p:nvPr>
            <p:custDataLst>
              <p:tags r:id="rId39"/>
            </p:custDataLst>
          </p:nvPr>
        </p:nvPicPr>
        <p:blipFill>
          <a:blip r:embed="rId45" cstate="screen"/>
          <a:srcRect t="-18358"/>
          <a:stretch>
            <a:fillRect/>
          </a:stretch>
        </p:blipFill>
        <p:spPr>
          <a:xfrm>
            <a:off x="9002395" y="4736465"/>
            <a:ext cx="736600" cy="851535"/>
          </a:xfrm>
          <a:prstGeom prst="rect">
            <a:avLst/>
          </a:prstGeom>
        </p:spPr>
      </p:pic>
      <p:pic>
        <p:nvPicPr>
          <p:cNvPr id="54" name="图片 53" descr="小人排队"/>
          <p:cNvPicPr>
            <a:picLocks noChangeAspect="1"/>
          </p:cNvPicPr>
          <p:nvPr>
            <p:custDataLst>
              <p:tags r:id="rId40"/>
            </p:custDataLst>
          </p:nvPr>
        </p:nvPicPr>
        <p:blipFill>
          <a:blip r:embed="rId47" cstate="screen"/>
          <a:srcRect t="-18358"/>
          <a:stretch>
            <a:fillRect/>
          </a:stretch>
        </p:blipFill>
        <p:spPr>
          <a:xfrm>
            <a:off x="9738995" y="4729480"/>
            <a:ext cx="247015" cy="8515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小人排队"/>
          <p:cNvPicPr>
            <a:picLocks noChangeAspect="1"/>
          </p:cNvPicPr>
          <p:nvPr/>
        </p:nvPicPr>
        <p:blipFill>
          <a:blip r:embed="rId39" cstate="screen"/>
          <a:stretch>
            <a:fillRect/>
          </a:stretch>
        </p:blipFill>
        <p:spPr>
          <a:xfrm>
            <a:off x="526415" y="2726373"/>
            <a:ext cx="1841500" cy="719455"/>
          </a:xfrm>
          <a:prstGeom prst="rect">
            <a:avLst/>
          </a:prstGeom>
        </p:spPr>
      </p:pic>
      <p:pic>
        <p:nvPicPr>
          <p:cNvPr id="5" name="图片 4" descr="小人排队"/>
          <p:cNvPicPr>
            <a:picLocks noChangeAspect="1"/>
          </p:cNvPicPr>
          <p:nvPr>
            <p:custDataLst>
              <p:tags r:id="rId1"/>
            </p:custDataLst>
          </p:nvPr>
        </p:nvPicPr>
        <p:blipFill>
          <a:blip r:embed="rId39" cstate="screen"/>
          <a:stretch>
            <a:fillRect/>
          </a:stretch>
        </p:blipFill>
        <p:spPr>
          <a:xfrm>
            <a:off x="2858135" y="2726373"/>
            <a:ext cx="1841500" cy="719455"/>
          </a:xfrm>
          <a:prstGeom prst="rect">
            <a:avLst/>
          </a:prstGeom>
        </p:spPr>
      </p:pic>
      <p:pic>
        <p:nvPicPr>
          <p:cNvPr id="8" name="图片 7" descr="小人排队"/>
          <p:cNvPicPr>
            <a:picLocks noChangeAspect="1"/>
          </p:cNvPicPr>
          <p:nvPr>
            <p:custDataLst>
              <p:tags r:id="rId2"/>
            </p:custDataLst>
          </p:nvPr>
        </p:nvPicPr>
        <p:blipFill>
          <a:blip r:embed="rId39" cstate="screen"/>
          <a:stretch>
            <a:fillRect/>
          </a:stretch>
        </p:blipFill>
        <p:spPr>
          <a:xfrm>
            <a:off x="526415" y="2026920"/>
            <a:ext cx="1841500" cy="719455"/>
          </a:xfrm>
          <a:prstGeom prst="rect">
            <a:avLst/>
          </a:prstGeom>
        </p:spPr>
      </p:pic>
      <p:pic>
        <p:nvPicPr>
          <p:cNvPr id="9" name="图片 8" descr="小人排队"/>
          <p:cNvPicPr>
            <a:picLocks noChangeAspect="1"/>
          </p:cNvPicPr>
          <p:nvPr>
            <p:custDataLst>
              <p:tags r:id="rId3"/>
            </p:custDataLst>
          </p:nvPr>
        </p:nvPicPr>
        <p:blipFill>
          <a:blip r:embed="rId39" cstate="screen"/>
          <a:stretch>
            <a:fillRect/>
          </a:stretch>
        </p:blipFill>
        <p:spPr>
          <a:xfrm>
            <a:off x="2873375" y="2026920"/>
            <a:ext cx="1841500" cy="719455"/>
          </a:xfrm>
          <a:prstGeom prst="rect">
            <a:avLst/>
          </a:prstGeom>
        </p:spPr>
      </p:pic>
      <p:pic>
        <p:nvPicPr>
          <p:cNvPr id="11" name="图片 10" descr="小人排队"/>
          <p:cNvPicPr>
            <a:picLocks noChangeAspect="1"/>
          </p:cNvPicPr>
          <p:nvPr>
            <p:custDataLst>
              <p:tags r:id="rId4"/>
            </p:custDataLst>
          </p:nvPr>
        </p:nvPicPr>
        <p:blipFill>
          <a:blip r:embed="rId39" cstate="screen"/>
          <a:stretch>
            <a:fillRect/>
          </a:stretch>
        </p:blipFill>
        <p:spPr>
          <a:xfrm>
            <a:off x="526415" y="4049395"/>
            <a:ext cx="1841500" cy="719455"/>
          </a:xfrm>
          <a:prstGeom prst="rect">
            <a:avLst/>
          </a:prstGeom>
        </p:spPr>
      </p:pic>
      <p:pic>
        <p:nvPicPr>
          <p:cNvPr id="12" name="图片 11" descr="小人排队"/>
          <p:cNvPicPr>
            <a:picLocks noChangeAspect="1"/>
          </p:cNvPicPr>
          <p:nvPr>
            <p:custDataLst>
              <p:tags r:id="rId5"/>
            </p:custDataLst>
          </p:nvPr>
        </p:nvPicPr>
        <p:blipFill>
          <a:blip r:embed="rId39" cstate="screen"/>
          <a:stretch>
            <a:fillRect/>
          </a:stretch>
        </p:blipFill>
        <p:spPr>
          <a:xfrm>
            <a:off x="2878455" y="4068445"/>
            <a:ext cx="1841500" cy="719455"/>
          </a:xfrm>
          <a:prstGeom prst="rect">
            <a:avLst/>
          </a:prstGeom>
        </p:spPr>
      </p:pic>
      <p:pic>
        <p:nvPicPr>
          <p:cNvPr id="14" name="图片 13" descr="小人排队"/>
          <p:cNvPicPr>
            <a:picLocks noChangeAspect="1"/>
          </p:cNvPicPr>
          <p:nvPr>
            <p:custDataLst>
              <p:tags r:id="rId6"/>
            </p:custDataLst>
          </p:nvPr>
        </p:nvPicPr>
        <p:blipFill>
          <a:blip r:embed="rId39" cstate="screen"/>
          <a:stretch>
            <a:fillRect/>
          </a:stretch>
        </p:blipFill>
        <p:spPr>
          <a:xfrm>
            <a:off x="5220335" y="2026920"/>
            <a:ext cx="1841500" cy="719455"/>
          </a:xfrm>
          <a:prstGeom prst="rect">
            <a:avLst/>
          </a:prstGeom>
        </p:spPr>
      </p:pic>
      <p:pic>
        <p:nvPicPr>
          <p:cNvPr id="15" name="图片 14" descr="小人排队"/>
          <p:cNvPicPr>
            <a:picLocks noChangeAspect="1"/>
          </p:cNvPicPr>
          <p:nvPr>
            <p:custDataLst>
              <p:tags r:id="rId7"/>
            </p:custDataLst>
          </p:nvPr>
        </p:nvPicPr>
        <p:blipFill>
          <a:blip r:embed="rId39" cstate="screen"/>
          <a:stretch>
            <a:fillRect/>
          </a:stretch>
        </p:blipFill>
        <p:spPr>
          <a:xfrm>
            <a:off x="5200650" y="4801870"/>
            <a:ext cx="1841500" cy="719455"/>
          </a:xfrm>
          <a:prstGeom prst="rect">
            <a:avLst/>
          </a:prstGeom>
        </p:spPr>
      </p:pic>
      <p:pic>
        <p:nvPicPr>
          <p:cNvPr id="17" name="图片 16" descr="小人排队"/>
          <p:cNvPicPr>
            <a:picLocks noChangeAspect="1"/>
          </p:cNvPicPr>
          <p:nvPr>
            <p:custDataLst>
              <p:tags r:id="rId8"/>
            </p:custDataLst>
          </p:nvPr>
        </p:nvPicPr>
        <p:blipFill>
          <a:blip r:embed="rId39" cstate="screen"/>
          <a:stretch>
            <a:fillRect/>
          </a:stretch>
        </p:blipFill>
        <p:spPr>
          <a:xfrm>
            <a:off x="7567295" y="2026920"/>
            <a:ext cx="1841500" cy="719455"/>
          </a:xfrm>
          <a:prstGeom prst="rect">
            <a:avLst/>
          </a:prstGeom>
        </p:spPr>
      </p:pic>
      <p:pic>
        <p:nvPicPr>
          <p:cNvPr id="18" name="图片 17" descr="小人排队"/>
          <p:cNvPicPr>
            <a:picLocks noChangeAspect="1"/>
          </p:cNvPicPr>
          <p:nvPr>
            <p:custDataLst>
              <p:tags r:id="rId9"/>
            </p:custDataLst>
          </p:nvPr>
        </p:nvPicPr>
        <p:blipFill>
          <a:blip r:embed="rId39" cstate="screen"/>
          <a:stretch>
            <a:fillRect/>
          </a:stretch>
        </p:blipFill>
        <p:spPr>
          <a:xfrm>
            <a:off x="9914255" y="2026920"/>
            <a:ext cx="1841500" cy="719455"/>
          </a:xfrm>
          <a:prstGeom prst="rect">
            <a:avLst/>
          </a:prstGeom>
        </p:spPr>
      </p:pic>
      <p:pic>
        <p:nvPicPr>
          <p:cNvPr id="20" name="图片 19" descr="小人排队"/>
          <p:cNvPicPr>
            <a:picLocks noChangeAspect="1"/>
          </p:cNvPicPr>
          <p:nvPr>
            <p:custDataLst>
              <p:tags r:id="rId10"/>
            </p:custDataLst>
          </p:nvPr>
        </p:nvPicPr>
        <p:blipFill>
          <a:blip r:embed="rId39" cstate="screen"/>
          <a:srcRect t="-11827" r="-3380"/>
          <a:stretch>
            <a:fillRect/>
          </a:stretch>
        </p:blipFill>
        <p:spPr>
          <a:xfrm>
            <a:off x="7521575" y="2683828"/>
            <a:ext cx="1903730" cy="804545"/>
          </a:xfrm>
          <a:prstGeom prst="rect">
            <a:avLst/>
          </a:prstGeom>
        </p:spPr>
      </p:pic>
      <p:pic>
        <p:nvPicPr>
          <p:cNvPr id="23" name="图片 22" descr="小人排队"/>
          <p:cNvPicPr>
            <a:picLocks noChangeAspect="1"/>
          </p:cNvPicPr>
          <p:nvPr>
            <p:custDataLst>
              <p:tags r:id="rId11"/>
            </p:custDataLst>
          </p:nvPr>
        </p:nvPicPr>
        <p:blipFill>
          <a:blip r:embed="rId39" cstate="screen"/>
          <a:stretch>
            <a:fillRect/>
          </a:stretch>
        </p:blipFill>
        <p:spPr>
          <a:xfrm>
            <a:off x="526415" y="1287780"/>
            <a:ext cx="1841500" cy="720090"/>
          </a:xfrm>
          <a:prstGeom prst="rect">
            <a:avLst/>
          </a:prstGeom>
        </p:spPr>
      </p:pic>
      <p:pic>
        <p:nvPicPr>
          <p:cNvPr id="24" name="图片 23" descr="小人排队"/>
          <p:cNvPicPr>
            <a:picLocks noChangeAspect="1"/>
          </p:cNvPicPr>
          <p:nvPr>
            <p:custDataLst>
              <p:tags r:id="rId12"/>
            </p:custDataLst>
          </p:nvPr>
        </p:nvPicPr>
        <p:blipFill>
          <a:blip r:embed="rId39" cstate="screen"/>
          <a:stretch>
            <a:fillRect/>
          </a:stretch>
        </p:blipFill>
        <p:spPr>
          <a:xfrm>
            <a:off x="2873375" y="1287780"/>
            <a:ext cx="1841500" cy="720090"/>
          </a:xfrm>
          <a:prstGeom prst="rect">
            <a:avLst/>
          </a:prstGeom>
        </p:spPr>
      </p:pic>
      <p:pic>
        <p:nvPicPr>
          <p:cNvPr id="26" name="图片 25" descr="小人排队"/>
          <p:cNvPicPr>
            <a:picLocks noChangeAspect="1"/>
          </p:cNvPicPr>
          <p:nvPr>
            <p:custDataLst>
              <p:tags r:id="rId13"/>
            </p:custDataLst>
          </p:nvPr>
        </p:nvPicPr>
        <p:blipFill>
          <a:blip r:embed="rId39" cstate="screen"/>
          <a:stretch>
            <a:fillRect/>
          </a:stretch>
        </p:blipFill>
        <p:spPr>
          <a:xfrm>
            <a:off x="7567295" y="1287780"/>
            <a:ext cx="1841500" cy="720090"/>
          </a:xfrm>
          <a:prstGeom prst="rect">
            <a:avLst/>
          </a:prstGeom>
        </p:spPr>
      </p:pic>
      <p:pic>
        <p:nvPicPr>
          <p:cNvPr id="27" name="图片 26" descr="小人排队"/>
          <p:cNvPicPr>
            <a:picLocks noChangeAspect="1"/>
          </p:cNvPicPr>
          <p:nvPr>
            <p:custDataLst>
              <p:tags r:id="rId14"/>
            </p:custDataLst>
          </p:nvPr>
        </p:nvPicPr>
        <p:blipFill>
          <a:blip r:embed="rId39" cstate="screen"/>
          <a:stretch>
            <a:fillRect/>
          </a:stretch>
        </p:blipFill>
        <p:spPr>
          <a:xfrm>
            <a:off x="9914255" y="1287780"/>
            <a:ext cx="1841500" cy="720090"/>
          </a:xfrm>
          <a:prstGeom prst="rect">
            <a:avLst/>
          </a:prstGeom>
        </p:spPr>
      </p:pic>
      <p:pic>
        <p:nvPicPr>
          <p:cNvPr id="29" name="图片 28" descr="小人排队"/>
          <p:cNvPicPr>
            <a:picLocks noChangeAspect="1"/>
          </p:cNvPicPr>
          <p:nvPr>
            <p:custDataLst>
              <p:tags r:id="rId15"/>
            </p:custDataLst>
          </p:nvPr>
        </p:nvPicPr>
        <p:blipFill>
          <a:blip r:embed="rId39" cstate="screen"/>
          <a:stretch>
            <a:fillRect/>
          </a:stretch>
        </p:blipFill>
        <p:spPr>
          <a:xfrm>
            <a:off x="529590" y="4783455"/>
            <a:ext cx="1841500" cy="719455"/>
          </a:xfrm>
          <a:prstGeom prst="rect">
            <a:avLst/>
          </a:prstGeom>
        </p:spPr>
      </p:pic>
      <p:pic>
        <p:nvPicPr>
          <p:cNvPr id="30" name="图片 29" descr="小人排队"/>
          <p:cNvPicPr>
            <a:picLocks noChangeAspect="1"/>
          </p:cNvPicPr>
          <p:nvPr>
            <p:custDataLst>
              <p:tags r:id="rId16"/>
            </p:custDataLst>
          </p:nvPr>
        </p:nvPicPr>
        <p:blipFill>
          <a:blip r:embed="rId39" cstate="screen"/>
          <a:stretch>
            <a:fillRect/>
          </a:stretch>
        </p:blipFill>
        <p:spPr>
          <a:xfrm>
            <a:off x="2882265" y="4802505"/>
            <a:ext cx="1841500" cy="719455"/>
          </a:xfrm>
          <a:prstGeom prst="rect">
            <a:avLst/>
          </a:prstGeom>
        </p:spPr>
      </p:pic>
      <p:pic>
        <p:nvPicPr>
          <p:cNvPr id="32" name="图片 31" descr="小人排队"/>
          <p:cNvPicPr>
            <a:picLocks noChangeAspect="1"/>
          </p:cNvPicPr>
          <p:nvPr>
            <p:custDataLst>
              <p:tags r:id="rId17"/>
            </p:custDataLst>
          </p:nvPr>
        </p:nvPicPr>
        <p:blipFill>
          <a:blip r:embed="rId39" cstate="screen"/>
          <a:stretch>
            <a:fillRect/>
          </a:stretch>
        </p:blipFill>
        <p:spPr>
          <a:xfrm>
            <a:off x="7557135" y="4089400"/>
            <a:ext cx="1841500" cy="719455"/>
          </a:xfrm>
          <a:prstGeom prst="rect">
            <a:avLst/>
          </a:prstGeom>
        </p:spPr>
      </p:pic>
      <p:pic>
        <p:nvPicPr>
          <p:cNvPr id="33" name="图片 32" descr="小人排队"/>
          <p:cNvPicPr>
            <a:picLocks noChangeAspect="1"/>
          </p:cNvPicPr>
          <p:nvPr>
            <p:custDataLst>
              <p:tags r:id="rId18"/>
            </p:custDataLst>
          </p:nvPr>
        </p:nvPicPr>
        <p:blipFill>
          <a:blip r:embed="rId39" cstate="screen"/>
          <a:stretch>
            <a:fillRect/>
          </a:stretch>
        </p:blipFill>
        <p:spPr>
          <a:xfrm>
            <a:off x="9915525" y="2726373"/>
            <a:ext cx="1841500" cy="719455"/>
          </a:xfrm>
          <a:prstGeom prst="rect">
            <a:avLst/>
          </a:prstGeom>
        </p:spPr>
      </p:pic>
      <p:pic>
        <p:nvPicPr>
          <p:cNvPr id="35" name="图片 34" descr="小人排队"/>
          <p:cNvPicPr>
            <a:picLocks noChangeAspect="1"/>
          </p:cNvPicPr>
          <p:nvPr>
            <p:custDataLst>
              <p:tags r:id="rId19"/>
            </p:custDataLst>
          </p:nvPr>
        </p:nvPicPr>
        <p:blipFill>
          <a:blip r:embed="rId39" cstate="screen"/>
          <a:stretch>
            <a:fillRect/>
          </a:stretch>
        </p:blipFill>
        <p:spPr>
          <a:xfrm>
            <a:off x="5189855" y="2726373"/>
            <a:ext cx="1841500" cy="719455"/>
          </a:xfrm>
          <a:prstGeom prst="rect">
            <a:avLst/>
          </a:prstGeom>
        </p:spPr>
      </p:pic>
      <p:pic>
        <p:nvPicPr>
          <p:cNvPr id="36" name="图片 35" descr="小人排队"/>
          <p:cNvPicPr>
            <a:picLocks noChangeAspect="1"/>
          </p:cNvPicPr>
          <p:nvPr>
            <p:custDataLst>
              <p:tags r:id="rId20"/>
            </p:custDataLst>
          </p:nvPr>
        </p:nvPicPr>
        <p:blipFill>
          <a:blip r:embed="rId39" cstate="screen"/>
          <a:stretch>
            <a:fillRect/>
          </a:stretch>
        </p:blipFill>
        <p:spPr>
          <a:xfrm>
            <a:off x="5200650" y="5538470"/>
            <a:ext cx="1841500" cy="719455"/>
          </a:xfrm>
          <a:prstGeom prst="rect">
            <a:avLst/>
          </a:prstGeom>
        </p:spPr>
      </p:pic>
      <p:pic>
        <p:nvPicPr>
          <p:cNvPr id="38" name="图片 37" descr="小人排队"/>
          <p:cNvPicPr>
            <a:picLocks noChangeAspect="1"/>
          </p:cNvPicPr>
          <p:nvPr>
            <p:custDataLst>
              <p:tags r:id="rId21"/>
            </p:custDataLst>
          </p:nvPr>
        </p:nvPicPr>
        <p:blipFill>
          <a:blip r:embed="rId39" cstate="screen"/>
          <a:stretch>
            <a:fillRect/>
          </a:stretch>
        </p:blipFill>
        <p:spPr>
          <a:xfrm>
            <a:off x="5220335" y="1287780"/>
            <a:ext cx="1841500" cy="720090"/>
          </a:xfrm>
          <a:prstGeom prst="rect">
            <a:avLst/>
          </a:prstGeom>
        </p:spPr>
      </p:pic>
      <p:pic>
        <p:nvPicPr>
          <p:cNvPr id="39" name="图片 38" descr="小人排队"/>
          <p:cNvPicPr>
            <a:picLocks noChangeAspect="1"/>
          </p:cNvPicPr>
          <p:nvPr>
            <p:custDataLst>
              <p:tags r:id="rId22"/>
            </p:custDataLst>
          </p:nvPr>
        </p:nvPicPr>
        <p:blipFill>
          <a:blip r:embed="rId39" cstate="screen"/>
          <a:stretch>
            <a:fillRect/>
          </a:stretch>
        </p:blipFill>
        <p:spPr>
          <a:xfrm>
            <a:off x="5200650" y="4064635"/>
            <a:ext cx="1841500" cy="720090"/>
          </a:xfrm>
          <a:prstGeom prst="rect">
            <a:avLst/>
          </a:prstGeom>
        </p:spPr>
      </p:pic>
      <p:pic>
        <p:nvPicPr>
          <p:cNvPr id="41" name="图片 40" descr="小人排队"/>
          <p:cNvPicPr>
            <a:picLocks noChangeAspect="1"/>
          </p:cNvPicPr>
          <p:nvPr>
            <p:custDataLst>
              <p:tags r:id="rId23"/>
            </p:custDataLst>
          </p:nvPr>
        </p:nvPicPr>
        <p:blipFill>
          <a:blip r:embed="rId39" cstate="screen"/>
          <a:stretch>
            <a:fillRect/>
          </a:stretch>
        </p:blipFill>
        <p:spPr>
          <a:xfrm>
            <a:off x="529590" y="5537835"/>
            <a:ext cx="1841500" cy="719455"/>
          </a:xfrm>
          <a:prstGeom prst="rect">
            <a:avLst/>
          </a:prstGeom>
        </p:spPr>
      </p:pic>
      <p:pic>
        <p:nvPicPr>
          <p:cNvPr id="42" name="图片 41" descr="小人排队"/>
          <p:cNvPicPr>
            <a:picLocks noChangeAspect="1"/>
          </p:cNvPicPr>
          <p:nvPr>
            <p:custDataLst>
              <p:tags r:id="rId24"/>
            </p:custDataLst>
          </p:nvPr>
        </p:nvPicPr>
        <p:blipFill>
          <a:blip r:embed="rId39" cstate="screen"/>
          <a:stretch>
            <a:fillRect/>
          </a:stretch>
        </p:blipFill>
        <p:spPr>
          <a:xfrm>
            <a:off x="2881630" y="5556885"/>
            <a:ext cx="1841500" cy="719455"/>
          </a:xfrm>
          <a:prstGeom prst="rect">
            <a:avLst/>
          </a:prstGeom>
        </p:spPr>
      </p:pic>
      <p:pic>
        <p:nvPicPr>
          <p:cNvPr id="43" name="图片 42" descr="小人排队"/>
          <p:cNvPicPr>
            <a:picLocks noChangeAspect="1"/>
          </p:cNvPicPr>
          <p:nvPr>
            <p:custDataLst>
              <p:tags r:id="rId25"/>
            </p:custDataLst>
          </p:nvPr>
        </p:nvPicPr>
        <p:blipFill>
          <a:blip r:embed="rId40" cstate="screen"/>
          <a:srcRect/>
          <a:stretch>
            <a:fillRect/>
          </a:stretch>
        </p:blipFill>
        <p:spPr>
          <a:xfrm>
            <a:off x="7567295" y="5553710"/>
            <a:ext cx="736645" cy="720000"/>
          </a:xfrm>
          <a:prstGeom prst="rect">
            <a:avLst/>
          </a:prstGeom>
        </p:spPr>
      </p:pic>
      <p:sp>
        <p:nvSpPr>
          <p:cNvPr id="44" name="文本框 43"/>
          <p:cNvSpPr txBox="1"/>
          <p:nvPr>
            <p:custDataLst>
              <p:tags r:id="rId26"/>
            </p:custDataLst>
          </p:nvPr>
        </p:nvSpPr>
        <p:spPr>
          <a:xfrm>
            <a:off x="414655" y="313690"/>
            <a:ext cx="1903730" cy="461645"/>
          </a:xfrm>
          <a:prstGeom prst="rect">
            <a:avLst/>
          </a:prstGeom>
          <a:noFill/>
        </p:spPr>
        <p:txBody>
          <a:bodyPr wrap="square" rtlCol="0">
            <a:noAutofit/>
          </a:bodyPr>
          <a:lstStyle/>
          <a:p>
            <a:pPr>
              <a:defRPr/>
            </a:pPr>
            <a:r>
              <a:rPr kumimoji="1" lang="zh-CN" altLang="en-US" sz="2400" b="1" kern="100" dirty="0">
                <a:solidFill>
                  <a:srgbClr val="9B0000"/>
                </a:solidFill>
                <a:effectLst/>
                <a:latin typeface="黑体" charset="0"/>
                <a:ea typeface="黑体" charset="0"/>
                <a:cs typeface="Times New Roman" panose="02020603050405020304" pitchFamily="18" charset="0"/>
              </a:rPr>
              <a:t>学院概况</a:t>
            </a:r>
          </a:p>
        </p:txBody>
      </p:sp>
      <p:sp>
        <p:nvSpPr>
          <p:cNvPr id="45" name="矩形 44"/>
          <p:cNvSpPr/>
          <p:nvPr>
            <p:custDataLst>
              <p:tags r:id="rId27"/>
            </p:custDataLst>
          </p:nvPr>
        </p:nvSpPr>
        <p:spPr>
          <a:xfrm rot="16200000">
            <a:off x="134354" y="503095"/>
            <a:ext cx="461664" cy="78773"/>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pic>
        <p:nvPicPr>
          <p:cNvPr id="94" name="图片 93"/>
          <p:cNvPicPr>
            <a:picLocks noChangeAspect="1"/>
          </p:cNvPicPr>
          <p:nvPr>
            <p:custDataLst>
              <p:tags r:id="rId28"/>
            </p:custDataLst>
          </p:nvPr>
        </p:nvPicPr>
        <p:blipFill>
          <a:blip r:embed="rId41" cstate="email"/>
          <a:stretch>
            <a:fillRect/>
          </a:stretch>
        </p:blipFill>
        <p:spPr>
          <a:xfrm>
            <a:off x="8723267" y="-35445"/>
            <a:ext cx="2829919" cy="1080850"/>
          </a:xfrm>
          <a:prstGeom prst="rect">
            <a:avLst/>
          </a:prstGeom>
        </p:spPr>
      </p:pic>
      <p:sp>
        <p:nvSpPr>
          <p:cNvPr id="95" name="矩形 94"/>
          <p:cNvSpPr/>
          <p:nvPr>
            <p:custDataLst>
              <p:tags r:id="rId29"/>
            </p:custDataLst>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96" name="矩形 95"/>
          <p:cNvSpPr/>
          <p:nvPr>
            <p:custDataLst>
              <p:tags r:id="rId30"/>
            </p:custDataLst>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97" name="矩形 96"/>
          <p:cNvSpPr/>
          <p:nvPr>
            <p:custDataLst>
              <p:tags r:id="rId31"/>
            </p:custDataLst>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46" name="矩形 45"/>
          <p:cNvSpPr/>
          <p:nvPr>
            <p:custDataLst>
              <p:tags r:id="rId32"/>
            </p:custDataLst>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sp>
        <p:nvSpPr>
          <p:cNvPr id="19" name="矩形 18"/>
          <p:cNvSpPr/>
          <p:nvPr/>
        </p:nvSpPr>
        <p:spPr>
          <a:xfrm>
            <a:off x="9755505" y="4105910"/>
            <a:ext cx="2113280" cy="2239645"/>
          </a:xfrm>
          <a:prstGeom prst="rec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7" name="矩形 46"/>
          <p:cNvSpPr/>
          <p:nvPr>
            <p:custDataLst>
              <p:tags r:id="rId33"/>
            </p:custDataLst>
          </p:nvPr>
        </p:nvSpPr>
        <p:spPr>
          <a:xfrm>
            <a:off x="9779264" y="4283458"/>
            <a:ext cx="2145030" cy="1944370"/>
          </a:xfrm>
          <a:prstGeom prst="rect">
            <a:avLst/>
          </a:prstGeom>
        </p:spPr>
        <p:txBody>
          <a:bodyPr wrap="none">
            <a:spAutoFit/>
          </a:bodyPr>
          <a:lstStyle/>
          <a:p>
            <a:pPr marL="0" lvl="1" algn="ctr" defTabSz="889000">
              <a:lnSpc>
                <a:spcPct val="90000"/>
              </a:lnSpc>
              <a:spcAft>
                <a:spcPct val="15000"/>
              </a:spcAft>
            </a:pPr>
            <a:r>
              <a:rPr lang="zh-CN" altLang="en-US" sz="3200" b="1" dirty="0">
                <a:solidFill>
                  <a:schemeClr val="bg1"/>
                </a:solidFill>
                <a:latin typeface="三极魏碑简" panose="00000500000000000000" charset="-122"/>
                <a:ea typeface="三极魏碑简" panose="00000500000000000000" charset="-122"/>
                <a:cs typeface="三极魏碑简" panose="00000500000000000000" charset="-122"/>
              </a:rPr>
              <a:t>党支部</a:t>
            </a:r>
            <a:r>
              <a:rPr lang="en-US" altLang="zh-CN" sz="4000" b="1" dirty="0">
                <a:solidFill>
                  <a:srgbClr val="FFFF00"/>
                </a:solidFill>
                <a:latin typeface="三极魏碑简" panose="00000500000000000000" charset="-122"/>
                <a:ea typeface="三极魏碑简" panose="00000500000000000000" charset="-122"/>
                <a:cs typeface="三极魏碑简" panose="00000500000000000000" charset="-122"/>
              </a:rPr>
              <a:t>17</a:t>
            </a:r>
            <a:r>
              <a:rPr lang="zh-CN" altLang="en-US" sz="3200" b="1" dirty="0">
                <a:solidFill>
                  <a:schemeClr val="bg1"/>
                </a:solidFill>
                <a:latin typeface="三极魏碑简" panose="00000500000000000000" charset="-122"/>
                <a:ea typeface="三极魏碑简" panose="00000500000000000000" charset="-122"/>
                <a:cs typeface="三极魏碑简" panose="00000500000000000000" charset="-122"/>
              </a:rPr>
              <a:t>个</a:t>
            </a:r>
          </a:p>
          <a:p>
            <a:pPr marL="0" lvl="1" algn="ctr" defTabSz="889000">
              <a:lnSpc>
                <a:spcPct val="90000"/>
              </a:lnSpc>
              <a:spcAft>
                <a:spcPct val="15000"/>
              </a:spcAft>
            </a:pPr>
            <a:r>
              <a:rPr lang="zh-CN" altLang="en-US" sz="3200" b="1" dirty="0">
                <a:solidFill>
                  <a:schemeClr val="bg1"/>
                </a:solidFill>
                <a:latin typeface="三极魏碑简" panose="00000500000000000000" charset="-122"/>
                <a:ea typeface="三极魏碑简" panose="00000500000000000000" charset="-122"/>
                <a:cs typeface="三极魏碑简" panose="00000500000000000000" charset="-122"/>
              </a:rPr>
              <a:t>班级</a:t>
            </a:r>
            <a:r>
              <a:rPr lang="en-US" altLang="zh-CN" sz="4000" b="1" dirty="0">
                <a:solidFill>
                  <a:srgbClr val="FFFF00"/>
                </a:solidFill>
                <a:latin typeface="三极魏碑简" panose="00000500000000000000" charset="-122"/>
                <a:ea typeface="三极魏碑简" panose="00000500000000000000" charset="-122"/>
                <a:cs typeface="三极魏碑简" panose="00000500000000000000" charset="-122"/>
              </a:rPr>
              <a:t>74</a:t>
            </a:r>
            <a:r>
              <a:rPr lang="zh-CN" altLang="en-US" sz="3200" b="1" dirty="0">
                <a:solidFill>
                  <a:schemeClr val="bg1"/>
                </a:solidFill>
                <a:latin typeface="三极魏碑简" panose="00000500000000000000" charset="-122"/>
                <a:ea typeface="三极魏碑简" panose="00000500000000000000" charset="-122"/>
                <a:cs typeface="三极魏碑简" panose="00000500000000000000" charset="-122"/>
              </a:rPr>
              <a:t>个</a:t>
            </a:r>
          </a:p>
          <a:p>
            <a:pPr marL="0" lvl="1" algn="ctr" defTabSz="889000">
              <a:lnSpc>
                <a:spcPct val="90000"/>
              </a:lnSpc>
              <a:spcAft>
                <a:spcPct val="15000"/>
              </a:spcAft>
            </a:pPr>
            <a:r>
              <a:rPr lang="zh-CN" altLang="en-US" sz="3200" b="1" dirty="0">
                <a:solidFill>
                  <a:schemeClr val="bg1"/>
                </a:solidFill>
                <a:latin typeface="三极魏碑简" panose="00000500000000000000" charset="-122"/>
                <a:ea typeface="三极魏碑简" panose="00000500000000000000" charset="-122"/>
                <a:cs typeface="三极魏碑简" panose="00000500000000000000" charset="-122"/>
              </a:rPr>
              <a:t>专业</a:t>
            </a:r>
            <a:r>
              <a:rPr lang="en-US" altLang="zh-CN" sz="4000" b="1" dirty="0">
                <a:solidFill>
                  <a:srgbClr val="FFFF00"/>
                </a:solidFill>
                <a:latin typeface="三极魏碑简" panose="00000500000000000000" charset="-122"/>
                <a:ea typeface="三极魏碑简" panose="00000500000000000000" charset="-122"/>
                <a:cs typeface="三极魏碑简" panose="00000500000000000000" charset="-122"/>
              </a:rPr>
              <a:t>37</a:t>
            </a:r>
            <a:r>
              <a:rPr lang="zh-CN" altLang="en-US" sz="3200" b="1" dirty="0">
                <a:solidFill>
                  <a:schemeClr val="bg1"/>
                </a:solidFill>
                <a:latin typeface="三极魏碑简" panose="00000500000000000000" charset="-122"/>
                <a:ea typeface="三极魏碑简" panose="00000500000000000000" charset="-122"/>
                <a:cs typeface="三极魏碑简" panose="00000500000000000000" charset="-122"/>
              </a:rPr>
              <a:t>个</a:t>
            </a:r>
          </a:p>
        </p:txBody>
      </p:sp>
      <p:pic>
        <p:nvPicPr>
          <p:cNvPr id="52" name="图片 51" descr="小人排队"/>
          <p:cNvPicPr>
            <a:picLocks noChangeAspect="1"/>
          </p:cNvPicPr>
          <p:nvPr>
            <p:custDataLst>
              <p:tags r:id="rId34"/>
            </p:custDataLst>
          </p:nvPr>
        </p:nvPicPr>
        <p:blipFill>
          <a:blip r:embed="rId39" cstate="screen"/>
          <a:stretch>
            <a:fillRect/>
          </a:stretch>
        </p:blipFill>
        <p:spPr>
          <a:xfrm>
            <a:off x="7556500" y="4799330"/>
            <a:ext cx="1841500" cy="719455"/>
          </a:xfrm>
          <a:prstGeom prst="rect">
            <a:avLst/>
          </a:prstGeom>
        </p:spPr>
      </p:pic>
      <p:sp>
        <p:nvSpPr>
          <p:cNvPr id="48" name="文本框 47"/>
          <p:cNvSpPr txBox="1"/>
          <p:nvPr>
            <p:custDataLst>
              <p:tags r:id="rId35"/>
            </p:custDataLst>
          </p:nvPr>
        </p:nvSpPr>
        <p:spPr>
          <a:xfrm>
            <a:off x="1919605" y="499110"/>
            <a:ext cx="7071995" cy="645160"/>
          </a:xfrm>
          <a:prstGeom prst="rect">
            <a:avLst/>
          </a:prstGeom>
          <a:noFill/>
        </p:spPr>
        <p:txBody>
          <a:bodyPr wrap="square" rtlCol="0" anchor="t">
            <a:spAutoFit/>
          </a:bodyPr>
          <a:lstStyle/>
          <a:p>
            <a:pPr algn="ctr"/>
            <a:r>
              <a:rPr lang="zh-CN" altLang="en-US" sz="2800">
                <a:latin typeface="三极魏碑简" panose="00000500000000000000" charset="-122"/>
                <a:ea typeface="三极魏碑简" panose="00000500000000000000" charset="-122"/>
              </a:rPr>
              <a:t>学生数量</a:t>
            </a:r>
            <a:r>
              <a:rPr lang="zh-CN" altLang="en-US" sz="3600" b="1">
                <a:solidFill>
                  <a:srgbClr val="C00000"/>
                </a:solidFill>
                <a:latin typeface="三极魏碑简" panose="00000500000000000000" charset="-122"/>
                <a:ea typeface="三极魏碑简" panose="00000500000000000000" charset="-122"/>
              </a:rPr>
              <a:t>多，</a:t>
            </a:r>
            <a:r>
              <a:rPr lang="zh-CN" altLang="en-US" sz="2800">
                <a:latin typeface="三极魏碑简" panose="00000500000000000000" charset="-122"/>
                <a:ea typeface="三极魏碑简" panose="00000500000000000000" charset="-122"/>
                <a:sym typeface="+mn-ea"/>
              </a:rPr>
              <a:t>专业差异</a:t>
            </a:r>
            <a:r>
              <a:rPr lang="zh-CN" altLang="en-US" sz="3200" b="1">
                <a:solidFill>
                  <a:srgbClr val="C00000"/>
                </a:solidFill>
                <a:latin typeface="三极魏碑简" panose="00000500000000000000" charset="-122"/>
                <a:ea typeface="三极魏碑简" panose="00000500000000000000" charset="-122"/>
                <a:sym typeface="+mn-ea"/>
              </a:rPr>
              <a:t>大，</a:t>
            </a:r>
            <a:r>
              <a:rPr lang="zh-CN" altLang="en-US" sz="2800">
                <a:latin typeface="三极魏碑简" panose="00000500000000000000" charset="-122"/>
                <a:ea typeface="三极魏碑简" panose="00000500000000000000" charset="-122"/>
                <a:sym typeface="+mn-ea"/>
              </a:rPr>
              <a:t>背景</a:t>
            </a:r>
            <a:r>
              <a:rPr lang="zh-CN" altLang="en-US" sz="3200" b="1">
                <a:solidFill>
                  <a:srgbClr val="C00000"/>
                </a:solidFill>
                <a:latin typeface="三极魏碑简" panose="00000500000000000000" charset="-122"/>
                <a:ea typeface="三极魏碑简" panose="00000500000000000000" charset="-122"/>
                <a:sym typeface="+mn-ea"/>
              </a:rPr>
              <a:t>多元</a:t>
            </a:r>
            <a:r>
              <a:rPr lang="zh-CN" altLang="en-US" sz="2800">
                <a:latin typeface="三极魏碑简" panose="00000500000000000000" charset="-122"/>
                <a:ea typeface="三极魏碑简" panose="00000500000000000000" charset="-122"/>
                <a:sym typeface="+mn-ea"/>
              </a:rPr>
              <a:t>化</a:t>
            </a:r>
          </a:p>
        </p:txBody>
      </p:sp>
      <p:sp>
        <p:nvSpPr>
          <p:cNvPr id="57" name="矩形 56"/>
          <p:cNvSpPr/>
          <p:nvPr>
            <p:custDataLst>
              <p:tags r:id="rId36"/>
            </p:custDataLst>
          </p:nvPr>
        </p:nvSpPr>
        <p:spPr>
          <a:xfrm>
            <a:off x="-33020" y="812800"/>
            <a:ext cx="2112645" cy="91440"/>
          </a:xfrm>
          <a:prstGeom prst="rect">
            <a:avLst/>
          </a:prstGeom>
          <a:gradFill flip="none" rotWithShape="1">
            <a:gsLst>
              <a:gs pos="0">
                <a:srgbClr val="8A0000">
                  <a:tint val="66000"/>
                  <a:satMod val="160000"/>
                </a:srgbClr>
              </a:gs>
              <a:gs pos="50000">
                <a:srgbClr val="8A0000">
                  <a:tint val="44500"/>
                  <a:satMod val="160000"/>
                </a:srgbClr>
              </a:gs>
              <a:gs pos="100000">
                <a:srgbClr val="8A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custDataLst>
              <p:tags r:id="rId37"/>
            </p:custDataLst>
          </p:nvPr>
        </p:nvSpPr>
        <p:spPr>
          <a:xfrm flipH="1" flipV="1">
            <a:off x="8824588" y="851775"/>
            <a:ext cx="3367410" cy="45719"/>
          </a:xfrm>
          <a:prstGeom prst="rect">
            <a:avLst/>
          </a:prstGeom>
          <a:gradFill flip="none" rotWithShape="1">
            <a:gsLst>
              <a:gs pos="0">
                <a:srgbClr val="8A0000">
                  <a:tint val="66000"/>
                  <a:satMod val="160000"/>
                </a:srgbClr>
              </a:gs>
              <a:gs pos="50000">
                <a:srgbClr val="8A0000">
                  <a:tint val="44500"/>
                  <a:satMod val="160000"/>
                </a:srgbClr>
              </a:gs>
              <a:gs pos="100000">
                <a:srgbClr val="8A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5" cstate="screen">
            <a:alphaModFix amt="80000"/>
          </a:blip>
          <a:stretch>
            <a:fillRect/>
          </a:stretch>
        </p:blipFill>
        <p:spPr>
          <a:xfrm>
            <a:off x="0" y="0"/>
            <a:ext cx="12192000" cy="6858000"/>
          </a:xfrm>
          <a:prstGeom prst="rect">
            <a:avLst/>
          </a:prstGeom>
        </p:spPr>
      </p:pic>
      <p:sp>
        <p:nvSpPr>
          <p:cNvPr id="3" name="矩形 2"/>
          <p:cNvSpPr>
            <a:spLocks noGrp="1" noRot="1" noMove="1" noResize="1" noEditPoints="1" noAdjustHandles="1" noChangeArrowheads="1" noChangeShapeType="1"/>
          </p:cNvSpPr>
          <p:nvPr>
            <p:custDataLst>
              <p:tags r:id="rId2"/>
            </p:custDataLst>
          </p:nvPr>
        </p:nvSpPr>
        <p:spPr>
          <a:xfrm>
            <a:off x="-578734" y="-1903097"/>
            <a:ext cx="18958562" cy="10664192"/>
          </a:xfrm>
          <a:prstGeom prst="rect">
            <a:avLst/>
          </a:prstGeom>
          <a:gradFill flip="none" rotWithShape="1">
            <a:gsLst>
              <a:gs pos="84000">
                <a:srgbClr val="B71C27"/>
              </a:gs>
              <a:gs pos="0">
                <a:srgbClr val="F6C6C9">
                  <a:alpha val="0"/>
                </a:srgbClr>
              </a:gs>
            </a:gsLst>
            <a:path path="circle">
              <a:fillToRect l="50000" t="50000" r="50000" b="5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DaBiaoSong-B06S" panose="03000509000000000000" pitchFamily="66" charset="-122"/>
              <a:ea typeface="FZDaBiaoSong-B06S" panose="03000509000000000000" pitchFamily="66" charset="-122"/>
            </a:endParaRPr>
          </a:p>
        </p:txBody>
      </p:sp>
      <p:pic>
        <p:nvPicPr>
          <p:cNvPr id="6" name="图片 5" descr="1704611670109460"/>
          <p:cNvPicPr>
            <a:picLocks noChangeAspect="1"/>
          </p:cNvPicPr>
          <p:nvPr>
            <p:custDataLst>
              <p:tags r:id="rId3"/>
            </p:custDataLst>
          </p:nvPr>
        </p:nvPicPr>
        <p:blipFill>
          <a:blip r:embed="rId6" cstate="screen"/>
          <a:srcRect/>
          <a:stretch>
            <a:fillRect/>
          </a:stretch>
        </p:blipFill>
        <p:spPr>
          <a:xfrm>
            <a:off x="2016125" y="1746250"/>
            <a:ext cx="1704340" cy="3278505"/>
          </a:xfrm>
          <a:prstGeom prst="rect">
            <a:avLst/>
          </a:prstGeom>
        </p:spPr>
      </p:pic>
      <p:pic>
        <p:nvPicPr>
          <p:cNvPr id="4" name="图片 3" descr="1704611550414799"/>
          <p:cNvPicPr>
            <a:picLocks noChangeAspect="1"/>
          </p:cNvPicPr>
          <p:nvPr/>
        </p:nvPicPr>
        <p:blipFill>
          <a:blip r:embed="rId7" cstate="screen"/>
          <a:srcRect r="46272"/>
          <a:stretch>
            <a:fillRect/>
          </a:stretch>
        </p:blipFill>
        <p:spPr>
          <a:xfrm>
            <a:off x="3087370" y="1844675"/>
            <a:ext cx="7973695" cy="3513455"/>
          </a:xfrm>
          <a:prstGeom prst="rect">
            <a:avLst/>
          </a:prstGeom>
        </p:spPr>
      </p:pic>
      <p:pic>
        <p:nvPicPr>
          <p:cNvPr id="7" name="图片 6"/>
          <p:cNvPicPr>
            <a:picLocks noChangeAspect="1"/>
          </p:cNvPicPr>
          <p:nvPr/>
        </p:nvPicPr>
        <p:blipFill>
          <a:blip r:embed="rId8" cstate="email"/>
          <a:stretch>
            <a:fillRect/>
          </a:stretch>
        </p:blipFill>
        <p:spPr>
          <a:xfrm>
            <a:off x="8967453" y="362149"/>
            <a:ext cx="2802673" cy="7894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991" y="6797162"/>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sp>
        <p:nvSpPr>
          <p:cNvPr id="29" name="文本框 28"/>
          <p:cNvSpPr txBox="1"/>
          <p:nvPr/>
        </p:nvSpPr>
        <p:spPr>
          <a:xfrm>
            <a:off x="414655" y="313690"/>
            <a:ext cx="1903730" cy="461645"/>
          </a:xfrm>
          <a:prstGeom prst="rect">
            <a:avLst/>
          </a:prstGeom>
          <a:noFill/>
        </p:spPr>
        <p:txBody>
          <a:bodyPr wrap="square" rtlCol="0">
            <a:noAutofit/>
          </a:bodyPr>
          <a:lstStyle/>
          <a:p>
            <a:pPr>
              <a:defRPr/>
            </a:pPr>
            <a:r>
              <a:rPr kumimoji="1" lang="zh-CN" altLang="en-US" sz="2400" b="1" kern="100" dirty="0">
                <a:solidFill>
                  <a:srgbClr val="9B0000"/>
                </a:solidFill>
                <a:effectLst/>
                <a:latin typeface="黑体" charset="0"/>
                <a:ea typeface="黑体" charset="0"/>
                <a:cs typeface="Times New Roman" panose="02020603050405020304" pitchFamily="18" charset="0"/>
              </a:rPr>
              <a:t>心灵守护</a:t>
            </a:r>
          </a:p>
        </p:txBody>
      </p:sp>
      <p:sp>
        <p:nvSpPr>
          <p:cNvPr id="2" name="矩形 1"/>
          <p:cNvSpPr/>
          <p:nvPr/>
        </p:nvSpPr>
        <p:spPr>
          <a:xfrm rot="16200000">
            <a:off x="134354" y="503095"/>
            <a:ext cx="461664" cy="78773"/>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dirty="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grpSp>
        <p:nvGrpSpPr>
          <p:cNvPr id="100" name="组合 99"/>
          <p:cNvGrpSpPr/>
          <p:nvPr/>
        </p:nvGrpSpPr>
        <p:grpSpPr>
          <a:xfrm>
            <a:off x="1167765" y="599440"/>
            <a:ext cx="9685020" cy="6319520"/>
            <a:chOff x="1839" y="944"/>
            <a:chExt cx="15252" cy="9952"/>
          </a:xfrm>
        </p:grpSpPr>
        <p:sp>
          <p:nvSpPr>
            <p:cNvPr id="72" name="圆角矩形 71"/>
            <p:cNvSpPr>
              <a:spLocks noChangeAspect="1"/>
            </p:cNvSpPr>
            <p:nvPr/>
          </p:nvSpPr>
          <p:spPr>
            <a:xfrm>
              <a:off x="5396" y="3182"/>
              <a:ext cx="4456" cy="3342"/>
            </a:xfrm>
            <a:prstGeom prst="roundRect">
              <a:avLst/>
            </a:prstGeom>
            <a:blipFill rotWithShape="1">
              <a:blip r:embed="rId20"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5" name="圆角矩形 74"/>
            <p:cNvSpPr>
              <a:spLocks noChangeAspect="1"/>
            </p:cNvSpPr>
            <p:nvPr>
              <p:custDataLst>
                <p:tags r:id="rId15"/>
              </p:custDataLst>
            </p:nvPr>
          </p:nvSpPr>
          <p:spPr>
            <a:xfrm>
              <a:off x="8980" y="5401"/>
              <a:ext cx="4456" cy="3342"/>
            </a:xfrm>
            <a:prstGeom prst="roundRect">
              <a:avLst>
                <a:gd name="adj" fmla="val 16666"/>
              </a:avLst>
            </a:prstGeom>
            <a:blipFill rotWithShape="1">
              <a:blip r:embed="rId21"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7" name="圆角矩形 76"/>
            <p:cNvSpPr>
              <a:spLocks noChangeAspect="1"/>
            </p:cNvSpPr>
            <p:nvPr>
              <p:custDataLst>
                <p:tags r:id="rId16"/>
              </p:custDataLst>
            </p:nvPr>
          </p:nvSpPr>
          <p:spPr>
            <a:xfrm>
              <a:off x="1839" y="944"/>
              <a:ext cx="4456" cy="3342"/>
            </a:xfrm>
            <a:prstGeom prst="roundRect">
              <a:avLst/>
            </a:prstGeom>
            <a:blipFill rotWithShape="1">
              <a:blip r:embed="rId22"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8" name="圆角矩形 77"/>
            <p:cNvSpPr>
              <a:spLocks noChangeAspect="1"/>
            </p:cNvSpPr>
            <p:nvPr>
              <p:custDataLst>
                <p:tags r:id="rId17"/>
              </p:custDataLst>
            </p:nvPr>
          </p:nvSpPr>
          <p:spPr>
            <a:xfrm>
              <a:off x="12635" y="7554"/>
              <a:ext cx="4456" cy="3342"/>
            </a:xfrm>
            <a:prstGeom prst="roundRect">
              <a:avLst/>
            </a:prstGeom>
            <a:blipFill rotWithShape="1">
              <a:blip r:embed="rId23"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99" name="组合 98"/>
          <p:cNvGrpSpPr/>
          <p:nvPr/>
        </p:nvGrpSpPr>
        <p:grpSpPr>
          <a:xfrm>
            <a:off x="2717800" y="-328930"/>
            <a:ext cx="9685020" cy="6319520"/>
            <a:chOff x="4280" y="-518"/>
            <a:chExt cx="15252" cy="9952"/>
          </a:xfrm>
        </p:grpSpPr>
        <p:sp>
          <p:nvSpPr>
            <p:cNvPr id="79" name="圆角矩形 78"/>
            <p:cNvSpPr>
              <a:spLocks noChangeAspect="1"/>
            </p:cNvSpPr>
            <p:nvPr>
              <p:custDataLst>
                <p:tags r:id="rId11"/>
              </p:custDataLst>
            </p:nvPr>
          </p:nvSpPr>
          <p:spPr>
            <a:xfrm>
              <a:off x="7837" y="1720"/>
              <a:ext cx="4456" cy="3342"/>
            </a:xfrm>
            <a:prstGeom prst="roundRect">
              <a:avLst/>
            </a:prstGeom>
            <a:blipFill rotWithShape="1">
              <a:blip r:embed="rId24"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matte"/>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0" name="圆角矩形 79"/>
            <p:cNvSpPr>
              <a:spLocks noChangeAspect="1"/>
            </p:cNvSpPr>
            <p:nvPr>
              <p:custDataLst>
                <p:tags r:id="rId12"/>
              </p:custDataLst>
            </p:nvPr>
          </p:nvSpPr>
          <p:spPr>
            <a:xfrm>
              <a:off x="11421" y="3939"/>
              <a:ext cx="4456" cy="3342"/>
            </a:xfrm>
            <a:prstGeom prst="roundRect">
              <a:avLst/>
            </a:prstGeom>
            <a:blipFill rotWithShape="1">
              <a:blip r:embed="rId25"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2" name="圆角矩形 81"/>
            <p:cNvSpPr>
              <a:spLocks noChangeAspect="1"/>
            </p:cNvSpPr>
            <p:nvPr>
              <p:custDataLst>
                <p:tags r:id="rId13"/>
              </p:custDataLst>
            </p:nvPr>
          </p:nvSpPr>
          <p:spPr>
            <a:xfrm>
              <a:off x="4280" y="-518"/>
              <a:ext cx="4456" cy="3342"/>
            </a:xfrm>
            <a:prstGeom prst="roundRect">
              <a:avLst/>
            </a:prstGeom>
            <a:blipFill rotWithShape="1">
              <a:blip r:embed="rId26"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3" name="圆角矩形 82"/>
            <p:cNvSpPr>
              <a:spLocks noChangeAspect="1"/>
            </p:cNvSpPr>
            <p:nvPr>
              <p:custDataLst>
                <p:tags r:id="rId14"/>
              </p:custDataLst>
            </p:nvPr>
          </p:nvSpPr>
          <p:spPr>
            <a:xfrm>
              <a:off x="15076" y="6092"/>
              <a:ext cx="4456" cy="3342"/>
            </a:xfrm>
            <a:prstGeom prst="roundRect">
              <a:avLst/>
            </a:prstGeom>
            <a:blipFill rotWithShape="1">
              <a:blip r:embed="rId27"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98" name="组合 97"/>
          <p:cNvGrpSpPr/>
          <p:nvPr/>
        </p:nvGrpSpPr>
        <p:grpSpPr>
          <a:xfrm>
            <a:off x="5404485" y="-569595"/>
            <a:ext cx="7364095" cy="4952365"/>
            <a:chOff x="8511" y="-897"/>
            <a:chExt cx="11597" cy="7799"/>
          </a:xfrm>
        </p:grpSpPr>
        <p:sp>
          <p:nvSpPr>
            <p:cNvPr id="84" name="圆角矩形 83"/>
            <p:cNvSpPr>
              <a:spLocks noChangeAspect="1"/>
            </p:cNvSpPr>
            <p:nvPr>
              <p:custDataLst>
                <p:tags r:id="rId8"/>
              </p:custDataLst>
            </p:nvPr>
          </p:nvSpPr>
          <p:spPr>
            <a:xfrm>
              <a:off x="12068" y="1341"/>
              <a:ext cx="4456" cy="3342"/>
            </a:xfrm>
            <a:prstGeom prst="roundRect">
              <a:avLst/>
            </a:prstGeom>
            <a:blipFill rotWithShape="1">
              <a:blip r:embed="rId28"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5" name="圆角矩形 84"/>
            <p:cNvSpPr>
              <a:spLocks noChangeAspect="1"/>
            </p:cNvSpPr>
            <p:nvPr>
              <p:custDataLst>
                <p:tags r:id="rId9"/>
              </p:custDataLst>
            </p:nvPr>
          </p:nvSpPr>
          <p:spPr>
            <a:xfrm>
              <a:off x="15652" y="3560"/>
              <a:ext cx="4456" cy="3342"/>
            </a:xfrm>
            <a:prstGeom prst="roundRect">
              <a:avLst/>
            </a:prstGeom>
            <a:blipFill rotWithShape="1">
              <a:blip r:embed="rId29"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7" name="圆角矩形 86"/>
            <p:cNvSpPr>
              <a:spLocks noChangeAspect="1"/>
            </p:cNvSpPr>
            <p:nvPr>
              <p:custDataLst>
                <p:tags r:id="rId10"/>
              </p:custDataLst>
            </p:nvPr>
          </p:nvSpPr>
          <p:spPr>
            <a:xfrm>
              <a:off x="8511" y="-897"/>
              <a:ext cx="4456" cy="3342"/>
            </a:xfrm>
            <a:prstGeom prst="roundRect">
              <a:avLst/>
            </a:prstGeom>
            <a:blipFill rotWithShape="1">
              <a:blip r:embed="rId30"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93" name="矩形 92"/>
          <p:cNvSpPr/>
          <p:nvPr/>
        </p:nvSpPr>
        <p:spPr>
          <a:xfrm>
            <a:off x="360680" y="4031615"/>
            <a:ext cx="4281805" cy="2399665"/>
          </a:xfrm>
          <a:prstGeom prst="rect">
            <a:avLst/>
          </a:prstGeom>
          <a:solidFill>
            <a:srgbClr val="B92E35">
              <a:alpha val="61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94" name="图片 93"/>
          <p:cNvPicPr>
            <a:picLocks noChangeAspect="1"/>
          </p:cNvPicPr>
          <p:nvPr>
            <p:custDataLst>
              <p:tags r:id="rId1"/>
            </p:custDataLst>
          </p:nvPr>
        </p:nvPicPr>
        <p:blipFill>
          <a:blip r:embed="rId31" cstate="email"/>
          <a:stretch>
            <a:fillRect/>
          </a:stretch>
        </p:blipFill>
        <p:spPr>
          <a:xfrm>
            <a:off x="8723267" y="-35445"/>
            <a:ext cx="2829919" cy="1080850"/>
          </a:xfrm>
          <a:prstGeom prst="rect">
            <a:avLst/>
          </a:prstGeom>
        </p:spPr>
      </p:pic>
      <p:grpSp>
        <p:nvGrpSpPr>
          <p:cNvPr id="103" name="组合 102"/>
          <p:cNvGrpSpPr/>
          <p:nvPr/>
        </p:nvGrpSpPr>
        <p:grpSpPr>
          <a:xfrm>
            <a:off x="533400" y="2057400"/>
            <a:ext cx="7177405" cy="4851400"/>
            <a:chOff x="703" y="3182"/>
            <a:chExt cx="11303" cy="7640"/>
          </a:xfrm>
        </p:grpSpPr>
        <p:sp>
          <p:nvSpPr>
            <p:cNvPr id="102" name="圆角矩形 101"/>
            <p:cNvSpPr>
              <a:spLocks noChangeAspect="1"/>
            </p:cNvSpPr>
            <p:nvPr>
              <p:custDataLst>
                <p:tags r:id="rId6"/>
              </p:custDataLst>
            </p:nvPr>
          </p:nvSpPr>
          <p:spPr>
            <a:xfrm>
              <a:off x="7550" y="7480"/>
              <a:ext cx="4456" cy="3342"/>
            </a:xfrm>
            <a:prstGeom prst="roundRect">
              <a:avLst/>
            </a:prstGeom>
            <a:blipFill rotWithShape="1">
              <a:blip r:embed="rId32"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1" name="圆角矩形 100"/>
            <p:cNvSpPr>
              <a:spLocks noChangeAspect="1"/>
            </p:cNvSpPr>
            <p:nvPr>
              <p:custDataLst>
                <p:tags r:id="rId7"/>
              </p:custDataLst>
            </p:nvPr>
          </p:nvSpPr>
          <p:spPr>
            <a:xfrm>
              <a:off x="703" y="3182"/>
              <a:ext cx="4456" cy="3342"/>
            </a:xfrm>
            <a:prstGeom prst="roundRect">
              <a:avLst/>
            </a:prstGeom>
            <a:blipFill rotWithShape="1">
              <a:blip r:embed="rId33" cstate="screen"/>
              <a:stretch>
                <a:fillRect/>
              </a:stretch>
            </a:blipFill>
            <a:ln w="12700" cap="flat" cmpd="sng">
              <a:noFill/>
              <a:prstDash val="solid"/>
              <a:miter lim="800000"/>
            </a:ln>
            <a:effectLst>
              <a:glow>
                <a:schemeClr val="accent1">
                  <a:alpha val="40000"/>
                </a:schemeClr>
              </a:glow>
              <a:outerShdw blurRad="368300" dist="317500" dir="8100000" algn="tr" rotWithShape="0">
                <a:prstClr val="black">
                  <a:alpha val="40000"/>
                </a:prstClr>
              </a:outerShdw>
              <a:reflection endPos="0" dist="50800" dir="5400000" sy="-100000" algn="bl" rotWithShape="0"/>
              <a:softEdge rad="127000"/>
            </a:effectLst>
            <a:scene3d>
              <a:camera prst="orthographicFront">
                <a:rot lat="19200000" lon="2400000" rev="18000000"/>
              </a:camera>
              <a:lightRig rig="contrasting" dir="t">
                <a:rot lat="0" lon="0" rev="0"/>
              </a:lightRig>
            </a:scene3d>
            <a:sp3d extrusionH="76200" prstMaterial="plastic"/>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95" name="矩形 94"/>
          <p:cNvSpPr/>
          <p:nvPr>
            <p:custDataLst>
              <p:tags r:id="rId2"/>
            </p:custDataLst>
          </p:nvPr>
        </p:nvSpPr>
        <p:spPr>
          <a:xfrm>
            <a:off x="11763200" y="403866"/>
            <a:ext cx="428800" cy="28682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96" name="矩形 95"/>
          <p:cNvSpPr/>
          <p:nvPr>
            <p:custDataLst>
              <p:tags r:id="rId3"/>
            </p:custDataLst>
          </p:nvPr>
        </p:nvSpPr>
        <p:spPr>
          <a:xfrm>
            <a:off x="11553186" y="406796"/>
            <a:ext cx="66750" cy="278225"/>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97" name="矩形 96"/>
          <p:cNvSpPr/>
          <p:nvPr>
            <p:custDataLst>
              <p:tags r:id="rId4"/>
            </p:custDataLst>
          </p:nvPr>
        </p:nvSpPr>
        <p:spPr>
          <a:xfrm>
            <a:off x="11652559" y="403866"/>
            <a:ext cx="66750" cy="284087"/>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JinLS-B-GB" panose="02000000000000000000" pitchFamily="2" charset="-122"/>
              <a:ea typeface="FZJinLS-B-GB" panose="02000000000000000000" pitchFamily="2" charset="-122"/>
              <a:cs typeface="+mn-cs"/>
            </a:endParaRPr>
          </a:p>
        </p:txBody>
      </p:sp>
      <p:sp>
        <p:nvSpPr>
          <p:cNvPr id="92" name="矩形 91"/>
          <p:cNvSpPr/>
          <p:nvPr/>
        </p:nvSpPr>
        <p:spPr>
          <a:xfrm>
            <a:off x="404495" y="4032250"/>
            <a:ext cx="4166235" cy="2399665"/>
          </a:xfrm>
          <a:prstGeom prst="rect">
            <a:avLst/>
          </a:prstGeom>
        </p:spPr>
        <p:txBody>
          <a:bodyPr wrap="square">
            <a:spAutoFit/>
          </a:bodyPr>
          <a:lstStyle/>
          <a:p>
            <a:pPr>
              <a:lnSpc>
                <a:spcPct val="100000"/>
              </a:lnSpc>
            </a:pPr>
            <a:r>
              <a:rPr lang="zh-CN" sz="2200" dirty="0">
                <a:latin typeface="三极魏碑简" panose="00000500000000000000" charset="-122"/>
                <a:ea typeface="三极魏碑简" panose="00000500000000000000" charset="-122"/>
                <a:cs typeface="三极魏碑简" panose="00000500000000000000" charset="-122"/>
              </a:rPr>
              <a:t>深度辅导</a:t>
            </a:r>
            <a:r>
              <a:rPr sz="3000" b="1" dirty="0">
                <a:solidFill>
                  <a:srgbClr val="FFFF00"/>
                </a:solidFill>
                <a:latin typeface="三极魏碑简" panose="00000500000000000000" charset="-122"/>
                <a:ea typeface="三极魏碑简" panose="00000500000000000000" charset="-122"/>
                <a:cs typeface="三极魏碑简" panose="00000500000000000000" charset="-122"/>
              </a:rPr>
              <a:t>1</a:t>
            </a:r>
            <a:r>
              <a:rPr lang="en-US" sz="3000" b="1" dirty="0">
                <a:solidFill>
                  <a:srgbClr val="FFFF00"/>
                </a:solidFill>
                <a:latin typeface="三极魏碑简" panose="00000500000000000000" charset="-122"/>
                <a:ea typeface="三极魏碑简" panose="00000500000000000000" charset="-122"/>
                <a:cs typeface="三极魏碑简" panose="00000500000000000000" charset="-122"/>
              </a:rPr>
              <a:t>320</a:t>
            </a:r>
            <a:r>
              <a:rPr lang="zh-CN" sz="2200" dirty="0">
                <a:latin typeface="三极魏碑简" panose="00000500000000000000" charset="-122"/>
                <a:ea typeface="三极魏碑简" panose="00000500000000000000" charset="-122"/>
                <a:cs typeface="三极魏碑简" panose="00000500000000000000" charset="-122"/>
              </a:rPr>
              <a:t>人次</a:t>
            </a:r>
            <a:r>
              <a:rPr sz="2200" dirty="0">
                <a:latin typeface="三极魏碑简" panose="00000500000000000000" charset="-122"/>
                <a:ea typeface="三极魏碑简" panose="00000500000000000000" charset="-122"/>
                <a:cs typeface="三极魏碑简" panose="00000500000000000000" charset="-122"/>
              </a:rPr>
              <a:t>，</a:t>
            </a:r>
            <a:r>
              <a:rPr lang="zh-CN" sz="2200" dirty="0">
                <a:latin typeface="三极魏碑简" panose="00000500000000000000" charset="-122"/>
                <a:ea typeface="三极魏碑简" panose="00000500000000000000" charset="-122"/>
                <a:cs typeface="三极魏碑简" panose="00000500000000000000" charset="-122"/>
              </a:rPr>
              <a:t>覆盖</a:t>
            </a:r>
            <a:r>
              <a:rPr lang="zh-CN" sz="3000" b="1" dirty="0">
                <a:solidFill>
                  <a:srgbClr val="FFFF00"/>
                </a:solidFill>
                <a:latin typeface="三极魏碑简" panose="00000500000000000000" charset="-122"/>
                <a:ea typeface="三极魏碑简" panose="00000500000000000000" charset="-122"/>
                <a:cs typeface="三极魏碑简" panose="00000500000000000000" charset="-122"/>
              </a:rPr>
              <a:t>全员</a:t>
            </a:r>
            <a:r>
              <a:rPr lang="zh-CN" sz="2200" dirty="0">
                <a:latin typeface="三极魏碑简" panose="00000500000000000000" charset="-122"/>
                <a:ea typeface="三极魏碑简" panose="00000500000000000000" charset="-122"/>
                <a:cs typeface="三极魏碑简" panose="00000500000000000000" charset="-122"/>
                <a:sym typeface="+mn-ea"/>
              </a:rPr>
              <a:t>；</a:t>
            </a:r>
            <a:endParaRPr sz="2200" dirty="0">
              <a:latin typeface="三极魏碑简" panose="00000500000000000000" charset="-122"/>
              <a:ea typeface="三极魏碑简" panose="00000500000000000000" charset="-122"/>
              <a:cs typeface="三极魏碑简" panose="00000500000000000000" charset="-122"/>
            </a:endParaRPr>
          </a:p>
          <a:p>
            <a:pPr>
              <a:lnSpc>
                <a:spcPct val="100000"/>
              </a:lnSpc>
            </a:pPr>
            <a:r>
              <a:rPr lang="zh-CN" sz="2200" dirty="0">
                <a:latin typeface="三极魏碑简" panose="00000500000000000000" charset="-122"/>
                <a:ea typeface="三极魏碑简" panose="00000500000000000000" charset="-122"/>
                <a:cs typeface="三极魏碑简" panose="00000500000000000000" charset="-122"/>
                <a:sym typeface="+mn-ea"/>
              </a:rPr>
              <a:t>走访宿舍</a:t>
            </a:r>
            <a:r>
              <a:rPr lang="en-US" sz="3000" b="1" dirty="0">
                <a:solidFill>
                  <a:srgbClr val="FFFF00"/>
                </a:solidFill>
                <a:latin typeface="三极魏碑简" panose="00000500000000000000" charset="-122"/>
                <a:ea typeface="三极魏碑简" panose="00000500000000000000" charset="-122"/>
                <a:cs typeface="三极魏碑简" panose="00000500000000000000" charset="-122"/>
                <a:sym typeface="+mn-ea"/>
              </a:rPr>
              <a:t>380</a:t>
            </a:r>
            <a:r>
              <a:rPr lang="zh-CN" sz="2200" dirty="0">
                <a:latin typeface="三极魏碑简" panose="00000500000000000000" charset="-122"/>
                <a:ea typeface="三极魏碑简" panose="00000500000000000000" charset="-122"/>
                <a:cs typeface="三极魏碑简" panose="00000500000000000000" charset="-122"/>
                <a:sym typeface="+mn-ea"/>
              </a:rPr>
              <a:t>余间</a:t>
            </a:r>
            <a:r>
              <a:rPr lang="zh-CN" sz="2200" dirty="0">
                <a:latin typeface="三极魏碑简" panose="00000500000000000000" charset="-122"/>
                <a:ea typeface="三极魏碑简" panose="00000500000000000000" charset="-122"/>
                <a:cs typeface="三极魏碑简" panose="00000500000000000000" charset="-122"/>
              </a:rPr>
              <a:t>；</a:t>
            </a:r>
            <a:endParaRPr sz="2200" dirty="0">
              <a:latin typeface="三极魏碑简" panose="00000500000000000000" charset="-122"/>
              <a:ea typeface="三极魏碑简" panose="00000500000000000000" charset="-122"/>
              <a:cs typeface="三极魏碑简" panose="00000500000000000000" charset="-122"/>
            </a:endParaRPr>
          </a:p>
          <a:p>
            <a:pPr>
              <a:lnSpc>
                <a:spcPct val="100000"/>
              </a:lnSpc>
            </a:pPr>
            <a:r>
              <a:rPr lang="zh-CN" sz="2200" dirty="0">
                <a:latin typeface="三极魏碑简" panose="00000500000000000000" charset="-122"/>
                <a:ea typeface="三极魏碑简" panose="00000500000000000000" charset="-122"/>
                <a:cs typeface="三极魏碑简" panose="00000500000000000000" charset="-122"/>
              </a:rPr>
              <a:t>心理危机干预</a:t>
            </a:r>
            <a:r>
              <a:rPr lang="en-US" sz="3000" b="1" dirty="0">
                <a:solidFill>
                  <a:srgbClr val="FFFF00"/>
                </a:solidFill>
                <a:latin typeface="三极魏碑简" panose="00000500000000000000" charset="-122"/>
                <a:ea typeface="三极魏碑简" panose="00000500000000000000" charset="-122"/>
                <a:cs typeface="三极魏碑简" panose="00000500000000000000" charset="-122"/>
              </a:rPr>
              <a:t>40+</a:t>
            </a:r>
            <a:r>
              <a:rPr lang="zh-CN" sz="2200" dirty="0">
                <a:latin typeface="三极魏碑简" panose="00000500000000000000" charset="-122"/>
                <a:ea typeface="三极魏碑简" panose="00000500000000000000" charset="-122"/>
                <a:cs typeface="三极魏碑简" panose="00000500000000000000" charset="-122"/>
              </a:rPr>
              <a:t>人次；</a:t>
            </a:r>
          </a:p>
          <a:p>
            <a:pPr>
              <a:lnSpc>
                <a:spcPct val="100000"/>
              </a:lnSpc>
            </a:pPr>
            <a:r>
              <a:rPr lang="zh-CN" sz="2200" dirty="0">
                <a:latin typeface="三极魏碑简" panose="00000500000000000000" charset="-122"/>
                <a:ea typeface="三极魏碑简" panose="00000500000000000000" charset="-122"/>
                <a:cs typeface="三极魏碑简" panose="00000500000000000000" charset="-122"/>
              </a:rPr>
              <a:t>心理会商</a:t>
            </a:r>
            <a:r>
              <a:rPr lang="en-US" sz="3000" b="1" dirty="0">
                <a:solidFill>
                  <a:srgbClr val="FFFF00"/>
                </a:solidFill>
                <a:latin typeface="三极魏碑简" panose="00000500000000000000" charset="-122"/>
                <a:ea typeface="三极魏碑简" panose="00000500000000000000" charset="-122"/>
                <a:cs typeface="三极魏碑简" panose="00000500000000000000" charset="-122"/>
              </a:rPr>
              <a:t>12</a:t>
            </a:r>
            <a:r>
              <a:rPr lang="zh-CN" altLang="en-US" sz="2200" dirty="0">
                <a:latin typeface="三极魏碑简" panose="00000500000000000000" charset="-122"/>
                <a:ea typeface="三极魏碑简" panose="00000500000000000000" charset="-122"/>
                <a:cs typeface="三极魏碑简" panose="00000500000000000000" charset="-122"/>
              </a:rPr>
              <a:t>次；</a:t>
            </a:r>
            <a:endParaRPr lang="zh-CN" sz="2200" dirty="0">
              <a:latin typeface="三极魏碑简" panose="00000500000000000000" charset="-122"/>
              <a:ea typeface="三极魏碑简" panose="00000500000000000000" charset="-122"/>
              <a:cs typeface="三极魏碑简" panose="00000500000000000000" charset="-122"/>
            </a:endParaRPr>
          </a:p>
          <a:p>
            <a:pPr>
              <a:lnSpc>
                <a:spcPct val="100000"/>
              </a:lnSpc>
            </a:pPr>
            <a:r>
              <a:rPr lang="zh-CN" sz="2200" dirty="0">
                <a:latin typeface="三极魏碑简" panose="00000500000000000000" charset="-122"/>
                <a:ea typeface="三极魏碑简" panose="00000500000000000000" charset="-122"/>
                <a:cs typeface="三极魏碑简" panose="00000500000000000000" charset="-122"/>
              </a:rPr>
              <a:t>陪同学生就医</a:t>
            </a:r>
            <a:r>
              <a:rPr lang="en-US" altLang="zh-CN" sz="3000" b="1" dirty="0">
                <a:solidFill>
                  <a:srgbClr val="FFFF00"/>
                </a:solidFill>
                <a:latin typeface="三极魏碑简" panose="00000500000000000000" charset="-122"/>
                <a:ea typeface="三极魏碑简" panose="00000500000000000000" charset="-122"/>
                <a:cs typeface="三极魏碑简" panose="00000500000000000000" charset="-122"/>
              </a:rPr>
              <a:t>100+</a:t>
            </a:r>
            <a:r>
              <a:rPr lang="zh-CN" sz="2200" dirty="0">
                <a:latin typeface="三极魏碑简" panose="00000500000000000000" charset="-122"/>
                <a:ea typeface="三极魏碑简" panose="00000500000000000000" charset="-122"/>
                <a:cs typeface="三极魏碑简" panose="00000500000000000000" charset="-122"/>
              </a:rPr>
              <a:t>人次。</a:t>
            </a:r>
            <a:endParaRPr sz="2200" dirty="0">
              <a:latin typeface="三极魏碑简" panose="00000500000000000000" charset="-122"/>
              <a:ea typeface="三极魏碑简" panose="00000500000000000000" charset="-122"/>
              <a:cs typeface="三极魏碑简" panose="00000500000000000000" charset="-122"/>
            </a:endParaRPr>
          </a:p>
        </p:txBody>
      </p:sp>
      <p:sp>
        <p:nvSpPr>
          <p:cNvPr id="104" name="矩形 103"/>
          <p:cNvSpPr/>
          <p:nvPr>
            <p:custDataLst>
              <p:tags r:id="rId5"/>
            </p:custDataLst>
          </p:nvPr>
        </p:nvSpPr>
        <p:spPr>
          <a:xfrm>
            <a:off x="-19896" y="6771038"/>
            <a:ext cx="12233455" cy="12167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FZQingKeBenYueSongS-R-GB" pitchFamily="2" charset="-122"/>
              <a:ea typeface="FZQingKeBenYueSongS-R-GB"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419688 -0.51537 L 0 0 " pathEditMode="relative" ptsTypes="">
                                      <p:cBhvr>
                                        <p:cTn id="8" dur="2000" fill="hold"/>
                                        <p:tgtEl>
                                          <p:spTgt spid="98"/>
                                        </p:tgtEl>
                                        <p:attrNameLst>
                                          <p:attrName>ppt_x</p:attrName>
                                          <p:attrName>ppt_y</p:attrName>
                                        </p:attrNameLst>
                                      </p:cBhvr>
                                    </p:animMotion>
                                  </p:childTnLst>
                                </p:cTn>
                              </p:par>
                              <p:par>
                                <p:cTn id="9" presetID="1" presetClass="entr" presetSubtype="0" fill="hold" nodeType="with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0.795052 0.97 L 0 0 " pathEditMode="relative" ptsTypes="">
                                      <p:cBhvr>
                                        <p:cTn id="12" dur="2000" fill="hold"/>
                                        <p:tgtEl>
                                          <p:spTgt spid="99"/>
                                        </p:tgtEl>
                                        <p:attrNameLst>
                                          <p:attrName>ppt_x</p:attrName>
                                          <p:attrName>ppt_y</p:attrName>
                                        </p:attrNameLst>
                                      </p:cBhvr>
                                    </p:animMotion>
                                  </p:childTnLst>
                                </p:cTn>
                              </p:par>
                              <p:par>
                                <p:cTn id="13" presetID="1"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955469 -1.08583 L 0 0 " pathEditMode="relative" ptsTypes="">
                                      <p:cBhvr>
                                        <p:cTn id="16" dur="2000" fill="hold"/>
                                        <p:tgtEl>
                                          <p:spTgt spid="100"/>
                                        </p:tgtEl>
                                        <p:attrNameLst>
                                          <p:attrName>ppt_x</p:attrName>
                                          <p:attrName>ppt_y</p:attrName>
                                        </p:attrNameLst>
                                      </p:cBhvr>
                                    </p:animMotion>
                                  </p:childTnLst>
                                </p:cTn>
                              </p:par>
                              <p:par>
                                <p:cTn id="17" presetID="1" presetClass="entr" presetSubtype="0"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0.638646 0.694259 L -0.0484375 -0.0268519 " pathEditMode="relative" rAng="0" ptsTypes="">
                                      <p:cBhvr>
                                        <p:cTn id="20" dur="2000" fill="hold"/>
                                        <p:tgtEl>
                                          <p:spTgt spid="103"/>
                                        </p:tgtEl>
                                        <p:attrNameLst>
                                          <p:attrName>ppt_x</p:attrName>
                                          <p:attrName>ppt_y</p:attrName>
                                        </p:attrNameLst>
                                      </p:cBhvr>
                                      <p:rCtr x="-34300" y="-36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5357</Words>
  <Application>Microsoft Office PowerPoint</Application>
  <PresentationFormat>宽屏</PresentationFormat>
  <Paragraphs>641</Paragraphs>
  <Slides>28</Slides>
  <Notes>15</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28</vt:i4>
      </vt:variant>
    </vt:vector>
  </HeadingPairs>
  <TitlesOfParts>
    <vt:vector size="46" baseType="lpstr">
      <vt:lpstr>宋体</vt:lpstr>
      <vt:lpstr>等线</vt:lpstr>
      <vt:lpstr>等线 Light</vt:lpstr>
      <vt:lpstr>楷体</vt:lpstr>
      <vt:lpstr>FZShengShiKaiShuS-EB-GB</vt:lpstr>
      <vt:lpstr>Calibri</vt:lpstr>
      <vt:lpstr>方正小标宋简体</vt:lpstr>
      <vt:lpstr>方正大标宋简体</vt:lpstr>
      <vt:lpstr>FZQingKeBenYueSongS-R-GB</vt:lpstr>
      <vt:lpstr>FZJinLS-B-GB</vt:lpstr>
      <vt:lpstr>FZDaBiaoSong-B06S</vt:lpstr>
      <vt:lpstr>Arial</vt:lpstr>
      <vt:lpstr>Wingdings</vt:lpstr>
      <vt:lpstr>黑体</vt:lpstr>
      <vt:lpstr>华文中宋</vt:lpstr>
      <vt:lpstr>三极魏碑简</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心灵守护</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一帆 冯</cp:lastModifiedBy>
  <cp:revision>48</cp:revision>
  <dcterms:created xsi:type="dcterms:W3CDTF">2024-01-09T09:55:56Z</dcterms:created>
  <dcterms:modified xsi:type="dcterms:W3CDTF">2024-01-09T11:04:22Z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55C8C59B400413B32C189D654AEC157B_43</vt:lpwstr>
  </property>
  <property fmtid="{D5CDD505-2E9C-101B-9397-08002B2CF9AE}" pid="3" name="KSOProductBuildVer">
    <vt:lpwstr>2052-6.4.0.8550</vt:lpwstr>
  </property>
</Properties>
</file>